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5" d="100"/>
          <a:sy n="115" d="100"/>
        </p:scale>
        <p:origin x="-66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7F656-625A-1547-A40C-2A50A9773F13}" type="datetimeFigureOut">
              <a:rPr lang="en-US" smtClean="0"/>
              <a:t>6/5/17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0E83F-700C-FA44-B0F1-CC24A1969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4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7F656-625A-1547-A40C-2A50A9773F13}" type="datetimeFigureOut">
              <a:rPr lang="en-US" smtClean="0"/>
              <a:t>6/5/17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0E83F-700C-FA44-B0F1-CC24A1969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644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7F656-625A-1547-A40C-2A50A9773F13}" type="datetimeFigureOut">
              <a:rPr lang="en-US" smtClean="0"/>
              <a:t>6/5/17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0E83F-700C-FA44-B0F1-CC24A1969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55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7F656-625A-1547-A40C-2A50A9773F13}" type="datetimeFigureOut">
              <a:rPr lang="en-US" smtClean="0"/>
              <a:t>6/5/17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0E83F-700C-FA44-B0F1-CC24A1969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277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7F656-625A-1547-A40C-2A50A9773F13}" type="datetimeFigureOut">
              <a:rPr lang="en-US" smtClean="0"/>
              <a:t>6/5/17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0E83F-700C-FA44-B0F1-CC24A1969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449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7F656-625A-1547-A40C-2A50A9773F13}" type="datetimeFigureOut">
              <a:rPr lang="en-US" smtClean="0"/>
              <a:t>6/5/17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0E83F-700C-FA44-B0F1-CC24A1969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47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7F656-625A-1547-A40C-2A50A9773F13}" type="datetimeFigureOut">
              <a:rPr lang="en-US" smtClean="0"/>
              <a:t>6/5/17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0E83F-700C-FA44-B0F1-CC24A1969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396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7F656-625A-1547-A40C-2A50A9773F13}" type="datetimeFigureOut">
              <a:rPr lang="en-US" smtClean="0"/>
              <a:t>6/5/17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0E83F-700C-FA44-B0F1-CC24A1969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92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7F656-625A-1547-A40C-2A50A9773F13}" type="datetimeFigureOut">
              <a:rPr lang="en-US" smtClean="0"/>
              <a:t>6/5/17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0E83F-700C-FA44-B0F1-CC24A1969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79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7F656-625A-1547-A40C-2A50A9773F13}" type="datetimeFigureOut">
              <a:rPr lang="en-US" smtClean="0"/>
              <a:t>6/5/17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0E83F-700C-FA44-B0F1-CC24A1969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242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7F656-625A-1547-A40C-2A50A9773F13}" type="datetimeFigureOut">
              <a:rPr lang="en-US" smtClean="0"/>
              <a:t>6/5/17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0E83F-700C-FA44-B0F1-CC24A1969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211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7F656-625A-1547-A40C-2A50A9773F13}" type="datetimeFigureOut">
              <a:rPr lang="en-US" smtClean="0"/>
              <a:t>6/5/17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0E83F-700C-FA44-B0F1-CC24A1969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087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portlandoregon.gov/bps/66993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Lecture 17 – Pep talk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President’s withdrawal from Paris Accord was bad news.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343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are all working on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Global movement that includes governments</a:t>
            </a:r>
          </a:p>
          <a:p>
            <a:r>
              <a:rPr lang="en-US" dirty="0" smtClean="0"/>
              <a:t>People</a:t>
            </a:r>
          </a:p>
          <a:p>
            <a:r>
              <a:rPr lang="en-US" dirty="0" smtClean="0"/>
              <a:t>Cities, states</a:t>
            </a:r>
          </a:p>
          <a:p>
            <a:r>
              <a:rPr lang="en-US" dirty="0" smtClean="0"/>
              <a:t>Universities</a:t>
            </a:r>
          </a:p>
          <a:p>
            <a:r>
              <a:rPr lang="en-US" dirty="0" smtClean="0"/>
              <a:t>NGOs</a:t>
            </a:r>
          </a:p>
          <a:p>
            <a:r>
              <a:rPr lang="en-US" dirty="0" smtClean="0"/>
              <a:t>Corporations</a:t>
            </a:r>
          </a:p>
          <a:p>
            <a:r>
              <a:rPr lang="en-US" dirty="0" smtClean="0"/>
              <a:t>Entrepreneurs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216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driving reasons to eliminate fossil fuels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Major source of pollution</a:t>
            </a:r>
          </a:p>
          <a:p>
            <a:pPr lvl="1"/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r>
              <a:rPr lang="en-US" dirty="0" smtClean="0"/>
              <a:t> and Hg for example</a:t>
            </a:r>
          </a:p>
          <a:p>
            <a:r>
              <a:rPr lang="en-US" dirty="0" smtClean="0"/>
              <a:t>Other energy sources are driving new jobs and economies in all the right places</a:t>
            </a:r>
          </a:p>
          <a:p>
            <a:r>
              <a:rPr lang="en-US" dirty="0" smtClean="0"/>
              <a:t>Other energy sources are cheaper</a:t>
            </a:r>
          </a:p>
          <a:p>
            <a:r>
              <a:rPr lang="en-US" dirty="0" smtClean="0"/>
              <a:t>Other energy sources are more reliable (than oil)</a:t>
            </a:r>
          </a:p>
          <a:p>
            <a:r>
              <a:rPr lang="en-US" dirty="0" smtClean="0"/>
              <a:t>Renewable energy both sets limits and empowers 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213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Technology is creating opportunities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example, batteries could be a game changer</a:t>
            </a:r>
          </a:p>
          <a:p>
            <a:r>
              <a:rPr lang="en-US" dirty="0" smtClean="0"/>
              <a:t>EV</a:t>
            </a:r>
          </a:p>
          <a:p>
            <a:r>
              <a:rPr lang="en-US" dirty="0" smtClean="0"/>
              <a:t>Home daily energy cycle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573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28974" cy="785536"/>
          </a:xfrm>
        </p:spPr>
        <p:txBody>
          <a:bodyPr/>
          <a:lstStyle/>
          <a:p>
            <a:r>
              <a:rPr lang="en-US" dirty="0" smtClean="0"/>
              <a:t>Climate Action Plans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895" y="1239839"/>
            <a:ext cx="6511235" cy="458007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NYC</a:t>
            </a:r>
          </a:p>
          <a:p>
            <a:pPr lvl="1"/>
            <a:r>
              <a:rPr lang="en-US" dirty="0" smtClean="0"/>
              <a:t>wants to have the cleanest air of any city</a:t>
            </a:r>
          </a:p>
          <a:p>
            <a:pPr lvl="1"/>
            <a:r>
              <a:rPr lang="en-US" dirty="0" smtClean="0"/>
              <a:t>Ex-mayor Bloomberg is doing a lot of pushing</a:t>
            </a:r>
          </a:p>
          <a:p>
            <a:r>
              <a:rPr lang="en-US" dirty="0" smtClean="0"/>
              <a:t>Sierra Club</a:t>
            </a:r>
          </a:p>
          <a:p>
            <a:pPr lvl="1"/>
            <a:r>
              <a:rPr lang="en-US" dirty="0" smtClean="0"/>
              <a:t>Blocked 100,000 megawatts of new </a:t>
            </a:r>
            <a:r>
              <a:rPr lang="en-US" dirty="0" err="1" smtClean="0"/>
              <a:t>powerplants</a:t>
            </a:r>
            <a:r>
              <a:rPr lang="en-US" dirty="0" smtClean="0"/>
              <a:t> based on pollution standards (not climate change)</a:t>
            </a:r>
          </a:p>
          <a:p>
            <a:r>
              <a:rPr lang="en-US" dirty="0" smtClean="0"/>
              <a:t>Portland</a:t>
            </a:r>
          </a:p>
          <a:p>
            <a:pPr lvl="1"/>
            <a:r>
              <a:rPr lang="en-US" dirty="0" smtClean="0"/>
              <a:t>Of course – we are leaders, first city to have a plan in 1993</a:t>
            </a:r>
          </a:p>
          <a:p>
            <a:pPr lvl="1"/>
            <a:r>
              <a:rPr lang="en-US" dirty="0" smtClean="0"/>
              <a:t>Includes equity plan</a:t>
            </a:r>
          </a:p>
          <a:p>
            <a:pPr lvl="1"/>
            <a:r>
              <a:rPr lang="en-US" sz="1500" dirty="0" smtClean="0">
                <a:hlinkClick r:id="rId2"/>
              </a:rPr>
              <a:t>https://</a:t>
            </a:r>
            <a:r>
              <a:rPr lang="en-US" sz="1500" dirty="0" err="1" smtClean="0">
                <a:hlinkClick r:id="rId2"/>
              </a:rPr>
              <a:t>www.portlandoregon.gov</a:t>
            </a:r>
            <a:r>
              <a:rPr lang="en-US" sz="1500" dirty="0" smtClean="0">
                <a:hlinkClick r:id="rId2"/>
              </a:rPr>
              <a:t>/bps/66993</a:t>
            </a:r>
            <a:endParaRPr lang="en-US" sz="15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 descr="lect17-climate-of-hop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1130" y="938696"/>
            <a:ext cx="2048955" cy="3057041"/>
          </a:xfrm>
          <a:prstGeom prst="rect">
            <a:avLst/>
          </a:prstGeom>
        </p:spPr>
      </p:pic>
      <p:pic>
        <p:nvPicPr>
          <p:cNvPr id="5" name="Picture 4" descr="lect17-cop-plan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128" y="5017982"/>
            <a:ext cx="3544957" cy="1627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309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have important work to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Characterize environmental impacts, quantify damage</a:t>
            </a:r>
          </a:p>
          <a:p>
            <a:r>
              <a:rPr lang="en-US" dirty="0" smtClean="0"/>
              <a:t>Identify linkages – CHNS</a:t>
            </a:r>
          </a:p>
          <a:p>
            <a:r>
              <a:rPr lang="en-US" dirty="0" smtClean="0"/>
              <a:t>Develop a portfolio of approaches and policies using new science and innovative institutions</a:t>
            </a:r>
          </a:p>
          <a:p>
            <a:r>
              <a:rPr lang="en-US" dirty="0" smtClean="0"/>
              <a:t>Build the movement (Paul </a:t>
            </a:r>
            <a:r>
              <a:rPr lang="en-US" dirty="0" err="1" smtClean="0"/>
              <a:t>Hawken</a:t>
            </a:r>
            <a:r>
              <a:rPr lang="en-US" dirty="0" smtClean="0"/>
              <a:t>, Blessed Unrest) focusing on cooperation not competition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571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216</Words>
  <Application>Microsoft Macintosh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Lecture 17 – Pep talk</vt:lpstr>
      <vt:lpstr>We are all working on it</vt:lpstr>
      <vt:lpstr>Other driving reasons to eliminate fossil fuels</vt:lpstr>
      <vt:lpstr>Technology is creating opportunities </vt:lpstr>
      <vt:lpstr>Climate Action Plans </vt:lpstr>
      <vt:lpstr>We have important work to do</vt:lpstr>
    </vt:vector>
  </TitlesOfParts>
  <Company>Portland State Oregon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17 – Pep talk</dc:title>
  <dc:creator>John Rueter</dc:creator>
  <cp:lastModifiedBy>John Rueter</cp:lastModifiedBy>
  <cp:revision>10</cp:revision>
  <dcterms:created xsi:type="dcterms:W3CDTF">2017-06-05T14:37:25Z</dcterms:created>
  <dcterms:modified xsi:type="dcterms:W3CDTF">2017-06-05T15:28:33Z</dcterms:modified>
</cp:coreProperties>
</file>