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46" autoAdjust="0"/>
  </p:normalViewPr>
  <p:slideViewPr>
    <p:cSldViewPr snapToGrid="0" snapToObjects="1">
      <p:cViewPr varScale="1">
        <p:scale>
          <a:sx n="110" d="100"/>
          <a:sy n="110" d="100"/>
        </p:scale>
        <p:origin x="-11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5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6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3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4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7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8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9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8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0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0BAF0-C423-5D41-A454-09BB07E24BB5}" type="datetimeFigureOut">
              <a:rPr lang="en-US" smtClean="0"/>
              <a:t>5/17/17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F2041-0EC4-E841-97C9-F6C170E7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3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hyperlink" Target="http://web.pdx.edu/~rueterj/courses/objects/where-to-put-things.html" TargetMode="Externa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2459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Wednesday May 17, 2017</a:t>
            </a:r>
            <a:br>
              <a:rPr lang="en-US" dirty="0" smtClean="0"/>
            </a:br>
            <a:r>
              <a:rPr lang="en-US" dirty="0" smtClean="0"/>
              <a:t>Quiz 2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8427"/>
            <a:ext cx="8229600" cy="37877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Short case study on how to plan land use to optimize both biodiversity and economic interest</a:t>
            </a:r>
          </a:p>
          <a:p>
            <a:r>
              <a:rPr lang="en-US" dirty="0" smtClean="0"/>
              <a:t>Review major concepts</a:t>
            </a:r>
          </a:p>
          <a:p>
            <a:r>
              <a:rPr lang="en-US" dirty="0" smtClean="0"/>
              <a:t>Go over home work #3 and #4</a:t>
            </a:r>
          </a:p>
          <a:p>
            <a:pPr lvl="1"/>
            <a:r>
              <a:rPr lang="en-US" dirty="0" smtClean="0"/>
              <a:t>Grid</a:t>
            </a:r>
          </a:p>
          <a:p>
            <a:pPr lvl="1"/>
            <a:r>
              <a:rPr lang="en-US" dirty="0" smtClean="0"/>
              <a:t>Key</a:t>
            </a:r>
          </a:p>
          <a:p>
            <a:r>
              <a:rPr lang="en-US" dirty="0" smtClean="0"/>
              <a:t>Quiz is Monday May 22 starting at 10:</a:t>
            </a:r>
            <a:r>
              <a:rPr lang="en-US" smtClean="0"/>
              <a:t>15 going to 11:20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of land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Even in Oregon we need to use our land resources wisely</a:t>
            </a:r>
          </a:p>
          <a:p>
            <a:pPr lvl="1"/>
            <a:r>
              <a:rPr lang="en-US" dirty="0" smtClean="0"/>
              <a:t>Human impact on biodiversity is important</a:t>
            </a:r>
          </a:p>
          <a:p>
            <a:pPr lvl="1"/>
            <a:r>
              <a:rPr lang="en-US" dirty="0" smtClean="0"/>
              <a:t>Economic activity to support society is also important – but on another dimension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5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put things</a:t>
            </a:r>
            <a:endParaRPr lang="en-US" dirty="0"/>
          </a:p>
        </p:txBody>
      </p:sp>
      <p:pic>
        <p:nvPicPr>
          <p:cNvPr id="6" name="Content Placeholder 5" descr="wtpt-fig1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" r="330"/>
          <a:stretch>
            <a:fillRect/>
          </a:stretch>
        </p:blipFill>
        <p:spPr/>
      </p:pic>
      <p:pic>
        <p:nvPicPr>
          <p:cNvPr id="7" name="Content Placeholder 6" descr="wtpt-figure3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438" b="-21438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>
            <a:off x="866477" y="6206982"/>
            <a:ext cx="6935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http://web.pdx.edu/~rueterj/courses/objects/where-to-put-things.html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2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content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9 through today (</a:t>
            </a:r>
            <a:r>
              <a:rPr lang="en-US" dirty="0" err="1" smtClean="0"/>
              <a:t>Lect</a:t>
            </a:r>
            <a:r>
              <a:rPr lang="en-US" dirty="0" smtClean="0"/>
              <a:t> 14) inclusive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21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Skills – as evidenced by calculations and interpretations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Species richness (count)</a:t>
            </a:r>
          </a:p>
          <a:p>
            <a:r>
              <a:rPr lang="en-US" dirty="0" smtClean="0"/>
              <a:t>Shannon index (calculate)</a:t>
            </a:r>
          </a:p>
          <a:p>
            <a:r>
              <a:rPr lang="en-US" dirty="0" smtClean="0"/>
              <a:t>Simpson’s index (calculate)</a:t>
            </a:r>
          </a:p>
          <a:p>
            <a:r>
              <a:rPr lang="en-US" dirty="0" smtClean="0"/>
              <a:t>Island Biodiversity Theory – processes and dynamic equilibrium using a graph</a:t>
            </a:r>
          </a:p>
          <a:p>
            <a:pPr lvl="1"/>
            <a:r>
              <a:rPr lang="en-US" dirty="0" smtClean="0"/>
              <a:t>Steady state for </a:t>
            </a:r>
            <a:r>
              <a:rPr lang="en-US" smtClean="0"/>
              <a:t>species number</a:t>
            </a:r>
          </a:p>
          <a:p>
            <a:pPr lvl="1"/>
            <a:r>
              <a:rPr lang="en-US" dirty="0" smtClean="0"/>
              <a:t>Meaning of points from different island</a:t>
            </a:r>
          </a:p>
          <a:p>
            <a:r>
              <a:rPr lang="en-US" dirty="0" smtClean="0"/>
              <a:t>Species area curve </a:t>
            </a:r>
          </a:p>
          <a:p>
            <a:r>
              <a:rPr lang="en-US" dirty="0" smtClean="0"/>
              <a:t>Relative loss of area </a:t>
            </a:r>
            <a:r>
              <a:rPr lang="en-US" dirty="0" err="1" smtClean="0"/>
              <a:t>vs</a:t>
            </a:r>
            <a:r>
              <a:rPr lang="en-US" dirty="0" smtClean="0"/>
              <a:t> loss of species</a:t>
            </a:r>
          </a:p>
          <a:p>
            <a:r>
              <a:rPr lang="en-US" dirty="0" err="1" smtClean="0"/>
              <a:t>Metapopulation</a:t>
            </a:r>
            <a:r>
              <a:rPr lang="en-US" dirty="0" smtClean="0"/>
              <a:t> model </a:t>
            </a:r>
          </a:p>
          <a:p>
            <a:pPr lvl="1"/>
            <a:r>
              <a:rPr lang="en-US" dirty="0" smtClean="0"/>
              <a:t>Compared to island biodiversity 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2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185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Wednesday May 17, 2017 Quiz 2 review</vt:lpstr>
      <vt:lpstr>Optimization of land use</vt:lpstr>
      <vt:lpstr>Where to put things</vt:lpstr>
      <vt:lpstr>Review content</vt:lpstr>
      <vt:lpstr>Skills – as evidenced by calculations and interpretations of graphs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Rueter</dc:creator>
  <cp:lastModifiedBy>John Rueter</cp:lastModifiedBy>
  <cp:revision>8</cp:revision>
  <dcterms:created xsi:type="dcterms:W3CDTF">2017-05-16T23:02:39Z</dcterms:created>
  <dcterms:modified xsi:type="dcterms:W3CDTF">2017-05-17T15:04:54Z</dcterms:modified>
</cp:coreProperties>
</file>