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33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12/29/14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12/29/14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Week 9: Presentations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Take notes during presentations</a:t>
            </a:r>
          </a:p>
          <a:p>
            <a:r>
              <a:rPr lang="en-US" dirty="0" smtClean="0"/>
              <a:t>Discussion </a:t>
            </a:r>
          </a:p>
          <a:p>
            <a:r>
              <a:rPr lang="en-US" dirty="0" smtClean="0"/>
              <a:t>Follow up peer review on-line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511064" y="5556709"/>
            <a:ext cx="2970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ESM 102 Winter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890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Positive comments</a:t>
            </a:r>
          </a:p>
          <a:p>
            <a:r>
              <a:rPr lang="en-US" dirty="0" smtClean="0"/>
              <a:t>Comparisons between projects</a:t>
            </a:r>
          </a:p>
          <a:p>
            <a:r>
              <a:rPr lang="en-US" dirty="0" smtClean="0"/>
              <a:t>Highlight similar findings</a:t>
            </a:r>
          </a:p>
          <a:p>
            <a:r>
              <a:rPr lang="en-US" dirty="0" smtClean="0"/>
              <a:t>Try to explain differences</a:t>
            </a:r>
          </a:p>
          <a:p>
            <a:r>
              <a:rPr lang="en-US" dirty="0" smtClean="0"/>
              <a:t>Devise methods to check differences</a:t>
            </a:r>
          </a:p>
          <a:p>
            <a:pPr lvl="1"/>
            <a:r>
              <a:rPr lang="en-US" dirty="0" smtClean="0"/>
              <a:t>Hypothesis-type statements</a:t>
            </a:r>
          </a:p>
          <a:p>
            <a:pPr lvl="1"/>
            <a:r>
              <a:rPr lang="en-US" dirty="0" smtClean="0"/>
              <a:t>Experiments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806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On-line </a:t>
            </a:r>
          </a:p>
          <a:p>
            <a:r>
              <a:rPr lang="en-US" dirty="0" smtClean="0"/>
              <a:t>Pick a group (other than your own)</a:t>
            </a:r>
          </a:p>
          <a:p>
            <a:r>
              <a:rPr lang="en-US" dirty="0" smtClean="0"/>
              <a:t>Positive comments</a:t>
            </a:r>
          </a:p>
          <a:p>
            <a:r>
              <a:rPr lang="en-US" dirty="0" smtClean="0"/>
              <a:t>Constructive comments</a:t>
            </a:r>
          </a:p>
          <a:p>
            <a:r>
              <a:rPr lang="en-US" dirty="0" smtClean="0"/>
              <a:t>Facts or details that they could use to improve their presentation (or final paper)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474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Group 1: title</a:t>
            </a:r>
          </a:p>
          <a:p>
            <a:r>
              <a:rPr lang="en-US" dirty="0" smtClean="0"/>
              <a:t>Group 2: title</a:t>
            </a:r>
          </a:p>
          <a:p>
            <a:r>
              <a:rPr lang="en-US" dirty="0" smtClean="0"/>
              <a:t>Group 3: title</a:t>
            </a:r>
          </a:p>
          <a:p>
            <a:r>
              <a:rPr lang="en-US" dirty="0" smtClean="0"/>
              <a:t>Group 4: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089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4</TotalTime>
  <Words>94</Words>
  <Application>Microsoft Macintosh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Week 9: Presentations </vt:lpstr>
      <vt:lpstr>Discussion</vt:lpstr>
      <vt:lpstr>Peer review</vt:lpstr>
      <vt:lpstr>Presentations</vt:lpstr>
    </vt:vector>
  </TitlesOfParts>
  <Company>Portland State Oregon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9: Presentations </dc:title>
  <dc:creator>John Rueter</dc:creator>
  <cp:lastModifiedBy>John Rueter</cp:lastModifiedBy>
  <cp:revision>2</cp:revision>
  <dcterms:created xsi:type="dcterms:W3CDTF">2014-12-29T22:34:10Z</dcterms:created>
  <dcterms:modified xsi:type="dcterms:W3CDTF">2014-12-29T22:38:30Z</dcterms:modified>
</cp:coreProperties>
</file>