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12/29/14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7: Design 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Employing appropriate technology faces many challenges: technical and social.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3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water and energy in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Limited availability impacts individual’s lives</a:t>
            </a:r>
          </a:p>
          <a:p>
            <a:r>
              <a:rPr lang="en-US" dirty="0" smtClean="0"/>
              <a:t>Broader context</a:t>
            </a:r>
          </a:p>
          <a:p>
            <a:pPr lvl="1"/>
            <a:r>
              <a:rPr lang="en-US" dirty="0" smtClean="0"/>
              <a:t>Environmental</a:t>
            </a:r>
          </a:p>
          <a:p>
            <a:pPr lvl="2"/>
            <a:r>
              <a:rPr lang="en-US" dirty="0" smtClean="0"/>
              <a:t>Renewable water and energy can save natural resources</a:t>
            </a:r>
          </a:p>
          <a:p>
            <a:pPr lvl="1"/>
            <a:r>
              <a:rPr lang="en-US" dirty="0" smtClean="0"/>
              <a:t>Social</a:t>
            </a:r>
          </a:p>
          <a:p>
            <a:pPr lvl="2"/>
            <a:r>
              <a:rPr lang="en-US" dirty="0" smtClean="0"/>
              <a:t>Management of shared resources strengthens community</a:t>
            </a:r>
          </a:p>
          <a:p>
            <a:pPr lvl="1"/>
            <a:r>
              <a:rPr lang="en-US" dirty="0" smtClean="0"/>
              <a:t>Economic</a:t>
            </a:r>
          </a:p>
          <a:p>
            <a:pPr lvl="2"/>
            <a:r>
              <a:rPr lang="en-US" dirty="0" smtClean="0"/>
              <a:t>Healthy people, education and commerce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6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potable water</a:t>
            </a:r>
          </a:p>
          <a:p>
            <a:r>
              <a:rPr lang="en-US" dirty="0" smtClean="0"/>
              <a:t>Solar drip irrigation</a:t>
            </a:r>
          </a:p>
          <a:p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Each of these suggested technological solutions must actually work</a:t>
            </a:r>
          </a:p>
          <a:p>
            <a:pPr lvl="1"/>
            <a:r>
              <a:rPr lang="en-US" dirty="0" smtClean="0"/>
              <a:t>In the specific place</a:t>
            </a:r>
          </a:p>
          <a:p>
            <a:pPr lvl="1"/>
            <a:r>
              <a:rPr lang="en-US" dirty="0" smtClean="0"/>
              <a:t>Scientific study to determine feasibility</a:t>
            </a:r>
          </a:p>
          <a:p>
            <a:pPr lvl="1"/>
            <a:r>
              <a:rPr lang="en-US" dirty="0" smtClean="0"/>
              <a:t>AND look for unintended problems</a:t>
            </a:r>
          </a:p>
        </p:txBody>
      </p:sp>
    </p:spTree>
    <p:extLst>
      <p:ext uri="{BB962C8B-B14F-4D97-AF65-F5344CB8AC3E}">
        <p14:creationId xmlns:p14="http://schemas.microsoft.com/office/powerpoint/2010/main" val="333922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7421"/>
            <a:ext cx="7498080" cy="17666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Full implementation and success of any of these requires alignment of many things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72168"/>
            <a:ext cx="7498080" cy="3776231"/>
          </a:xfrm>
        </p:spPr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3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LCA to this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components</a:t>
            </a:r>
          </a:p>
          <a:p>
            <a:r>
              <a:rPr lang="en-US" dirty="0" smtClean="0"/>
              <a:t>Create a project management plan</a:t>
            </a:r>
          </a:p>
          <a:p>
            <a:r>
              <a:rPr lang="en-US" dirty="0" smtClean="0"/>
              <a:t>How to run and repair </a:t>
            </a:r>
            <a:r>
              <a:rPr lang="en-US" smtClean="0"/>
              <a:t>the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52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19</TotalTime>
  <Words>122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Week 7: Design Challenges</vt:lpstr>
      <vt:lpstr>Problems with water and energy in developing countries</vt:lpstr>
      <vt:lpstr>Example solutions</vt:lpstr>
      <vt:lpstr>Full implementation and success of any of these requires alignment of many things </vt:lpstr>
      <vt:lpstr>Design considerations</vt:lpstr>
      <vt:lpstr>Apply LCA to this problem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7: Design Challenges</dc:title>
  <dc:creator>John Rueter</dc:creator>
  <cp:lastModifiedBy>John Rueter</cp:lastModifiedBy>
  <cp:revision>7</cp:revision>
  <dcterms:created xsi:type="dcterms:W3CDTF">2014-12-29T21:59:09Z</dcterms:created>
  <dcterms:modified xsi:type="dcterms:W3CDTF">2014-12-29T22:18:35Z</dcterms:modified>
</cp:coreProperties>
</file>