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3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47C3E8-0ABD-1F40-A134-D5142F9D866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10C44-DE23-C745-BDD7-E356981725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47C3E8-0ABD-1F40-A134-D5142F9D866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10C44-DE23-C745-BDD7-E35698172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47C3E8-0ABD-1F40-A134-D5142F9D866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10C44-DE23-C745-BDD7-E35698172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47C3E8-0ABD-1F40-A134-D5142F9D866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10C44-DE23-C745-BDD7-E35698172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47C3E8-0ABD-1F40-A134-D5142F9D866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10C44-DE23-C745-BDD7-E356981725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47C3E8-0ABD-1F40-A134-D5142F9D866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10C44-DE23-C745-BDD7-E35698172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47C3E8-0ABD-1F40-A134-D5142F9D866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10C44-DE23-C745-BDD7-E35698172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47C3E8-0ABD-1F40-A134-D5142F9D866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10C44-DE23-C745-BDD7-E35698172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47C3E8-0ABD-1F40-A134-D5142F9D866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10C44-DE23-C745-BDD7-E3569817259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47C3E8-0ABD-1F40-A134-D5142F9D866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10C44-DE23-C745-BDD7-E35698172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47C3E8-0ABD-1F40-A134-D5142F9D866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F10C44-DE23-C745-BDD7-E356981725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A47C3E8-0ABD-1F40-A134-D5142F9D8660}" type="datetimeFigureOut">
              <a:rPr lang="en-US" smtClean="0"/>
              <a:t>12/29/14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F10C44-DE23-C745-BDD7-E3569817259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6: “Embedded” energy and water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water and energy audits measured the direct consumption, but much more is actually required.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18290" y="5579390"/>
            <a:ext cx="2902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ESM 102 Lab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22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consumption vs. Embedded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Direct consumption</a:t>
            </a:r>
          </a:p>
          <a:p>
            <a:pPr lvl="1"/>
            <a:r>
              <a:rPr lang="en-US" dirty="0" smtClean="0"/>
              <a:t>Used by the consumer</a:t>
            </a:r>
          </a:p>
          <a:p>
            <a:pPr lvl="1"/>
            <a:r>
              <a:rPr lang="en-US" dirty="0" smtClean="0"/>
              <a:t>Example: amount you used in the shower or to wash your towel</a:t>
            </a:r>
          </a:p>
          <a:p>
            <a:pPr lvl="1"/>
            <a:r>
              <a:rPr lang="en-US" dirty="0" smtClean="0"/>
              <a:t>Water used per month</a:t>
            </a:r>
          </a:p>
          <a:p>
            <a:r>
              <a:rPr lang="en-US" dirty="0" smtClean="0"/>
              <a:t>Embedded</a:t>
            </a:r>
          </a:p>
          <a:p>
            <a:pPr lvl="1"/>
            <a:r>
              <a:rPr lang="en-US" dirty="0" smtClean="0"/>
              <a:t>Amount of water it took to grow the cotton and weave the towel</a:t>
            </a:r>
          </a:p>
          <a:p>
            <a:pPr lvl="1"/>
            <a:r>
              <a:rPr lang="en-US" dirty="0" smtClean="0"/>
              <a:t>Need a life-time for the towel (such as 24 months)</a:t>
            </a:r>
          </a:p>
          <a:p>
            <a:pPr lvl="1"/>
            <a:r>
              <a:rPr lang="en-US" dirty="0" smtClean="0"/>
              <a:t>Embedded water per month</a:t>
            </a:r>
          </a:p>
          <a:p>
            <a:pPr marL="402336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8951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“audits” were estimates of direct consumption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664952"/>
            <a:ext cx="7498080" cy="3583448"/>
          </a:xfrm>
        </p:spPr>
        <p:txBody>
          <a:bodyPr/>
          <a:lstStyle/>
          <a:p>
            <a:r>
              <a:rPr lang="en-US" dirty="0" smtClean="0"/>
              <a:t>What would you have to do to improve on those estimates?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630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examples</a:t>
            </a:r>
            <a:br>
              <a:rPr lang="en-US" dirty="0" smtClean="0"/>
            </a:br>
            <a:r>
              <a:rPr lang="en-US" dirty="0" smtClean="0"/>
              <a:t>just to think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Diaper use – presented in class</a:t>
            </a:r>
          </a:p>
          <a:p>
            <a:r>
              <a:rPr lang="en-US" dirty="0" smtClean="0"/>
              <a:t>Raised bed gardening </a:t>
            </a:r>
          </a:p>
          <a:p>
            <a:pPr lvl="1"/>
            <a:r>
              <a:rPr lang="en-US" dirty="0" smtClean="0"/>
              <a:t>Amount of water it took to make the boards and mine the gravel in the raised beds</a:t>
            </a:r>
          </a:p>
          <a:p>
            <a:r>
              <a:rPr lang="en-US" dirty="0" smtClean="0"/>
              <a:t>Beer</a:t>
            </a:r>
          </a:p>
          <a:p>
            <a:pPr lvl="1"/>
            <a:r>
              <a:rPr lang="en-US" dirty="0" smtClean="0"/>
              <a:t>Amount of water it takes to grow the grain and process the beer</a:t>
            </a:r>
          </a:p>
          <a:p>
            <a:pPr lvl="1"/>
            <a:r>
              <a:rPr lang="en-US" dirty="0" smtClean="0"/>
              <a:t>About 1000 liters of water to make 1 liter of beer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1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Embedded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Building energy efficient houses – in class</a:t>
            </a:r>
          </a:p>
          <a:p>
            <a:r>
              <a:rPr lang="en-US" dirty="0" smtClean="0"/>
              <a:t>How much energy did it take to make the </a:t>
            </a:r>
            <a:r>
              <a:rPr lang="en-US" dirty="0" err="1" smtClean="0"/>
              <a:t>Provecho</a:t>
            </a:r>
            <a:r>
              <a:rPr lang="en-US" dirty="0" smtClean="0"/>
              <a:t> stove or the propane stove?</a:t>
            </a:r>
          </a:p>
          <a:p>
            <a:r>
              <a:rPr lang="en-US" dirty="0" smtClean="0"/>
              <a:t>Durability and life-time of the product is important in this calculation</a:t>
            </a:r>
          </a:p>
          <a:p>
            <a:r>
              <a:rPr lang="en-US" dirty="0" smtClean="0"/>
              <a:t>Car  - how much energy does it take to service the care and make the roads</a:t>
            </a:r>
          </a:p>
          <a:p>
            <a:pPr lvl="1"/>
            <a:r>
              <a:rPr lang="en-US" dirty="0" smtClean="0"/>
              <a:t>Only about ½ of the energy goes to gas</a:t>
            </a:r>
          </a:p>
          <a:p>
            <a:pPr lvl="1"/>
            <a:r>
              <a:rPr lang="en-US" dirty="0" smtClean="0"/>
              <a:t>Rest goes to roads, maintenance and lost land</a:t>
            </a:r>
          </a:p>
          <a:p>
            <a:pPr lvl="1"/>
            <a:r>
              <a:rPr lang="en-US" dirty="0" smtClean="0"/>
              <a:t>Not accounting for car itself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41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accounting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include and what do you leave out?</a:t>
            </a:r>
          </a:p>
          <a:p>
            <a:r>
              <a:rPr lang="en-US" dirty="0" smtClean="0"/>
              <a:t>Depends on what you want to do with the analysis.</a:t>
            </a:r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Compare energy accounting for two different types of cars</a:t>
            </a:r>
          </a:p>
          <a:p>
            <a:pPr lvl="1"/>
            <a:r>
              <a:rPr lang="en-US" dirty="0" smtClean="0"/>
              <a:t>Leave out the roads – since they would be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4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Life Cycle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 for all the material and energy that goes into a product from creation to destruction</a:t>
            </a:r>
          </a:p>
          <a:p>
            <a:r>
              <a:rPr lang="en-US" dirty="0" smtClean="0"/>
              <a:t>High information demand problems</a:t>
            </a:r>
          </a:p>
          <a:p>
            <a:r>
              <a:rPr lang="en-US" dirty="0" smtClean="0"/>
              <a:t>First step is to list all the components and processes</a:t>
            </a:r>
          </a:p>
          <a:p>
            <a:pPr lvl="1"/>
            <a:r>
              <a:rPr lang="en-US" dirty="0" smtClean="0"/>
              <a:t>(We will only go this far in this class.)</a:t>
            </a:r>
          </a:p>
          <a:p>
            <a:r>
              <a:rPr lang="en-US" dirty="0" smtClean="0"/>
              <a:t>Some components and processes are very well known but others are novel.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63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88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20</TotalTime>
  <Words>349</Words>
  <Application>Microsoft Macintosh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Week 6: “Embedded” energy and water</vt:lpstr>
      <vt:lpstr>Direct consumption vs. Embedded</vt:lpstr>
      <vt:lpstr>Your “audits” were estimates of direct consumption </vt:lpstr>
      <vt:lpstr>Other examples just to think about</vt:lpstr>
      <vt:lpstr>Embedded energy</vt:lpstr>
      <vt:lpstr>Interesting accounting question</vt:lpstr>
      <vt:lpstr>Intro to Life Cycle Analysis</vt:lpstr>
      <vt:lpstr>PowerPoint Presentation</vt:lpstr>
    </vt:vector>
  </TitlesOfParts>
  <Company>Portland State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6: “Embedded” energy and water</dc:title>
  <dc:creator>John Rueter</dc:creator>
  <cp:lastModifiedBy>John Rueter</cp:lastModifiedBy>
  <cp:revision>5</cp:revision>
  <dcterms:created xsi:type="dcterms:W3CDTF">2014-12-29T19:12:00Z</dcterms:created>
  <dcterms:modified xsi:type="dcterms:W3CDTF">2014-12-29T19:32:31Z</dcterms:modified>
</cp:coreProperties>
</file>