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6F0D1-0498-5E48-8789-2E14A4F647B5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72A4C-CDEB-9A47-8008-A078BA955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23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Creating new knowledge is the goal of science</a:t>
            </a:r>
            <a:r>
              <a:rPr lang="en-US" baseline="0" dirty="0" smtClean="0"/>
              <a:t> in the first place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72A4C-CDEB-9A47-8008-A078BA955F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665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1EEC4C1-0FB1-CD4C-9E4E-DD1537E4C3BA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2A7CAA-BFB8-3E41-83D0-75DF8F9AD02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2: Scientific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Evaluating outcomes of environmental projects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05385" y="5784424"/>
            <a:ext cx="3080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ESM 102 Lab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9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Defining a scientific evaluation process</a:t>
            </a:r>
          </a:p>
          <a:p>
            <a:r>
              <a:rPr lang="en-US" dirty="0" smtClean="0"/>
              <a:t>Evaluation of personal progress</a:t>
            </a:r>
          </a:p>
          <a:p>
            <a:r>
              <a:rPr lang="en-US" dirty="0" smtClean="0"/>
              <a:t>Multiple-participant project evaluation</a:t>
            </a:r>
          </a:p>
          <a:p>
            <a:r>
              <a:rPr lang="en-US" dirty="0" smtClean="0"/>
              <a:t>Engaging in the solution of environmental problems produces new knowledge</a:t>
            </a:r>
          </a:p>
          <a:p>
            <a:r>
              <a:rPr lang="en-US" dirty="0" smtClean="0"/>
              <a:t>Shift from accumulating knowledge to designing solutions</a:t>
            </a:r>
          </a:p>
          <a:p>
            <a:r>
              <a:rPr lang="en-US" dirty="0" smtClean="0"/>
              <a:t>Challenges for evaluating complex projects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13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Rigorous – follow all leads to completion</a:t>
            </a:r>
          </a:p>
          <a:p>
            <a:r>
              <a:rPr lang="en-US" dirty="0" smtClean="0"/>
              <a:t>Repeatable – enough detail provided for others to redo the experiment</a:t>
            </a:r>
          </a:p>
          <a:p>
            <a:r>
              <a:rPr lang="en-US" dirty="0" smtClean="0"/>
              <a:t>Shared for peer review – community improves results</a:t>
            </a:r>
          </a:p>
          <a:p>
            <a:r>
              <a:rPr lang="en-US" dirty="0" smtClean="0"/>
              <a:t>Iterative – modify and repeat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489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Supports general science</a:t>
            </a:r>
          </a:p>
          <a:p>
            <a:r>
              <a:rPr lang="en-US" dirty="0" smtClean="0"/>
              <a:t>Steps -</a:t>
            </a:r>
          </a:p>
          <a:p>
            <a:pPr lvl="1"/>
            <a:r>
              <a:rPr lang="en-US" dirty="0" smtClean="0"/>
              <a:t>Gather information</a:t>
            </a:r>
          </a:p>
          <a:p>
            <a:pPr lvl="1"/>
            <a:r>
              <a:rPr lang="en-US" dirty="0" smtClean="0"/>
              <a:t>Develop questions</a:t>
            </a:r>
          </a:p>
          <a:p>
            <a:pPr lvl="1"/>
            <a:r>
              <a:rPr lang="en-US" dirty="0" smtClean="0"/>
              <a:t>Formulate testable hypotheses</a:t>
            </a:r>
          </a:p>
          <a:p>
            <a:pPr lvl="1"/>
            <a:r>
              <a:rPr lang="en-US" dirty="0" smtClean="0"/>
              <a:t>Measure and report results</a:t>
            </a:r>
          </a:p>
          <a:p>
            <a:pPr lvl="1"/>
            <a:r>
              <a:rPr lang="en-US" dirty="0" smtClean="0"/>
              <a:t>Peer review with suggestions for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3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we meeting </a:t>
            </a:r>
            <a:r>
              <a:rPr lang="en-US" dirty="0" smtClean="0"/>
              <a:t>the project objectives</a:t>
            </a:r>
          </a:p>
          <a:p>
            <a:r>
              <a:rPr lang="en-US" dirty="0" smtClean="0"/>
              <a:t>Are we doing the right things, not just doing things right?</a:t>
            </a:r>
          </a:p>
          <a:p>
            <a:pPr lvl="1"/>
            <a:r>
              <a:rPr lang="en-US" dirty="0"/>
              <a:t>Value </a:t>
            </a:r>
            <a:r>
              <a:rPr lang="en-US" dirty="0" smtClean="0"/>
              <a:t>judgments </a:t>
            </a:r>
            <a:r>
              <a:rPr lang="en-US" dirty="0"/>
              <a:t>need to be </a:t>
            </a:r>
            <a:r>
              <a:rPr lang="en-US" dirty="0" smtClean="0"/>
              <a:t>made</a:t>
            </a:r>
          </a:p>
          <a:p>
            <a:pPr lvl="1"/>
            <a:r>
              <a:rPr lang="en-US" dirty="0" smtClean="0"/>
              <a:t>This should be done in the initial phases of any project – not </a:t>
            </a:r>
            <a:r>
              <a:rPr lang="en-US" smtClean="0"/>
              <a:t>after its done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6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744098"/>
              </p:ext>
            </p:extLst>
          </p:nvPr>
        </p:nvGraphicFramePr>
        <p:xfrm>
          <a:off x="1093207" y="161887"/>
          <a:ext cx="8050793" cy="6141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3134"/>
                <a:gridCol w="58276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General 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Example key questions</a:t>
                      </a:r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	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Value 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Is the value proposition clear enough to the entire community?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Background and introductory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Are the narratives broad enough and from diverse viewpoints or do they look artificially constrained or pointing to some predetermined outcome (Goldilocks Scenarios)?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Are these stated clearly and do they bring in issues that engage a broad range of stakeholders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Are these stated as hypotheses for management?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Technical specifications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Were the technical objectives met?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Budget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Was the project financially sound?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New knowledge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What was the new knowledge that was created? Was it useful? Was it used? Did the community learn? Were new areas of knowledge identified as needs?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Adaptation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Did the overall project demonstrate that it was able to adapt to new knowledge or uncertainty?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Sustainability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prstClr val="black"/>
                          </a:solidFill>
                          <a:latin typeface="Times-Roman"/>
                        </a:rPr>
                        <a:t>Was the capacity to create ongoing management created and functioning?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9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87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35</TotalTime>
  <Words>317</Words>
  <Application>Microsoft Macintosh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Week 2: Scientific evaluation</vt:lpstr>
      <vt:lpstr>Chapter 21</vt:lpstr>
      <vt:lpstr>Science</vt:lpstr>
      <vt:lpstr>Scientific method</vt:lpstr>
      <vt:lpstr>Evaluation</vt:lpstr>
      <vt:lpstr>PowerPoint Presentation</vt:lpstr>
      <vt:lpstr>PowerPoint Presentation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2: Scientific evaluation</dc:title>
  <dc:creator>John Rueter</dc:creator>
  <cp:lastModifiedBy>John Rueter</cp:lastModifiedBy>
  <cp:revision>9</cp:revision>
  <dcterms:created xsi:type="dcterms:W3CDTF">2014-12-29T01:22:53Z</dcterms:created>
  <dcterms:modified xsi:type="dcterms:W3CDTF">2014-12-29T01:58:05Z</dcterms:modified>
</cp:coreProperties>
</file>