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7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02A85-512D-2D48-8ABB-6EBCD779EEDD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34257-53F5-6F4E-BA6C-A35381C41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0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course will deal with these different outcomes more in week 8 or 9 on worldviews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34257-53F5-6F4E-BA6C-A35381C411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45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Beyond the scope of this course to decide between these models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34257-53F5-6F4E-BA6C-A35381C411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03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Can’t provide an</a:t>
            </a:r>
            <a:r>
              <a:rPr lang="en-US" baseline="0" dirty="0" smtClean="0"/>
              <a:t>swers to this question</a:t>
            </a:r>
            <a:endParaRPr lang="en-US" dirty="0" smtClean="0"/>
          </a:p>
          <a:p>
            <a:r>
              <a:rPr lang="en-US" dirty="0" smtClean="0"/>
              <a:t>Complex system</a:t>
            </a:r>
            <a:r>
              <a:rPr lang="en-US" baseline="0" dirty="0" smtClean="0"/>
              <a:t> – </a:t>
            </a:r>
          </a:p>
          <a:p>
            <a:r>
              <a:rPr lang="en-US" baseline="0" dirty="0" smtClean="0"/>
              <a:t>Demographic transition – is this a valid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34257-53F5-6F4E-BA6C-A35381C411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5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C41257D-9F51-CC43-BD18-B916D979533B}" type="datetimeFigureOut">
              <a:rPr lang="en-US" smtClean="0"/>
              <a:t>12/28/14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7F4499F-AA0B-0449-8EA4-F6D8412240B1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Week 2: Population growth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population growth models predict increase </a:t>
            </a:r>
            <a:r>
              <a:rPr lang="en-US" smtClean="0"/>
              <a:t>in impact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45084" y="5942277"/>
            <a:ext cx="311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ESM 102L 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21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= P * A *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is a major “multiplier” of the impact</a:t>
            </a:r>
          </a:p>
          <a:p>
            <a:r>
              <a:rPr lang="en-US" dirty="0" smtClean="0"/>
              <a:t>More people require more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639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Models for human population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Optimistic (population will be in manageable levels)</a:t>
            </a:r>
          </a:p>
          <a:p>
            <a:r>
              <a:rPr lang="en-US" dirty="0" smtClean="0"/>
              <a:t>Cautious (if we take precautions we can minimize negative impacts of too many people)</a:t>
            </a:r>
          </a:p>
          <a:p>
            <a:r>
              <a:rPr lang="en-US" dirty="0" smtClean="0"/>
              <a:t>Decline (resource limitations will lead to decline in population)</a:t>
            </a:r>
          </a:p>
          <a:p>
            <a:r>
              <a:rPr lang="en-US" dirty="0" smtClean="0"/>
              <a:t>Catastrophic (over-population will lead to disastrous situation)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816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models </a:t>
            </a:r>
            <a:endParaRPr lang="en-US" dirty="0"/>
          </a:p>
        </p:txBody>
      </p:sp>
      <p:pic>
        <p:nvPicPr>
          <p:cNvPr id="4" name="Content Placeholder 3" descr="4-growth-models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024" b="-140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3193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Science can explore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Large degree of uncertainty in these predictions</a:t>
            </a:r>
          </a:p>
          <a:p>
            <a:pPr lvl="1"/>
            <a:r>
              <a:rPr lang="en-US" dirty="0" smtClean="0"/>
              <a:t>Sources of uncertainty</a:t>
            </a:r>
          </a:p>
          <a:p>
            <a:pPr lvl="2"/>
            <a:r>
              <a:rPr lang="en-US" dirty="0" smtClean="0"/>
              <a:t>Changing conditions</a:t>
            </a:r>
          </a:p>
          <a:p>
            <a:pPr lvl="2"/>
            <a:r>
              <a:rPr lang="en-US" dirty="0" smtClean="0"/>
              <a:t>Human decisions </a:t>
            </a:r>
          </a:p>
          <a:p>
            <a:r>
              <a:rPr lang="en-US" dirty="0" smtClean="0"/>
              <a:t>Population growth rate</a:t>
            </a:r>
          </a:p>
          <a:p>
            <a:r>
              <a:rPr lang="en-US" dirty="0" smtClean="0"/>
              <a:t>Resource consumption</a:t>
            </a:r>
          </a:p>
          <a:p>
            <a:r>
              <a:rPr lang="en-US" dirty="0" smtClean="0"/>
              <a:t>Regional differences</a:t>
            </a:r>
          </a:p>
          <a:p>
            <a:r>
              <a:rPr lang="en-US" dirty="0" smtClean="0"/>
              <a:t>Susceptibility to disease or social-economic collapse</a:t>
            </a:r>
          </a:p>
          <a:p>
            <a:pPr marL="40233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0816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I=PAT is a complex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factors are interacting and constantly changing</a:t>
            </a:r>
          </a:p>
          <a:p>
            <a:r>
              <a:rPr lang="en-US" dirty="0" smtClean="0"/>
              <a:t>We </a:t>
            </a:r>
            <a:r>
              <a:rPr lang="en-US" u="sng" dirty="0" smtClean="0"/>
              <a:t>can</a:t>
            </a:r>
            <a:r>
              <a:rPr lang="en-US" dirty="0" smtClean="0"/>
              <a:t> deal with the near term</a:t>
            </a:r>
          </a:p>
          <a:p>
            <a:pPr lvl="1"/>
            <a:r>
              <a:rPr lang="en-US" dirty="0" smtClean="0"/>
              <a:t>Current rate of increase by region</a:t>
            </a:r>
          </a:p>
          <a:p>
            <a:pPr lvl="1"/>
            <a:r>
              <a:rPr lang="en-US" dirty="0" smtClean="0"/>
              <a:t>Assume stability of countries</a:t>
            </a:r>
          </a:p>
          <a:p>
            <a:pPr lvl="1"/>
            <a:r>
              <a:rPr lang="en-US" dirty="0" smtClean="0"/>
              <a:t>Known resources </a:t>
            </a:r>
            <a:r>
              <a:rPr lang="en-US" smtClean="0"/>
              <a:t>and technologies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78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59</TotalTime>
  <Words>208</Words>
  <Application>Microsoft Macintosh PowerPoint</Application>
  <PresentationFormat>On-screen Show (4:3)</PresentationFormat>
  <Paragraphs>35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Week 2: Population growth</vt:lpstr>
      <vt:lpstr>I = P * A * T</vt:lpstr>
      <vt:lpstr>Models for human population growth</vt:lpstr>
      <vt:lpstr>4 models </vt:lpstr>
      <vt:lpstr>Science can explore assumptions</vt:lpstr>
      <vt:lpstr>I=PAT is a complex system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2: Population growth</dc:title>
  <dc:creator>John Rueter</dc:creator>
  <cp:lastModifiedBy>John Rueter</cp:lastModifiedBy>
  <cp:revision>11</cp:revision>
  <dcterms:created xsi:type="dcterms:W3CDTF">2014-12-29T00:23:05Z</dcterms:created>
  <dcterms:modified xsi:type="dcterms:W3CDTF">2014-12-29T01:22:50Z</dcterms:modified>
</cp:coreProperties>
</file>