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3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1C7B8-8266-1A43-A611-DC6BD3DA5A42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E104F-C406-614D-BD2E-2D5406AD1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90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are the benefits and questions associated with each?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E104F-C406-614D-BD2E-2D5406AD1E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59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052A-1A1A-8B45-BCD2-5314A7F97DE1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FC8C6-8A6A-9E4E-91B9-8BEEDAA143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052A-1A1A-8B45-BCD2-5314A7F97DE1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FC8C6-8A6A-9E4E-91B9-8BEEDAA14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052A-1A1A-8B45-BCD2-5314A7F97DE1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FC8C6-8A6A-9E4E-91B9-8BEEDAA14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052A-1A1A-8B45-BCD2-5314A7F97DE1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FC8C6-8A6A-9E4E-91B9-8BEEDAA14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052A-1A1A-8B45-BCD2-5314A7F97DE1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FC8C6-8A6A-9E4E-91B9-8BEEDAA1434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052A-1A1A-8B45-BCD2-5314A7F97DE1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FC8C6-8A6A-9E4E-91B9-8BEEDAA14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052A-1A1A-8B45-BCD2-5314A7F97DE1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FC8C6-8A6A-9E4E-91B9-8BEEDAA14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052A-1A1A-8B45-BCD2-5314A7F97DE1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FC8C6-8A6A-9E4E-91B9-8BEEDAA14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052A-1A1A-8B45-BCD2-5314A7F97DE1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FC8C6-8A6A-9E4E-91B9-8BEEDAA1434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052A-1A1A-8B45-BCD2-5314A7F97DE1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FC8C6-8A6A-9E4E-91B9-8BEEDAA143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A052A-1A1A-8B45-BCD2-5314A7F97DE1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FC8C6-8A6A-9E4E-91B9-8BEEDAA143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4DA052A-1A1A-8B45-BCD2-5314A7F97DE1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24FC8C6-8A6A-9E4E-91B9-8BEEDAA1434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10: Recap and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63648" y="5534029"/>
            <a:ext cx="269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ESM 102 Lab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19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and discuss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science</a:t>
            </a:r>
          </a:p>
          <a:p>
            <a:r>
              <a:rPr lang="en-US" dirty="0" smtClean="0"/>
              <a:t>How this strengthens evaluation of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387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Value of well designed appropriate technology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Developing countries</a:t>
            </a:r>
          </a:p>
          <a:p>
            <a:r>
              <a:rPr lang="en-US" dirty="0" smtClean="0"/>
              <a:t>Personal use at remote sites</a:t>
            </a:r>
          </a:p>
          <a:p>
            <a:pPr lvl="1"/>
            <a:r>
              <a:rPr lang="en-US" dirty="0" smtClean="0"/>
              <a:t>Vacation homes</a:t>
            </a:r>
          </a:p>
          <a:p>
            <a:pPr lvl="1"/>
            <a:r>
              <a:rPr lang="en-US" dirty="0" smtClean="0"/>
              <a:t>Research stations</a:t>
            </a:r>
          </a:p>
          <a:p>
            <a:r>
              <a:rPr lang="en-US" dirty="0" smtClean="0"/>
              <a:t>Neighborhood sustainability</a:t>
            </a:r>
          </a:p>
          <a:p>
            <a:r>
              <a:rPr lang="en-US" dirty="0" smtClean="0"/>
              <a:t>Emergency or disaster relief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968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Share information from your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they be expanded to these other applications?</a:t>
            </a:r>
          </a:p>
          <a:p>
            <a:r>
              <a:rPr lang="en-US" dirty="0" smtClean="0"/>
              <a:t>What might have to be changed?</a:t>
            </a:r>
          </a:p>
          <a:p>
            <a:r>
              <a:rPr lang="en-US" dirty="0" smtClean="0"/>
              <a:t>Can you think of a good </a:t>
            </a:r>
            <a:r>
              <a:rPr lang="en-US" smtClean="0"/>
              <a:t>example use?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30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</TotalTime>
  <Words>87</Words>
  <Application>Microsoft Macintosh PowerPoint</Application>
  <PresentationFormat>On-screen Show (4:3)</PresentationFormat>
  <Paragraphs>18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Week 10: Recap and Evaluation</vt:lpstr>
      <vt:lpstr>Review and discuss</vt:lpstr>
      <vt:lpstr>Value of well designed appropriate technology </vt:lpstr>
      <vt:lpstr>Share information from your projects</vt:lpstr>
    </vt:vector>
  </TitlesOfParts>
  <Company>Portland State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10: Recap and Evaluation</dc:title>
  <dc:creator>John Rueter</dc:creator>
  <cp:lastModifiedBy>John Rueter</cp:lastModifiedBy>
  <cp:revision>3</cp:revision>
  <dcterms:created xsi:type="dcterms:W3CDTF">2014-12-29T22:38:34Z</dcterms:created>
  <dcterms:modified xsi:type="dcterms:W3CDTF">2014-12-29T22:45:07Z</dcterms:modified>
</cp:coreProperties>
</file>