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8" r:id="rId3"/>
    <p:sldId id="257" r:id="rId4"/>
    <p:sldId id="262" r:id="rId5"/>
    <p:sldId id="266" r:id="rId6"/>
    <p:sldId id="260" r:id="rId7"/>
    <p:sldId id="265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9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958CC4-D72D-DF46-B26D-EBAA2E5CF9C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br>
              <a:rPr lang="en-US" dirty="0" smtClean="0"/>
            </a:br>
            <a:r>
              <a:rPr lang="en-US" dirty="0" err="1" smtClean="0"/>
              <a:t>esm</a:t>
            </a:r>
            <a:r>
              <a:rPr lang="en-US" dirty="0" smtClean="0"/>
              <a:t> 101 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Forming a </a:t>
            </a:r>
            <a:r>
              <a:rPr lang="en-US" smtClean="0"/>
              <a:t>testable hypothesis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Trip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natural area, such as </a:t>
            </a:r>
            <a:r>
              <a:rPr lang="en-US" dirty="0" err="1" smtClean="0"/>
              <a:t>Marquam</a:t>
            </a:r>
            <a:r>
              <a:rPr lang="en-US" dirty="0" smtClean="0"/>
              <a:t> Nature Park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2306053"/>
            <a:ext cx="3048000" cy="4064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8920" y="6370053"/>
            <a:ext cx="242310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/>
              <a:t>http://www.fmnp.org/gallery/fomnp01.jpg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hypothesis?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proposed answer to a scientific question</a:t>
            </a:r>
          </a:p>
          <a:p>
            <a:r>
              <a:rPr lang="en-US" dirty="0" smtClean="0"/>
              <a:t>A tentative assumption made in order to draw out its logical or empirical consequences and test its consistency with facts that are known or may be determined</a:t>
            </a:r>
          </a:p>
          <a:p>
            <a:r>
              <a:rPr lang="en-US" dirty="0" smtClean="0"/>
              <a:t>A proposition or set of propositions, set forth as an explanation for the occurrence of some specified group of phenomena</a:t>
            </a:r>
          </a:p>
          <a:p>
            <a:r>
              <a:rPr lang="en-US" dirty="0" smtClean="0"/>
              <a:t>A mere assumption or guess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</a:t>
            </a:r>
            <a:r>
              <a:rPr lang="en-US" dirty="0" smtClean="0"/>
              <a:t>Meaningful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Includes at least two proposed causes of a certain condition</a:t>
            </a:r>
          </a:p>
          <a:p>
            <a:r>
              <a:rPr lang="en-US" dirty="0" smtClean="0"/>
              <a:t>Should be able to disprove at least one aspect with measurements and data collected in the field</a:t>
            </a:r>
          </a:p>
          <a:p>
            <a:r>
              <a:rPr lang="en-US" dirty="0" smtClean="0"/>
              <a:t>Must have a meaningful understanding of the problem to formulate</a:t>
            </a:r>
          </a:p>
          <a:p>
            <a:r>
              <a:rPr lang="en-US" dirty="0" smtClean="0"/>
              <a:t>The investigator must NOT currently know the outcome of a test or that it remains reasonably under continuing investigation</a:t>
            </a:r>
          </a:p>
          <a:p>
            <a:endParaRPr lang="en-US" dirty="0" smtClean="0"/>
          </a:p>
          <a:p>
            <a:r>
              <a:rPr lang="en-US" dirty="0" smtClean="0"/>
              <a:t>EXAMPLE: Plant biodiversity at Forest Park is more limited by dogs off leash than the presence of English Ivy.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MORE QUALITIES OF GOOD HYPOTHESES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Supplies a testable mechanism</a:t>
            </a:r>
          </a:p>
          <a:p>
            <a:r>
              <a:rPr lang="en-US" dirty="0" smtClean="0"/>
              <a:t>Not unnecessarily complicated</a:t>
            </a:r>
          </a:p>
          <a:p>
            <a:r>
              <a:rPr lang="en-US" dirty="0" smtClean="0"/>
              <a:t>Conforms with existing knowledge</a:t>
            </a:r>
          </a:p>
          <a:p>
            <a:r>
              <a:rPr lang="en-US" dirty="0" smtClean="0"/>
              <a:t>Should </a:t>
            </a:r>
            <a:r>
              <a:rPr lang="en-US" dirty="0" smtClean="0"/>
              <a:t>be a way to show that the hypothesis is incorrect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hypothesis to be tested and accepted or rejected in favor of an alternative; </a:t>
            </a:r>
            <a:r>
              <a:rPr lang="en-US" i="1" dirty="0" smtClean="0"/>
              <a:t>specifically </a:t>
            </a:r>
            <a:r>
              <a:rPr lang="en-US" b="1" i="1" dirty="0" smtClean="0"/>
              <a:t>: the hypothesis that an observed difference (as between the means of two samples) is due to chance alone and not due to a systematic </a:t>
            </a:r>
            <a:r>
              <a:rPr lang="en-US" b="1" i="1" dirty="0" smtClean="0"/>
              <a:t>cause</a:t>
            </a:r>
          </a:p>
          <a:p>
            <a:r>
              <a:rPr lang="en-US" dirty="0" smtClean="0"/>
              <a:t>Be careful not to use </a:t>
            </a:r>
            <a:r>
              <a:rPr lang="en-US" dirty="0" smtClean="0"/>
              <a:t>this in a trivial manner, </a:t>
            </a:r>
            <a:r>
              <a:rPr lang="en-US" dirty="0" err="1" smtClean="0"/>
              <a:t>i.e</a:t>
            </a:r>
            <a:r>
              <a:rPr lang="en-US" dirty="0" smtClean="0"/>
              <a:t> to disprove what is obviously false</a:t>
            </a:r>
            <a:r>
              <a:rPr lang="en-US" b="1" i="1" dirty="0"/>
              <a:t> </a:t>
            </a:r>
            <a:endParaRPr lang="en-US" dirty="0"/>
          </a:p>
          <a:p>
            <a:pPr lvl="1"/>
            <a:r>
              <a:rPr lang="en-US" dirty="0" smtClean="0"/>
              <a:t> that doesn’t move our understanding along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QUALITIES…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Question is not scientifically good or useful</a:t>
            </a:r>
          </a:p>
          <a:p>
            <a:r>
              <a:rPr lang="en-US" dirty="0" smtClean="0"/>
              <a:t>Question will never lead to or achieve a useful answer</a:t>
            </a:r>
          </a:p>
          <a:p>
            <a:r>
              <a:rPr lang="en-US" dirty="0" smtClean="0"/>
              <a:t>Question can not be proven one way or another</a:t>
            </a:r>
          </a:p>
          <a:p>
            <a:r>
              <a:rPr lang="en-US" dirty="0" smtClean="0"/>
              <a:t>The null hypothesis is trivial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GOOD or BAD?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of these could you improve with tighter language?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use of native cover crops in a vineyard will increase the carbon to nitrogen ratio in the A-horizon of the soil more than the use of non-native cover crops.</a:t>
            </a:r>
          </a:p>
          <a:p>
            <a:pPr lvl="1"/>
            <a:r>
              <a:rPr lang="en-US" dirty="0" smtClean="0"/>
              <a:t>Salmon do not return to their native stream to spawn.</a:t>
            </a:r>
          </a:p>
          <a:p>
            <a:pPr lvl="1"/>
            <a:r>
              <a:rPr lang="en-US" dirty="0" smtClean="0"/>
              <a:t>Plant biodiversity at Forest Park is not limited by the presence of English Ivy.</a:t>
            </a:r>
          </a:p>
          <a:p>
            <a:pPr lvl="1"/>
            <a:r>
              <a:rPr lang="en-US" dirty="0" smtClean="0"/>
              <a:t>Tomato plants exhibit a higher rate of growth when planted in compost rather than soil.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</a:t>
            </a:r>
            <a:r>
              <a:rPr lang="en-US" smtClean="0"/>
              <a:t>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Formulate a </a:t>
            </a:r>
            <a:r>
              <a:rPr lang="en-US" b="1" dirty="0" smtClean="0"/>
              <a:t>meaningful</a:t>
            </a:r>
            <a:r>
              <a:rPr lang="en-US" dirty="0" smtClean="0"/>
              <a:t> hypothesis for improving biodiversity in your green space.</a:t>
            </a:r>
          </a:p>
          <a:p>
            <a:r>
              <a:rPr lang="en-US" dirty="0" smtClean="0"/>
              <a:t>Collect data in support of or against your hypothesis.</a:t>
            </a:r>
          </a:p>
          <a:p>
            <a:r>
              <a:rPr lang="en-US" dirty="0" smtClean="0"/>
              <a:t>Provide recommendations based on the outcome of your field work.</a:t>
            </a:r>
          </a:p>
          <a:p>
            <a:r>
              <a:rPr lang="en-US" dirty="0" smtClean="0"/>
              <a:t>Provide additional research on the recommendations that are formulated.</a:t>
            </a:r>
          </a:p>
          <a:p>
            <a:r>
              <a:rPr lang="en-US" dirty="0" smtClean="0"/>
              <a:t>Detail the predicted consequences of your recommendations.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1135</TotalTime>
  <Words>453</Words>
  <Application>Microsoft Macintosh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Week 2 esm 101 lab</vt:lpstr>
      <vt:lpstr>Field Trip #1</vt:lpstr>
      <vt:lpstr>What is a hypothesis?</vt:lpstr>
      <vt:lpstr>We Need Meaningful Hypotheses</vt:lpstr>
      <vt:lpstr>MORE QUALITIES OF GOOD HYPOTHESES</vt:lpstr>
      <vt:lpstr>Null Hypotheses</vt:lpstr>
      <vt:lpstr>BAD QUALITIES… </vt:lpstr>
      <vt:lpstr>GOOD or BAD?</vt:lpstr>
      <vt:lpstr>Term Project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esm 101 lab</dc:title>
  <dc:creator>Office 2004 Test Drive User</dc:creator>
  <cp:lastModifiedBy>John Rueter</cp:lastModifiedBy>
  <cp:revision>14</cp:revision>
  <dcterms:created xsi:type="dcterms:W3CDTF">2010-10-03T00:53:53Z</dcterms:created>
  <dcterms:modified xsi:type="dcterms:W3CDTF">2014-10-06T21:17:28Z</dcterms:modified>
</cp:coreProperties>
</file>