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8" r:id="rId3"/>
    <p:sldId id="257" r:id="rId4"/>
    <p:sldId id="262" r:id="rId5"/>
    <p:sldId id="266" r:id="rId6"/>
    <p:sldId id="260" r:id="rId7"/>
    <p:sldId id="265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0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4958CC4-D72D-DF46-B26D-EBAA2E5CF9CC}" type="datetimeFigureOut">
              <a:rPr lang="en-US" smtClean="0"/>
              <a:t>10/2/14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8CC4-D72D-DF46-B26D-EBAA2E5CF9CC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4958CC4-D72D-DF46-B26D-EBAA2E5CF9CC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8CC4-D72D-DF46-B26D-EBAA2E5CF9CC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8CC4-D72D-DF46-B26D-EBAA2E5CF9CC}" type="datetimeFigureOut">
              <a:rPr lang="en-US" smtClean="0"/>
              <a:t>10/2/14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4958CC4-D72D-DF46-B26D-EBAA2E5CF9CC}" type="datetimeFigureOut">
              <a:rPr lang="en-US" smtClean="0"/>
              <a:t>10/2/14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4958CC4-D72D-DF46-B26D-EBAA2E5CF9CC}" type="datetimeFigureOut">
              <a:rPr lang="en-US" smtClean="0"/>
              <a:t>10/2/14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8CC4-D72D-DF46-B26D-EBAA2E5CF9CC}" type="datetimeFigureOut">
              <a:rPr lang="en-US" smtClean="0"/>
              <a:t>10/2/14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8CC4-D72D-DF46-B26D-EBAA2E5CF9CC}" type="datetimeFigureOut">
              <a:rPr lang="en-US" smtClean="0"/>
              <a:t>10/2/14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8CC4-D72D-DF46-B26D-EBAA2E5CF9CC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4958CC4-D72D-DF46-B26D-EBAA2E5CF9CC}" type="datetimeFigureOut">
              <a:rPr lang="en-US" smtClean="0"/>
              <a:t>10/2/14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4958CC4-D72D-DF46-B26D-EBAA2E5CF9CC}" type="datetimeFigureOut">
              <a:rPr lang="en-US" smtClean="0"/>
              <a:t>10/2/14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6519AF-7A24-B644-8D57-41666CB5C9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5</a:t>
            </a:r>
            <a:br>
              <a:rPr lang="en-US" dirty="0" smtClean="0"/>
            </a:br>
            <a:r>
              <a:rPr lang="en-US" dirty="0" err="1" smtClean="0"/>
              <a:t>esm</a:t>
            </a:r>
            <a:r>
              <a:rPr lang="en-US" dirty="0" smtClean="0"/>
              <a:t> 101 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Forming a </a:t>
            </a:r>
            <a:r>
              <a:rPr lang="en-US" smtClean="0"/>
              <a:t>testable hypothesis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Trip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Location: </a:t>
            </a:r>
            <a:r>
              <a:rPr lang="en-US" dirty="0" err="1" smtClean="0"/>
              <a:t>Marquam</a:t>
            </a:r>
            <a:r>
              <a:rPr lang="en-US" dirty="0" smtClean="0"/>
              <a:t> Nature Park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" y="2306053"/>
            <a:ext cx="3048000" cy="4064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8920" y="6370053"/>
            <a:ext cx="242310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/>
              <a:t>http://www.fmnp.org/gallery/fomnp01.jpg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hypothesis?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proposed answer to a scientific question</a:t>
            </a:r>
          </a:p>
          <a:p>
            <a:r>
              <a:rPr lang="en-US" dirty="0" smtClean="0"/>
              <a:t>A tentative assumption made in order to draw out its logical or empirical consequences and test its consistency with facts that are known or may be determined</a:t>
            </a:r>
          </a:p>
          <a:p>
            <a:r>
              <a:rPr lang="en-US" dirty="0" smtClean="0"/>
              <a:t>A proposition or set of propositions, set forth as an explanation for the occurrence of some specified group of phenomena</a:t>
            </a:r>
          </a:p>
          <a:p>
            <a:r>
              <a:rPr lang="en-US" dirty="0" smtClean="0"/>
              <a:t>A mere assumption or guess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Meaningful Hypothesis = GOOD!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Includes at least two proposed causes of a certain condition</a:t>
            </a:r>
          </a:p>
          <a:p>
            <a:r>
              <a:rPr lang="en-US" dirty="0" smtClean="0"/>
              <a:t>Should be able to disprove at least one aspect with measurements and data collected in the field</a:t>
            </a:r>
          </a:p>
          <a:p>
            <a:r>
              <a:rPr lang="en-US" dirty="0" smtClean="0"/>
              <a:t>Must have a meaningful understanding of the problem to formulate</a:t>
            </a:r>
          </a:p>
          <a:p>
            <a:r>
              <a:rPr lang="en-US" dirty="0" smtClean="0"/>
              <a:t>The investigator must NOT currently know the outcome of a test or that it remains reasonably under continuing investigation</a:t>
            </a:r>
          </a:p>
          <a:p>
            <a:endParaRPr lang="en-US" dirty="0" smtClean="0"/>
          </a:p>
          <a:p>
            <a:r>
              <a:rPr lang="en-US" dirty="0" smtClean="0"/>
              <a:t>EXAMPLE: Plant biodiversity at Forest Park is more limited by dogs off leash than the presence of English Ivy.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MORE QUALITIES OF GOOD HYPOTHESES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Supplies a testable mechanism</a:t>
            </a:r>
          </a:p>
          <a:p>
            <a:r>
              <a:rPr lang="en-US" dirty="0" smtClean="0"/>
              <a:t>Not unnecessarily complicated</a:t>
            </a:r>
          </a:p>
          <a:p>
            <a:r>
              <a:rPr lang="en-US" dirty="0" smtClean="0"/>
              <a:t>Conforms with existing knowledge</a:t>
            </a:r>
          </a:p>
          <a:p>
            <a:r>
              <a:rPr lang="en-US" dirty="0" smtClean="0"/>
              <a:t>Should exist, either actually or hypothetically, a means by which the hypothesis may be demonstrated incorrect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 Hypotheses = BAD!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hypothesis to be tested and accepted or rejected in favor of an alternative; </a:t>
            </a:r>
            <a:r>
              <a:rPr lang="en-US" i="1" dirty="0" smtClean="0"/>
              <a:t>specifically </a:t>
            </a:r>
            <a:r>
              <a:rPr lang="en-US" b="1" i="1" dirty="0" smtClean="0"/>
              <a:t>: the hypothesis that an observed difference (as between the means of two samples) is due to chance alone and not due to a systematic cause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b="1" i="1" dirty="0" smtClean="0"/>
          </a:p>
          <a:p>
            <a:r>
              <a:rPr lang="en-US" dirty="0" smtClean="0"/>
              <a:t>EXAMPLE: The presence of ghosts will produce “orbs” in photographs.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BAD QUALITIES…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Question is not scientifically good or useful</a:t>
            </a:r>
          </a:p>
          <a:p>
            <a:r>
              <a:rPr lang="en-US" dirty="0" smtClean="0"/>
              <a:t>Question will never lead to or achieve a useful answer</a:t>
            </a:r>
          </a:p>
          <a:p>
            <a:r>
              <a:rPr lang="en-US" dirty="0" smtClean="0"/>
              <a:t>Question can not be proven one way or another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GOOD or BAD?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use of native cover crops in a vineyard will increase the carbon to nitrogen ratio in the A-horizon of the soil more than the use of non-native cover crops.</a:t>
            </a:r>
          </a:p>
          <a:p>
            <a:r>
              <a:rPr lang="en-US" dirty="0" smtClean="0"/>
              <a:t>Salmon do not return to their native stream to spawn.</a:t>
            </a:r>
          </a:p>
          <a:p>
            <a:r>
              <a:rPr lang="en-US" dirty="0" smtClean="0"/>
              <a:t>Plant biodiversity at Forest Park is not limited by the presence </a:t>
            </a:r>
            <a:r>
              <a:rPr lang="en-US" smtClean="0"/>
              <a:t>of English Ivy.</a:t>
            </a:r>
          </a:p>
          <a:p>
            <a:r>
              <a:rPr lang="en-US" dirty="0" smtClean="0"/>
              <a:t>Tomato plants exhibit a higher rate of growth when planted in compost rather than soil.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Formulate a </a:t>
            </a:r>
            <a:r>
              <a:rPr lang="en-US" b="1" dirty="0" smtClean="0"/>
              <a:t>meaningful</a:t>
            </a:r>
            <a:r>
              <a:rPr lang="en-US" dirty="0" smtClean="0"/>
              <a:t> hypothesis for improving biodiversity in your green space.</a:t>
            </a:r>
          </a:p>
          <a:p>
            <a:r>
              <a:rPr lang="en-US" dirty="0" smtClean="0"/>
              <a:t>Collect data in support of or against your hypothesis.</a:t>
            </a:r>
          </a:p>
          <a:p>
            <a:r>
              <a:rPr lang="en-US" dirty="0" smtClean="0"/>
              <a:t>Provide recommendations based on the outcome of your field work.</a:t>
            </a:r>
          </a:p>
          <a:p>
            <a:r>
              <a:rPr lang="en-US" dirty="0" smtClean="0"/>
              <a:t>Provide additional research on the recommendations that are formulated.</a:t>
            </a:r>
          </a:p>
          <a:p>
            <a:r>
              <a:rPr lang="en-US" dirty="0" smtClean="0"/>
              <a:t>Detail the predicted consequences of your recommendations.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1098</TotalTime>
  <Words>434</Words>
  <Application>Microsoft Macintosh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Week 5 esm 101 lab</vt:lpstr>
      <vt:lpstr>Field Trip #1</vt:lpstr>
      <vt:lpstr>What is a hypothesis?</vt:lpstr>
      <vt:lpstr>Meaningful Hypothesis = GOOD!</vt:lpstr>
      <vt:lpstr>MORE QUALITIES OF GOOD HYPOTHESES</vt:lpstr>
      <vt:lpstr>Null Hypotheses = BAD!</vt:lpstr>
      <vt:lpstr>OTHER BAD QUALITIES… </vt:lpstr>
      <vt:lpstr>GOOD or BAD?</vt:lpstr>
      <vt:lpstr>Group Project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esm 101 lab</dc:title>
  <dc:creator>Office 2004 Test Drive User</dc:creator>
  <cp:lastModifiedBy>John Rueter</cp:lastModifiedBy>
  <cp:revision>6</cp:revision>
  <dcterms:created xsi:type="dcterms:W3CDTF">2010-10-03T00:53:53Z</dcterms:created>
  <dcterms:modified xsi:type="dcterms:W3CDTF">2014-10-02T23:25:58Z</dcterms:modified>
</cp:coreProperties>
</file>