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7" r:id="rId6"/>
    <p:sldId id="262" r:id="rId7"/>
    <p:sldId id="260" r:id="rId8"/>
    <p:sldId id="261" r:id="rId9"/>
    <p:sldId id="263" r:id="rId10"/>
    <p:sldId id="265" r:id="rId11"/>
    <p:sldId id="266" r:id="rId12"/>
    <p:sldId id="267" r:id="rId13"/>
    <p:sldId id="27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55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04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ruet:Documents:public_html:algae:HABs%20proposal%20:lake-fractal-dimension:lake-parameters-DPH-list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ruet:Documents:public_html:algae:HABs%20proposal%20:lake-fractal-dimension:lake-parameters-DPH-listi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ruet:Documents:public_html:algae:UKL2012:sept10-2012:compil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ruet:Documents:public_html:algae:UKL2012:sept10-2012:compil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Sheet1!$R$7</c:f>
              <c:strCache>
                <c:ptCount val="1"/>
                <c:pt idx="0">
                  <c:v>FrakDim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Sheet1!$P$8:$P$19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6.0</c:v>
                </c:pt>
                <c:pt idx="4">
                  <c:v>0.0</c:v>
                </c:pt>
                <c:pt idx="5">
                  <c:v>7.6</c:v>
                </c:pt>
                <c:pt idx="6">
                  <c:v>7.0</c:v>
                </c:pt>
                <c:pt idx="7">
                  <c:v>53.0</c:v>
                </c:pt>
                <c:pt idx="8">
                  <c:v>25.2</c:v>
                </c:pt>
                <c:pt idx="9">
                  <c:v>111.2</c:v>
                </c:pt>
                <c:pt idx="10">
                  <c:v>0.0</c:v>
                </c:pt>
                <c:pt idx="11">
                  <c:v>7.2</c:v>
                </c:pt>
              </c:numCache>
            </c:numRef>
          </c:xVal>
          <c:yVal>
            <c:numRef>
              <c:f>Sheet1!$R$8:$R$19</c:f>
              <c:numCache>
                <c:formatCode>0.000</c:formatCode>
                <c:ptCount val="12"/>
                <c:pt idx="0">
                  <c:v>1.269</c:v>
                </c:pt>
                <c:pt idx="1">
                  <c:v>1.21</c:v>
                </c:pt>
                <c:pt idx="2">
                  <c:v>1.253</c:v>
                </c:pt>
                <c:pt idx="3">
                  <c:v>1.179</c:v>
                </c:pt>
                <c:pt idx="4">
                  <c:v>1.362</c:v>
                </c:pt>
                <c:pt idx="5">
                  <c:v>1.26807</c:v>
                </c:pt>
                <c:pt idx="6">
                  <c:v>1.213</c:v>
                </c:pt>
                <c:pt idx="7">
                  <c:v>1.345</c:v>
                </c:pt>
                <c:pt idx="8">
                  <c:v>1.236</c:v>
                </c:pt>
                <c:pt idx="9">
                  <c:v>1.233</c:v>
                </c:pt>
                <c:pt idx="10">
                  <c:v>1.217</c:v>
                </c:pt>
                <c:pt idx="11">
                  <c:v>1.244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3395128"/>
        <c:axId val="-2143391976"/>
      </c:scatterChart>
      <c:valAx>
        <c:axId val="-2143395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3391976"/>
        <c:crosses val="autoZero"/>
        <c:crossBetween val="midCat"/>
      </c:valAx>
      <c:valAx>
        <c:axId val="-2143391976"/>
        <c:scaling>
          <c:orientation val="minMax"/>
          <c:min val="1.1"/>
        </c:scaling>
        <c:delete val="0"/>
        <c:axPos val="l"/>
        <c:majorGridlines/>
        <c:numFmt formatCode="0.000" sourceLinked="1"/>
        <c:majorTickMark val="out"/>
        <c:minorTickMark val="none"/>
        <c:tickLblPos val="nextTo"/>
        <c:crossAx val="-21433951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Circleness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Sheet1!$P$8:$P$19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6.0</c:v>
                </c:pt>
                <c:pt idx="4">
                  <c:v>0.0</c:v>
                </c:pt>
                <c:pt idx="5">
                  <c:v>7.6</c:v>
                </c:pt>
                <c:pt idx="6">
                  <c:v>7.0</c:v>
                </c:pt>
                <c:pt idx="7">
                  <c:v>53.0</c:v>
                </c:pt>
                <c:pt idx="8">
                  <c:v>25.2</c:v>
                </c:pt>
                <c:pt idx="9">
                  <c:v>111.2</c:v>
                </c:pt>
                <c:pt idx="10">
                  <c:v>0.0</c:v>
                </c:pt>
                <c:pt idx="11">
                  <c:v>7.2</c:v>
                </c:pt>
              </c:numCache>
            </c:numRef>
          </c:xVal>
          <c:yVal>
            <c:numRef>
              <c:f>Sheet1!$Q$8:$Q$19</c:f>
              <c:numCache>
                <c:formatCode>0.000</c:formatCode>
                <c:ptCount val="12"/>
                <c:pt idx="0">
                  <c:v>0.0402641875214069</c:v>
                </c:pt>
                <c:pt idx="1">
                  <c:v>0.00506378406071224</c:v>
                </c:pt>
                <c:pt idx="2">
                  <c:v>0.057834668216561</c:v>
                </c:pt>
                <c:pt idx="3">
                  <c:v>0.0737076740446232</c:v>
                </c:pt>
                <c:pt idx="4">
                  <c:v>0.00946916298516128</c:v>
                </c:pt>
                <c:pt idx="5">
                  <c:v>0.0212731417370908</c:v>
                </c:pt>
                <c:pt idx="6">
                  <c:v>0.065802267719482</c:v>
                </c:pt>
                <c:pt idx="7">
                  <c:v>0.00969240078052609</c:v>
                </c:pt>
                <c:pt idx="8">
                  <c:v>0.013830550600336</c:v>
                </c:pt>
                <c:pt idx="9">
                  <c:v>0.00678922936281715</c:v>
                </c:pt>
                <c:pt idx="10">
                  <c:v>0.0553581162830801</c:v>
                </c:pt>
                <c:pt idx="11">
                  <c:v>0.0436409347157321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3567864"/>
        <c:axId val="2053573512"/>
      </c:scatterChart>
      <c:valAx>
        <c:axId val="2053567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days per year listed over last 5 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53573512"/>
        <c:crosses val="autoZero"/>
        <c:crossBetween val="midCat"/>
      </c:valAx>
      <c:valAx>
        <c:axId val="2053573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circleness - 1 is a circle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20535678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temperature transect 20 cm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834560318011241"/>
          <c:y val="0.091499482170205"/>
          <c:w val="0.749898727666818"/>
          <c:h val="0.831480726429386"/>
        </c:manualLayout>
      </c:layout>
      <c:lineChart>
        <c:grouping val="standard"/>
        <c:varyColors val="0"/>
        <c:ser>
          <c:idx val="0"/>
          <c:order val="0"/>
          <c:tx>
            <c:strRef>
              <c:f>temperature!$E$1</c:f>
              <c:strCache>
                <c:ptCount val="1"/>
                <c:pt idx="0">
                  <c:v>1-20cm</c:v>
                </c:pt>
              </c:strCache>
            </c:strRef>
          </c:tx>
          <c:marker>
            <c:symbol val="none"/>
          </c:marker>
          <c:val>
            <c:numRef>
              <c:f>temperature!$E$2:$E$1299</c:f>
              <c:numCache>
                <c:formatCode>0.00</c:formatCode>
                <c:ptCount val="1298"/>
                <c:pt idx="0">
                  <c:v>22.29</c:v>
                </c:pt>
                <c:pt idx="1">
                  <c:v>22.12</c:v>
                </c:pt>
                <c:pt idx="2">
                  <c:v>21.96</c:v>
                </c:pt>
                <c:pt idx="3">
                  <c:v>21.96</c:v>
                </c:pt>
                <c:pt idx="4">
                  <c:v>21.96</c:v>
                </c:pt>
                <c:pt idx="5">
                  <c:v>21.96</c:v>
                </c:pt>
                <c:pt idx="6">
                  <c:v>21.96</c:v>
                </c:pt>
                <c:pt idx="7">
                  <c:v>22.12</c:v>
                </c:pt>
                <c:pt idx="8">
                  <c:v>22.29</c:v>
                </c:pt>
                <c:pt idx="9">
                  <c:v>22.62</c:v>
                </c:pt>
                <c:pt idx="10">
                  <c:v>22.79</c:v>
                </c:pt>
                <c:pt idx="11">
                  <c:v>23.12</c:v>
                </c:pt>
                <c:pt idx="12">
                  <c:v>23.46</c:v>
                </c:pt>
                <c:pt idx="13">
                  <c:v>23.81</c:v>
                </c:pt>
                <c:pt idx="14">
                  <c:v>24.15</c:v>
                </c:pt>
                <c:pt idx="15">
                  <c:v>24.67</c:v>
                </c:pt>
                <c:pt idx="16">
                  <c:v>25.02</c:v>
                </c:pt>
                <c:pt idx="17">
                  <c:v>25.36</c:v>
                </c:pt>
                <c:pt idx="18">
                  <c:v>25.71</c:v>
                </c:pt>
                <c:pt idx="19">
                  <c:v>26.06</c:v>
                </c:pt>
                <c:pt idx="20">
                  <c:v>26.24</c:v>
                </c:pt>
                <c:pt idx="21">
                  <c:v>26.59</c:v>
                </c:pt>
                <c:pt idx="22">
                  <c:v>26.94</c:v>
                </c:pt>
                <c:pt idx="23">
                  <c:v>27.12</c:v>
                </c:pt>
                <c:pt idx="24">
                  <c:v>27.29</c:v>
                </c:pt>
                <c:pt idx="25">
                  <c:v>27.47</c:v>
                </c:pt>
                <c:pt idx="26">
                  <c:v>27.47</c:v>
                </c:pt>
                <c:pt idx="27">
                  <c:v>27.47</c:v>
                </c:pt>
                <c:pt idx="28">
                  <c:v>27.12</c:v>
                </c:pt>
                <c:pt idx="29">
                  <c:v>26.59</c:v>
                </c:pt>
                <c:pt idx="30">
                  <c:v>26.41</c:v>
                </c:pt>
                <c:pt idx="31">
                  <c:v>25.54</c:v>
                </c:pt>
                <c:pt idx="32">
                  <c:v>25.02</c:v>
                </c:pt>
                <c:pt idx="33">
                  <c:v>24.32</c:v>
                </c:pt>
                <c:pt idx="34">
                  <c:v>24.49</c:v>
                </c:pt>
                <c:pt idx="35">
                  <c:v>24.49</c:v>
                </c:pt>
                <c:pt idx="36">
                  <c:v>24.32</c:v>
                </c:pt>
                <c:pt idx="37">
                  <c:v>24.32</c:v>
                </c:pt>
                <c:pt idx="38">
                  <c:v>25.02</c:v>
                </c:pt>
                <c:pt idx="39">
                  <c:v>26.41</c:v>
                </c:pt>
                <c:pt idx="40">
                  <c:v>27.29</c:v>
                </c:pt>
                <c:pt idx="41">
                  <c:v>27.29</c:v>
                </c:pt>
                <c:pt idx="42">
                  <c:v>27.65</c:v>
                </c:pt>
                <c:pt idx="43">
                  <c:v>27.65</c:v>
                </c:pt>
                <c:pt idx="44">
                  <c:v>27.29</c:v>
                </c:pt>
                <c:pt idx="45">
                  <c:v>27.47</c:v>
                </c:pt>
                <c:pt idx="46">
                  <c:v>24.67</c:v>
                </c:pt>
                <c:pt idx="47">
                  <c:v>24.32</c:v>
                </c:pt>
                <c:pt idx="48">
                  <c:v>24.15</c:v>
                </c:pt>
                <c:pt idx="49">
                  <c:v>23.98</c:v>
                </c:pt>
                <c:pt idx="50">
                  <c:v>23.98</c:v>
                </c:pt>
                <c:pt idx="51">
                  <c:v>23.98</c:v>
                </c:pt>
                <c:pt idx="52">
                  <c:v>23.98</c:v>
                </c:pt>
                <c:pt idx="53">
                  <c:v>23.98</c:v>
                </c:pt>
                <c:pt idx="54">
                  <c:v>23.98</c:v>
                </c:pt>
                <c:pt idx="55">
                  <c:v>23.98</c:v>
                </c:pt>
                <c:pt idx="56">
                  <c:v>23.98</c:v>
                </c:pt>
                <c:pt idx="57">
                  <c:v>23.63</c:v>
                </c:pt>
                <c:pt idx="58">
                  <c:v>23.63</c:v>
                </c:pt>
                <c:pt idx="59">
                  <c:v>23.46</c:v>
                </c:pt>
                <c:pt idx="60">
                  <c:v>23.29</c:v>
                </c:pt>
                <c:pt idx="61">
                  <c:v>23.29</c:v>
                </c:pt>
                <c:pt idx="62">
                  <c:v>23.29</c:v>
                </c:pt>
                <c:pt idx="63">
                  <c:v>23.29</c:v>
                </c:pt>
                <c:pt idx="64">
                  <c:v>23.29</c:v>
                </c:pt>
                <c:pt idx="65">
                  <c:v>23.29</c:v>
                </c:pt>
                <c:pt idx="66">
                  <c:v>23.29</c:v>
                </c:pt>
                <c:pt idx="67">
                  <c:v>23.12</c:v>
                </c:pt>
                <c:pt idx="68">
                  <c:v>23.12</c:v>
                </c:pt>
                <c:pt idx="69">
                  <c:v>23.12</c:v>
                </c:pt>
                <c:pt idx="70">
                  <c:v>23.12</c:v>
                </c:pt>
                <c:pt idx="71">
                  <c:v>22.96</c:v>
                </c:pt>
                <c:pt idx="72">
                  <c:v>22.96</c:v>
                </c:pt>
                <c:pt idx="73">
                  <c:v>22.79</c:v>
                </c:pt>
                <c:pt idx="74">
                  <c:v>22.79</c:v>
                </c:pt>
                <c:pt idx="75">
                  <c:v>22.79</c:v>
                </c:pt>
                <c:pt idx="76">
                  <c:v>22.79</c:v>
                </c:pt>
                <c:pt idx="77">
                  <c:v>22.79</c:v>
                </c:pt>
                <c:pt idx="78">
                  <c:v>22.62</c:v>
                </c:pt>
                <c:pt idx="79">
                  <c:v>22.62</c:v>
                </c:pt>
                <c:pt idx="80">
                  <c:v>22.62</c:v>
                </c:pt>
                <c:pt idx="81">
                  <c:v>22.62</c:v>
                </c:pt>
                <c:pt idx="82">
                  <c:v>22.46</c:v>
                </c:pt>
                <c:pt idx="83">
                  <c:v>22.46</c:v>
                </c:pt>
                <c:pt idx="84">
                  <c:v>22.46</c:v>
                </c:pt>
                <c:pt idx="85">
                  <c:v>22.46</c:v>
                </c:pt>
                <c:pt idx="86">
                  <c:v>22.46</c:v>
                </c:pt>
                <c:pt idx="87">
                  <c:v>22.46</c:v>
                </c:pt>
                <c:pt idx="88">
                  <c:v>22.29</c:v>
                </c:pt>
                <c:pt idx="89">
                  <c:v>22.46</c:v>
                </c:pt>
                <c:pt idx="90">
                  <c:v>22.29</c:v>
                </c:pt>
                <c:pt idx="91">
                  <c:v>22.29</c:v>
                </c:pt>
                <c:pt idx="92">
                  <c:v>22.29</c:v>
                </c:pt>
                <c:pt idx="93">
                  <c:v>22.29</c:v>
                </c:pt>
                <c:pt idx="94">
                  <c:v>22.12</c:v>
                </c:pt>
                <c:pt idx="95">
                  <c:v>21.96</c:v>
                </c:pt>
                <c:pt idx="96">
                  <c:v>21.79</c:v>
                </c:pt>
                <c:pt idx="97">
                  <c:v>21.62</c:v>
                </c:pt>
                <c:pt idx="98">
                  <c:v>21.62</c:v>
                </c:pt>
                <c:pt idx="99">
                  <c:v>21.62</c:v>
                </c:pt>
                <c:pt idx="100">
                  <c:v>21.62</c:v>
                </c:pt>
                <c:pt idx="101">
                  <c:v>21.46</c:v>
                </c:pt>
                <c:pt idx="102">
                  <c:v>21.46</c:v>
                </c:pt>
                <c:pt idx="103">
                  <c:v>21.46</c:v>
                </c:pt>
                <c:pt idx="104">
                  <c:v>21.29</c:v>
                </c:pt>
                <c:pt idx="105">
                  <c:v>21.29</c:v>
                </c:pt>
                <c:pt idx="106">
                  <c:v>21.29</c:v>
                </c:pt>
                <c:pt idx="107">
                  <c:v>21.29</c:v>
                </c:pt>
                <c:pt idx="108">
                  <c:v>21.29</c:v>
                </c:pt>
                <c:pt idx="109">
                  <c:v>21.29</c:v>
                </c:pt>
                <c:pt idx="110">
                  <c:v>21.29</c:v>
                </c:pt>
                <c:pt idx="111">
                  <c:v>21.29</c:v>
                </c:pt>
                <c:pt idx="112">
                  <c:v>21.12</c:v>
                </c:pt>
                <c:pt idx="113">
                  <c:v>20.96</c:v>
                </c:pt>
                <c:pt idx="114">
                  <c:v>20.96</c:v>
                </c:pt>
                <c:pt idx="115">
                  <c:v>20.96</c:v>
                </c:pt>
                <c:pt idx="116">
                  <c:v>20.96</c:v>
                </c:pt>
                <c:pt idx="117">
                  <c:v>20.96</c:v>
                </c:pt>
                <c:pt idx="118">
                  <c:v>21.12</c:v>
                </c:pt>
                <c:pt idx="119">
                  <c:v>20.96</c:v>
                </c:pt>
                <c:pt idx="120">
                  <c:v>20.79</c:v>
                </c:pt>
                <c:pt idx="121">
                  <c:v>20.63</c:v>
                </c:pt>
                <c:pt idx="122">
                  <c:v>20.63</c:v>
                </c:pt>
                <c:pt idx="123">
                  <c:v>20.63</c:v>
                </c:pt>
                <c:pt idx="124">
                  <c:v>20.63</c:v>
                </c:pt>
                <c:pt idx="125">
                  <c:v>20.63</c:v>
                </c:pt>
                <c:pt idx="126">
                  <c:v>20.63</c:v>
                </c:pt>
                <c:pt idx="127">
                  <c:v>20.63</c:v>
                </c:pt>
                <c:pt idx="128">
                  <c:v>20.63</c:v>
                </c:pt>
                <c:pt idx="129">
                  <c:v>20.63</c:v>
                </c:pt>
                <c:pt idx="130">
                  <c:v>20.63</c:v>
                </c:pt>
                <c:pt idx="131">
                  <c:v>20.63</c:v>
                </c:pt>
                <c:pt idx="132">
                  <c:v>20.63</c:v>
                </c:pt>
                <c:pt idx="133">
                  <c:v>20.31</c:v>
                </c:pt>
                <c:pt idx="134">
                  <c:v>20.31</c:v>
                </c:pt>
                <c:pt idx="135">
                  <c:v>20.14</c:v>
                </c:pt>
                <c:pt idx="136">
                  <c:v>20.14</c:v>
                </c:pt>
                <c:pt idx="137">
                  <c:v>20.31</c:v>
                </c:pt>
                <c:pt idx="138">
                  <c:v>20.31</c:v>
                </c:pt>
                <c:pt idx="139">
                  <c:v>20.31</c:v>
                </c:pt>
                <c:pt idx="140">
                  <c:v>20.31</c:v>
                </c:pt>
                <c:pt idx="141">
                  <c:v>19.98</c:v>
                </c:pt>
                <c:pt idx="142">
                  <c:v>19.98</c:v>
                </c:pt>
                <c:pt idx="143">
                  <c:v>19.98</c:v>
                </c:pt>
                <c:pt idx="144">
                  <c:v>19.82</c:v>
                </c:pt>
                <c:pt idx="145">
                  <c:v>19.82</c:v>
                </c:pt>
                <c:pt idx="146">
                  <c:v>20.14</c:v>
                </c:pt>
                <c:pt idx="147">
                  <c:v>19.98</c:v>
                </c:pt>
                <c:pt idx="148">
                  <c:v>19.98</c:v>
                </c:pt>
                <c:pt idx="149">
                  <c:v>19.98</c:v>
                </c:pt>
                <c:pt idx="150">
                  <c:v>20.14</c:v>
                </c:pt>
                <c:pt idx="151">
                  <c:v>19.82</c:v>
                </c:pt>
                <c:pt idx="152">
                  <c:v>19.82</c:v>
                </c:pt>
                <c:pt idx="153">
                  <c:v>19.5</c:v>
                </c:pt>
                <c:pt idx="154">
                  <c:v>19.66</c:v>
                </c:pt>
                <c:pt idx="155">
                  <c:v>19.66</c:v>
                </c:pt>
                <c:pt idx="156">
                  <c:v>19.82</c:v>
                </c:pt>
                <c:pt idx="157">
                  <c:v>19.82</c:v>
                </c:pt>
                <c:pt idx="158">
                  <c:v>19.5</c:v>
                </c:pt>
                <c:pt idx="159">
                  <c:v>19.5</c:v>
                </c:pt>
                <c:pt idx="160">
                  <c:v>19.66</c:v>
                </c:pt>
                <c:pt idx="161">
                  <c:v>19.66</c:v>
                </c:pt>
                <c:pt idx="162">
                  <c:v>19.98</c:v>
                </c:pt>
                <c:pt idx="163">
                  <c:v>19.98</c:v>
                </c:pt>
                <c:pt idx="164">
                  <c:v>19.82</c:v>
                </c:pt>
                <c:pt idx="165">
                  <c:v>19.98</c:v>
                </c:pt>
                <c:pt idx="166">
                  <c:v>19.66</c:v>
                </c:pt>
                <c:pt idx="167">
                  <c:v>19.33</c:v>
                </c:pt>
                <c:pt idx="168">
                  <c:v>19.17</c:v>
                </c:pt>
                <c:pt idx="169">
                  <c:v>19.5</c:v>
                </c:pt>
                <c:pt idx="170">
                  <c:v>19.66</c:v>
                </c:pt>
                <c:pt idx="171">
                  <c:v>19.5</c:v>
                </c:pt>
                <c:pt idx="172">
                  <c:v>19.5</c:v>
                </c:pt>
                <c:pt idx="173">
                  <c:v>19.5</c:v>
                </c:pt>
                <c:pt idx="174">
                  <c:v>19.33</c:v>
                </c:pt>
                <c:pt idx="175">
                  <c:v>19.5</c:v>
                </c:pt>
                <c:pt idx="176">
                  <c:v>19.33</c:v>
                </c:pt>
                <c:pt idx="177">
                  <c:v>19.33</c:v>
                </c:pt>
                <c:pt idx="178">
                  <c:v>19.33</c:v>
                </c:pt>
                <c:pt idx="179">
                  <c:v>19.33</c:v>
                </c:pt>
                <c:pt idx="180">
                  <c:v>19.33</c:v>
                </c:pt>
                <c:pt idx="181">
                  <c:v>19.17</c:v>
                </c:pt>
                <c:pt idx="182">
                  <c:v>19.33</c:v>
                </c:pt>
                <c:pt idx="183">
                  <c:v>19.33</c:v>
                </c:pt>
                <c:pt idx="184">
                  <c:v>19.17</c:v>
                </c:pt>
                <c:pt idx="185">
                  <c:v>19.17</c:v>
                </c:pt>
                <c:pt idx="186">
                  <c:v>19.01</c:v>
                </c:pt>
                <c:pt idx="187">
                  <c:v>19.17</c:v>
                </c:pt>
                <c:pt idx="188">
                  <c:v>19.01</c:v>
                </c:pt>
                <c:pt idx="189">
                  <c:v>19.01</c:v>
                </c:pt>
                <c:pt idx="190">
                  <c:v>19.01</c:v>
                </c:pt>
                <c:pt idx="191">
                  <c:v>19.01</c:v>
                </c:pt>
                <c:pt idx="192">
                  <c:v>19.01</c:v>
                </c:pt>
                <c:pt idx="193">
                  <c:v>19.01</c:v>
                </c:pt>
                <c:pt idx="194">
                  <c:v>18.85</c:v>
                </c:pt>
                <c:pt idx="195">
                  <c:v>18.52</c:v>
                </c:pt>
                <c:pt idx="196">
                  <c:v>18.04</c:v>
                </c:pt>
                <c:pt idx="197">
                  <c:v>18.2</c:v>
                </c:pt>
                <c:pt idx="198">
                  <c:v>18.2</c:v>
                </c:pt>
                <c:pt idx="199">
                  <c:v>18.2</c:v>
                </c:pt>
                <c:pt idx="200">
                  <c:v>18.36</c:v>
                </c:pt>
                <c:pt idx="201">
                  <c:v>18.36</c:v>
                </c:pt>
                <c:pt idx="202">
                  <c:v>18.36</c:v>
                </c:pt>
                <c:pt idx="203">
                  <c:v>18.36</c:v>
                </c:pt>
                <c:pt idx="204">
                  <c:v>18.36</c:v>
                </c:pt>
                <c:pt idx="205">
                  <c:v>18.52</c:v>
                </c:pt>
                <c:pt idx="206">
                  <c:v>18.36</c:v>
                </c:pt>
                <c:pt idx="207">
                  <c:v>18.36</c:v>
                </c:pt>
                <c:pt idx="208">
                  <c:v>18.2</c:v>
                </c:pt>
                <c:pt idx="209">
                  <c:v>18.04</c:v>
                </c:pt>
                <c:pt idx="210">
                  <c:v>17.88</c:v>
                </c:pt>
                <c:pt idx="211">
                  <c:v>18.2</c:v>
                </c:pt>
                <c:pt idx="212">
                  <c:v>18.2</c:v>
                </c:pt>
                <c:pt idx="213">
                  <c:v>18.36</c:v>
                </c:pt>
                <c:pt idx="214">
                  <c:v>18.36</c:v>
                </c:pt>
                <c:pt idx="215">
                  <c:v>18.36</c:v>
                </c:pt>
                <c:pt idx="216">
                  <c:v>18.36</c:v>
                </c:pt>
                <c:pt idx="217">
                  <c:v>18.36</c:v>
                </c:pt>
                <c:pt idx="218">
                  <c:v>18.36</c:v>
                </c:pt>
                <c:pt idx="219">
                  <c:v>18.52</c:v>
                </c:pt>
                <c:pt idx="220">
                  <c:v>18.68</c:v>
                </c:pt>
                <c:pt idx="221">
                  <c:v>18.68</c:v>
                </c:pt>
                <c:pt idx="222">
                  <c:v>18.52</c:v>
                </c:pt>
                <c:pt idx="223">
                  <c:v>18.52</c:v>
                </c:pt>
                <c:pt idx="224">
                  <c:v>18.36</c:v>
                </c:pt>
                <c:pt idx="225">
                  <c:v>18.36</c:v>
                </c:pt>
                <c:pt idx="226">
                  <c:v>18.36</c:v>
                </c:pt>
                <c:pt idx="227">
                  <c:v>18.52</c:v>
                </c:pt>
                <c:pt idx="228">
                  <c:v>18.52</c:v>
                </c:pt>
                <c:pt idx="229">
                  <c:v>18.68</c:v>
                </c:pt>
                <c:pt idx="230">
                  <c:v>18.68</c:v>
                </c:pt>
                <c:pt idx="231">
                  <c:v>18.68</c:v>
                </c:pt>
                <c:pt idx="232">
                  <c:v>18.52</c:v>
                </c:pt>
                <c:pt idx="233">
                  <c:v>18.52</c:v>
                </c:pt>
                <c:pt idx="234">
                  <c:v>18.52</c:v>
                </c:pt>
                <c:pt idx="235">
                  <c:v>18.36</c:v>
                </c:pt>
                <c:pt idx="236">
                  <c:v>18.36</c:v>
                </c:pt>
                <c:pt idx="237">
                  <c:v>18.36</c:v>
                </c:pt>
                <c:pt idx="238">
                  <c:v>18.36</c:v>
                </c:pt>
                <c:pt idx="239">
                  <c:v>18.36</c:v>
                </c:pt>
                <c:pt idx="240">
                  <c:v>18.36</c:v>
                </c:pt>
                <c:pt idx="241">
                  <c:v>18.2</c:v>
                </c:pt>
                <c:pt idx="242">
                  <c:v>18.04</c:v>
                </c:pt>
                <c:pt idx="243">
                  <c:v>18.04</c:v>
                </c:pt>
                <c:pt idx="244">
                  <c:v>17.88</c:v>
                </c:pt>
                <c:pt idx="245">
                  <c:v>17.72</c:v>
                </c:pt>
                <c:pt idx="246">
                  <c:v>17.72</c:v>
                </c:pt>
                <c:pt idx="247">
                  <c:v>18.04</c:v>
                </c:pt>
                <c:pt idx="248">
                  <c:v>18.04</c:v>
                </c:pt>
                <c:pt idx="249">
                  <c:v>17.88</c:v>
                </c:pt>
                <c:pt idx="250">
                  <c:v>17.72</c:v>
                </c:pt>
                <c:pt idx="251">
                  <c:v>17.72</c:v>
                </c:pt>
                <c:pt idx="252">
                  <c:v>17.88</c:v>
                </c:pt>
                <c:pt idx="253">
                  <c:v>18.04</c:v>
                </c:pt>
                <c:pt idx="254">
                  <c:v>18.04</c:v>
                </c:pt>
                <c:pt idx="255">
                  <c:v>18.2</c:v>
                </c:pt>
                <c:pt idx="256">
                  <c:v>18.2</c:v>
                </c:pt>
                <c:pt idx="257">
                  <c:v>18.36</c:v>
                </c:pt>
                <c:pt idx="258">
                  <c:v>18.36</c:v>
                </c:pt>
                <c:pt idx="259">
                  <c:v>18.52</c:v>
                </c:pt>
                <c:pt idx="260">
                  <c:v>18.68</c:v>
                </c:pt>
                <c:pt idx="261">
                  <c:v>18.85</c:v>
                </c:pt>
                <c:pt idx="262">
                  <c:v>19.01</c:v>
                </c:pt>
                <c:pt idx="263">
                  <c:v>19.01</c:v>
                </c:pt>
                <c:pt idx="264">
                  <c:v>19.17</c:v>
                </c:pt>
                <c:pt idx="265">
                  <c:v>19.17</c:v>
                </c:pt>
                <c:pt idx="266">
                  <c:v>19.33</c:v>
                </c:pt>
                <c:pt idx="267">
                  <c:v>19.33</c:v>
                </c:pt>
                <c:pt idx="268">
                  <c:v>19.5</c:v>
                </c:pt>
                <c:pt idx="269">
                  <c:v>19.5</c:v>
                </c:pt>
                <c:pt idx="270">
                  <c:v>19.66</c:v>
                </c:pt>
                <c:pt idx="271">
                  <c:v>19.66</c:v>
                </c:pt>
                <c:pt idx="272">
                  <c:v>19.82</c:v>
                </c:pt>
                <c:pt idx="273">
                  <c:v>19.82</c:v>
                </c:pt>
                <c:pt idx="274">
                  <c:v>19.98</c:v>
                </c:pt>
                <c:pt idx="275">
                  <c:v>20.14</c:v>
                </c:pt>
                <c:pt idx="276">
                  <c:v>20.31</c:v>
                </c:pt>
                <c:pt idx="277">
                  <c:v>20.31</c:v>
                </c:pt>
                <c:pt idx="278">
                  <c:v>20.31</c:v>
                </c:pt>
                <c:pt idx="279">
                  <c:v>20.47</c:v>
                </c:pt>
                <c:pt idx="280">
                  <c:v>20.47</c:v>
                </c:pt>
                <c:pt idx="281">
                  <c:v>20.47</c:v>
                </c:pt>
                <c:pt idx="282">
                  <c:v>20.63</c:v>
                </c:pt>
                <c:pt idx="283">
                  <c:v>20.63</c:v>
                </c:pt>
                <c:pt idx="284">
                  <c:v>20.79</c:v>
                </c:pt>
                <c:pt idx="285">
                  <c:v>20.79</c:v>
                </c:pt>
                <c:pt idx="286">
                  <c:v>20.96</c:v>
                </c:pt>
                <c:pt idx="287">
                  <c:v>20.96</c:v>
                </c:pt>
                <c:pt idx="288">
                  <c:v>21.12</c:v>
                </c:pt>
                <c:pt idx="289">
                  <c:v>21.29</c:v>
                </c:pt>
                <c:pt idx="290">
                  <c:v>21.29</c:v>
                </c:pt>
                <c:pt idx="291">
                  <c:v>21.46</c:v>
                </c:pt>
                <c:pt idx="292">
                  <c:v>21.62</c:v>
                </c:pt>
                <c:pt idx="293">
                  <c:v>21.62</c:v>
                </c:pt>
                <c:pt idx="294">
                  <c:v>21.79</c:v>
                </c:pt>
                <c:pt idx="295">
                  <c:v>21.96</c:v>
                </c:pt>
                <c:pt idx="296">
                  <c:v>21.96</c:v>
                </c:pt>
                <c:pt idx="297">
                  <c:v>21.96</c:v>
                </c:pt>
                <c:pt idx="298">
                  <c:v>21.96</c:v>
                </c:pt>
                <c:pt idx="299">
                  <c:v>22.12</c:v>
                </c:pt>
                <c:pt idx="300">
                  <c:v>22.29</c:v>
                </c:pt>
                <c:pt idx="301">
                  <c:v>22.46</c:v>
                </c:pt>
                <c:pt idx="302">
                  <c:v>22.62</c:v>
                </c:pt>
                <c:pt idx="303">
                  <c:v>22.62</c:v>
                </c:pt>
                <c:pt idx="304">
                  <c:v>22.79</c:v>
                </c:pt>
                <c:pt idx="305">
                  <c:v>22.96</c:v>
                </c:pt>
                <c:pt idx="306">
                  <c:v>22.96</c:v>
                </c:pt>
                <c:pt idx="307">
                  <c:v>22.96</c:v>
                </c:pt>
                <c:pt idx="308">
                  <c:v>23.12</c:v>
                </c:pt>
                <c:pt idx="309">
                  <c:v>23.12</c:v>
                </c:pt>
                <c:pt idx="310">
                  <c:v>23.12</c:v>
                </c:pt>
                <c:pt idx="311">
                  <c:v>23.29</c:v>
                </c:pt>
                <c:pt idx="312">
                  <c:v>23.29</c:v>
                </c:pt>
                <c:pt idx="313">
                  <c:v>23.46</c:v>
                </c:pt>
                <c:pt idx="314">
                  <c:v>23.46</c:v>
                </c:pt>
                <c:pt idx="315">
                  <c:v>23.46</c:v>
                </c:pt>
                <c:pt idx="316">
                  <c:v>23.63</c:v>
                </c:pt>
                <c:pt idx="317">
                  <c:v>23.63</c:v>
                </c:pt>
                <c:pt idx="318">
                  <c:v>23.81</c:v>
                </c:pt>
                <c:pt idx="319">
                  <c:v>23.98</c:v>
                </c:pt>
                <c:pt idx="320">
                  <c:v>23.98</c:v>
                </c:pt>
                <c:pt idx="321">
                  <c:v>24.15</c:v>
                </c:pt>
                <c:pt idx="322">
                  <c:v>24.15</c:v>
                </c:pt>
                <c:pt idx="323">
                  <c:v>24.15</c:v>
                </c:pt>
                <c:pt idx="324">
                  <c:v>24.15</c:v>
                </c:pt>
                <c:pt idx="325">
                  <c:v>24.32</c:v>
                </c:pt>
                <c:pt idx="326">
                  <c:v>24.32</c:v>
                </c:pt>
                <c:pt idx="327">
                  <c:v>24.32</c:v>
                </c:pt>
                <c:pt idx="328">
                  <c:v>24.49</c:v>
                </c:pt>
                <c:pt idx="329">
                  <c:v>24.67</c:v>
                </c:pt>
                <c:pt idx="330">
                  <c:v>24.67</c:v>
                </c:pt>
                <c:pt idx="331">
                  <c:v>24.67</c:v>
                </c:pt>
                <c:pt idx="332">
                  <c:v>24.67</c:v>
                </c:pt>
                <c:pt idx="333">
                  <c:v>24.67</c:v>
                </c:pt>
                <c:pt idx="334">
                  <c:v>24.49</c:v>
                </c:pt>
                <c:pt idx="335">
                  <c:v>24.67</c:v>
                </c:pt>
                <c:pt idx="336">
                  <c:v>24.67</c:v>
                </c:pt>
                <c:pt idx="337">
                  <c:v>24.67</c:v>
                </c:pt>
                <c:pt idx="338">
                  <c:v>24.67</c:v>
                </c:pt>
                <c:pt idx="339">
                  <c:v>24.67</c:v>
                </c:pt>
                <c:pt idx="340">
                  <c:v>24.32</c:v>
                </c:pt>
                <c:pt idx="341">
                  <c:v>23.98</c:v>
                </c:pt>
                <c:pt idx="342">
                  <c:v>24.15</c:v>
                </c:pt>
                <c:pt idx="343">
                  <c:v>24.15</c:v>
                </c:pt>
                <c:pt idx="344">
                  <c:v>24.15</c:v>
                </c:pt>
                <c:pt idx="345">
                  <c:v>23.98</c:v>
                </c:pt>
                <c:pt idx="346">
                  <c:v>23.98</c:v>
                </c:pt>
                <c:pt idx="347">
                  <c:v>23.81</c:v>
                </c:pt>
                <c:pt idx="348">
                  <c:v>23.81</c:v>
                </c:pt>
                <c:pt idx="349">
                  <c:v>23.81</c:v>
                </c:pt>
                <c:pt idx="350">
                  <c:v>23.63</c:v>
                </c:pt>
                <c:pt idx="351">
                  <c:v>23.81</c:v>
                </c:pt>
                <c:pt idx="352">
                  <c:v>23.63</c:v>
                </c:pt>
                <c:pt idx="353">
                  <c:v>23.63</c:v>
                </c:pt>
                <c:pt idx="354">
                  <c:v>23.46</c:v>
                </c:pt>
                <c:pt idx="355">
                  <c:v>23.46</c:v>
                </c:pt>
                <c:pt idx="356">
                  <c:v>23.46</c:v>
                </c:pt>
                <c:pt idx="357">
                  <c:v>23.29</c:v>
                </c:pt>
                <c:pt idx="358">
                  <c:v>23.29</c:v>
                </c:pt>
                <c:pt idx="359">
                  <c:v>23.29</c:v>
                </c:pt>
                <c:pt idx="360">
                  <c:v>23.12</c:v>
                </c:pt>
                <c:pt idx="361">
                  <c:v>23.12</c:v>
                </c:pt>
                <c:pt idx="362">
                  <c:v>23.12</c:v>
                </c:pt>
                <c:pt idx="363">
                  <c:v>23.12</c:v>
                </c:pt>
                <c:pt idx="364">
                  <c:v>22.96</c:v>
                </c:pt>
                <c:pt idx="365">
                  <c:v>22.96</c:v>
                </c:pt>
                <c:pt idx="366">
                  <c:v>22.96</c:v>
                </c:pt>
                <c:pt idx="367">
                  <c:v>22.96</c:v>
                </c:pt>
                <c:pt idx="368">
                  <c:v>22.79</c:v>
                </c:pt>
                <c:pt idx="369">
                  <c:v>22.79</c:v>
                </c:pt>
                <c:pt idx="370">
                  <c:v>22.79</c:v>
                </c:pt>
                <c:pt idx="371">
                  <c:v>22.79</c:v>
                </c:pt>
                <c:pt idx="372">
                  <c:v>22.79</c:v>
                </c:pt>
                <c:pt idx="373">
                  <c:v>22.79</c:v>
                </c:pt>
                <c:pt idx="374">
                  <c:v>22.79</c:v>
                </c:pt>
                <c:pt idx="375">
                  <c:v>22.62</c:v>
                </c:pt>
                <c:pt idx="376">
                  <c:v>22.62</c:v>
                </c:pt>
                <c:pt idx="377">
                  <c:v>22.62</c:v>
                </c:pt>
                <c:pt idx="378">
                  <c:v>22.62</c:v>
                </c:pt>
                <c:pt idx="379">
                  <c:v>22.46</c:v>
                </c:pt>
                <c:pt idx="380">
                  <c:v>22.46</c:v>
                </c:pt>
                <c:pt idx="381">
                  <c:v>22.29</c:v>
                </c:pt>
                <c:pt idx="382">
                  <c:v>22.29</c:v>
                </c:pt>
                <c:pt idx="383">
                  <c:v>22.29</c:v>
                </c:pt>
                <c:pt idx="384">
                  <c:v>22.29</c:v>
                </c:pt>
                <c:pt idx="385">
                  <c:v>22.29</c:v>
                </c:pt>
                <c:pt idx="386">
                  <c:v>22.12</c:v>
                </c:pt>
                <c:pt idx="387">
                  <c:v>22.12</c:v>
                </c:pt>
                <c:pt idx="388">
                  <c:v>21.96</c:v>
                </c:pt>
                <c:pt idx="389">
                  <c:v>21.96</c:v>
                </c:pt>
                <c:pt idx="390">
                  <c:v>21.96</c:v>
                </c:pt>
                <c:pt idx="391">
                  <c:v>21.79</c:v>
                </c:pt>
                <c:pt idx="392">
                  <c:v>21.79</c:v>
                </c:pt>
                <c:pt idx="393">
                  <c:v>21.79</c:v>
                </c:pt>
                <c:pt idx="394">
                  <c:v>21.79</c:v>
                </c:pt>
                <c:pt idx="395">
                  <c:v>21.79</c:v>
                </c:pt>
                <c:pt idx="396">
                  <c:v>21.62</c:v>
                </c:pt>
                <c:pt idx="397">
                  <c:v>21.62</c:v>
                </c:pt>
                <c:pt idx="398">
                  <c:v>21.46</c:v>
                </c:pt>
                <c:pt idx="399">
                  <c:v>21.46</c:v>
                </c:pt>
                <c:pt idx="400">
                  <c:v>21.46</c:v>
                </c:pt>
                <c:pt idx="401">
                  <c:v>21.46</c:v>
                </c:pt>
                <c:pt idx="402">
                  <c:v>21.62</c:v>
                </c:pt>
                <c:pt idx="403">
                  <c:v>21.46</c:v>
                </c:pt>
                <c:pt idx="404">
                  <c:v>21.46</c:v>
                </c:pt>
                <c:pt idx="405">
                  <c:v>21.29</c:v>
                </c:pt>
                <c:pt idx="406">
                  <c:v>21.29</c:v>
                </c:pt>
                <c:pt idx="407">
                  <c:v>21.12</c:v>
                </c:pt>
                <c:pt idx="408">
                  <c:v>21.12</c:v>
                </c:pt>
                <c:pt idx="409">
                  <c:v>21.12</c:v>
                </c:pt>
                <c:pt idx="410">
                  <c:v>21.12</c:v>
                </c:pt>
                <c:pt idx="411">
                  <c:v>21.12</c:v>
                </c:pt>
                <c:pt idx="412">
                  <c:v>21.12</c:v>
                </c:pt>
                <c:pt idx="413">
                  <c:v>21.12</c:v>
                </c:pt>
                <c:pt idx="414">
                  <c:v>20.96</c:v>
                </c:pt>
                <c:pt idx="415">
                  <c:v>20.96</c:v>
                </c:pt>
                <c:pt idx="416">
                  <c:v>21.12</c:v>
                </c:pt>
                <c:pt idx="417">
                  <c:v>21.12</c:v>
                </c:pt>
                <c:pt idx="418">
                  <c:v>20.96</c:v>
                </c:pt>
                <c:pt idx="419">
                  <c:v>20.96</c:v>
                </c:pt>
                <c:pt idx="420">
                  <c:v>20.96</c:v>
                </c:pt>
                <c:pt idx="421">
                  <c:v>20.96</c:v>
                </c:pt>
                <c:pt idx="422">
                  <c:v>20.96</c:v>
                </c:pt>
                <c:pt idx="423">
                  <c:v>20.96</c:v>
                </c:pt>
                <c:pt idx="424">
                  <c:v>20.79</c:v>
                </c:pt>
                <c:pt idx="425">
                  <c:v>20.63</c:v>
                </c:pt>
                <c:pt idx="426">
                  <c:v>20.63</c:v>
                </c:pt>
                <c:pt idx="427">
                  <c:v>20.63</c:v>
                </c:pt>
                <c:pt idx="428">
                  <c:v>20.79</c:v>
                </c:pt>
                <c:pt idx="429">
                  <c:v>20.96</c:v>
                </c:pt>
                <c:pt idx="430">
                  <c:v>20.79</c:v>
                </c:pt>
                <c:pt idx="431">
                  <c:v>20.79</c:v>
                </c:pt>
                <c:pt idx="432">
                  <c:v>20.63</c:v>
                </c:pt>
                <c:pt idx="433">
                  <c:v>20.63</c:v>
                </c:pt>
                <c:pt idx="434">
                  <c:v>20.63</c:v>
                </c:pt>
                <c:pt idx="435">
                  <c:v>20.47</c:v>
                </c:pt>
                <c:pt idx="436">
                  <c:v>20.47</c:v>
                </c:pt>
                <c:pt idx="437">
                  <c:v>20.63</c:v>
                </c:pt>
                <c:pt idx="438">
                  <c:v>20.63</c:v>
                </c:pt>
                <c:pt idx="439">
                  <c:v>20.63</c:v>
                </c:pt>
                <c:pt idx="440">
                  <c:v>20.63</c:v>
                </c:pt>
                <c:pt idx="441">
                  <c:v>20.63</c:v>
                </c:pt>
                <c:pt idx="442">
                  <c:v>20.63</c:v>
                </c:pt>
                <c:pt idx="443">
                  <c:v>20.47</c:v>
                </c:pt>
                <c:pt idx="444">
                  <c:v>20.47</c:v>
                </c:pt>
                <c:pt idx="445">
                  <c:v>20.31</c:v>
                </c:pt>
                <c:pt idx="446">
                  <c:v>20.31</c:v>
                </c:pt>
                <c:pt idx="447">
                  <c:v>20.14</c:v>
                </c:pt>
                <c:pt idx="448">
                  <c:v>20.14</c:v>
                </c:pt>
                <c:pt idx="449">
                  <c:v>19.98</c:v>
                </c:pt>
                <c:pt idx="450">
                  <c:v>19.98</c:v>
                </c:pt>
                <c:pt idx="451">
                  <c:v>20.14</c:v>
                </c:pt>
                <c:pt idx="452">
                  <c:v>20.14</c:v>
                </c:pt>
                <c:pt idx="453">
                  <c:v>19.98</c:v>
                </c:pt>
                <c:pt idx="454">
                  <c:v>19.98</c:v>
                </c:pt>
                <c:pt idx="455">
                  <c:v>20.14</c:v>
                </c:pt>
                <c:pt idx="456">
                  <c:v>20.14</c:v>
                </c:pt>
                <c:pt idx="457">
                  <c:v>19.98</c:v>
                </c:pt>
                <c:pt idx="458">
                  <c:v>19.98</c:v>
                </c:pt>
                <c:pt idx="459">
                  <c:v>19.98</c:v>
                </c:pt>
                <c:pt idx="460">
                  <c:v>19.98</c:v>
                </c:pt>
                <c:pt idx="461">
                  <c:v>19.98</c:v>
                </c:pt>
                <c:pt idx="462">
                  <c:v>19.82</c:v>
                </c:pt>
                <c:pt idx="463">
                  <c:v>19.82</c:v>
                </c:pt>
                <c:pt idx="464">
                  <c:v>19.66</c:v>
                </c:pt>
                <c:pt idx="465">
                  <c:v>19.66</c:v>
                </c:pt>
                <c:pt idx="466">
                  <c:v>19.66</c:v>
                </c:pt>
                <c:pt idx="467">
                  <c:v>19.66</c:v>
                </c:pt>
                <c:pt idx="468">
                  <c:v>19.5</c:v>
                </c:pt>
                <c:pt idx="469">
                  <c:v>19.5</c:v>
                </c:pt>
                <c:pt idx="470">
                  <c:v>19.33</c:v>
                </c:pt>
                <c:pt idx="471">
                  <c:v>19.17</c:v>
                </c:pt>
                <c:pt idx="472">
                  <c:v>19.17</c:v>
                </c:pt>
                <c:pt idx="473">
                  <c:v>19.17</c:v>
                </c:pt>
                <c:pt idx="474">
                  <c:v>19.17</c:v>
                </c:pt>
                <c:pt idx="475">
                  <c:v>19.17</c:v>
                </c:pt>
                <c:pt idx="476">
                  <c:v>19.01</c:v>
                </c:pt>
                <c:pt idx="477">
                  <c:v>19.17</c:v>
                </c:pt>
                <c:pt idx="478">
                  <c:v>19.17</c:v>
                </c:pt>
                <c:pt idx="479">
                  <c:v>19.17</c:v>
                </c:pt>
                <c:pt idx="480">
                  <c:v>19.33</c:v>
                </c:pt>
                <c:pt idx="481">
                  <c:v>19.33</c:v>
                </c:pt>
                <c:pt idx="482">
                  <c:v>19.33</c:v>
                </c:pt>
                <c:pt idx="483">
                  <c:v>19.33</c:v>
                </c:pt>
                <c:pt idx="484">
                  <c:v>19.33</c:v>
                </c:pt>
                <c:pt idx="485">
                  <c:v>19.33</c:v>
                </c:pt>
                <c:pt idx="486">
                  <c:v>19.17</c:v>
                </c:pt>
                <c:pt idx="487">
                  <c:v>19.17</c:v>
                </c:pt>
                <c:pt idx="488">
                  <c:v>19.17</c:v>
                </c:pt>
                <c:pt idx="489">
                  <c:v>19.17</c:v>
                </c:pt>
                <c:pt idx="490">
                  <c:v>19.17</c:v>
                </c:pt>
                <c:pt idx="491">
                  <c:v>19.01</c:v>
                </c:pt>
                <c:pt idx="492">
                  <c:v>18.68</c:v>
                </c:pt>
                <c:pt idx="493">
                  <c:v>18.36</c:v>
                </c:pt>
                <c:pt idx="494">
                  <c:v>18.52</c:v>
                </c:pt>
                <c:pt idx="495">
                  <c:v>18.85</c:v>
                </c:pt>
                <c:pt idx="496">
                  <c:v>18.68</c:v>
                </c:pt>
                <c:pt idx="497">
                  <c:v>18.52</c:v>
                </c:pt>
                <c:pt idx="498">
                  <c:v>18.68</c:v>
                </c:pt>
                <c:pt idx="499">
                  <c:v>18.68</c:v>
                </c:pt>
                <c:pt idx="500">
                  <c:v>18.68</c:v>
                </c:pt>
                <c:pt idx="501">
                  <c:v>18.52</c:v>
                </c:pt>
                <c:pt idx="502">
                  <c:v>18.52</c:v>
                </c:pt>
                <c:pt idx="503">
                  <c:v>18.52</c:v>
                </c:pt>
                <c:pt idx="504">
                  <c:v>18.52</c:v>
                </c:pt>
                <c:pt idx="505">
                  <c:v>18.52</c:v>
                </c:pt>
                <c:pt idx="506">
                  <c:v>18.52</c:v>
                </c:pt>
                <c:pt idx="507">
                  <c:v>18.52</c:v>
                </c:pt>
                <c:pt idx="508">
                  <c:v>18.36</c:v>
                </c:pt>
                <c:pt idx="509">
                  <c:v>18.36</c:v>
                </c:pt>
                <c:pt idx="510">
                  <c:v>18.36</c:v>
                </c:pt>
                <c:pt idx="511">
                  <c:v>18.36</c:v>
                </c:pt>
                <c:pt idx="512">
                  <c:v>18.36</c:v>
                </c:pt>
                <c:pt idx="513">
                  <c:v>18.04</c:v>
                </c:pt>
                <c:pt idx="514">
                  <c:v>17.88</c:v>
                </c:pt>
                <c:pt idx="515">
                  <c:v>17.88</c:v>
                </c:pt>
                <c:pt idx="516">
                  <c:v>18.36</c:v>
                </c:pt>
                <c:pt idx="517">
                  <c:v>18.52</c:v>
                </c:pt>
                <c:pt idx="518">
                  <c:v>18.52</c:v>
                </c:pt>
                <c:pt idx="519">
                  <c:v>18.52</c:v>
                </c:pt>
                <c:pt idx="520">
                  <c:v>18.52</c:v>
                </c:pt>
                <c:pt idx="521">
                  <c:v>18.52</c:v>
                </c:pt>
                <c:pt idx="522">
                  <c:v>18.52</c:v>
                </c:pt>
                <c:pt idx="523">
                  <c:v>18.52</c:v>
                </c:pt>
                <c:pt idx="524">
                  <c:v>18.36</c:v>
                </c:pt>
                <c:pt idx="525">
                  <c:v>18.36</c:v>
                </c:pt>
                <c:pt idx="526">
                  <c:v>18.36</c:v>
                </c:pt>
                <c:pt idx="527">
                  <c:v>18.36</c:v>
                </c:pt>
                <c:pt idx="528">
                  <c:v>18.36</c:v>
                </c:pt>
                <c:pt idx="529">
                  <c:v>18.36</c:v>
                </c:pt>
                <c:pt idx="530">
                  <c:v>18.36</c:v>
                </c:pt>
                <c:pt idx="531">
                  <c:v>18.2</c:v>
                </c:pt>
                <c:pt idx="532">
                  <c:v>18.04</c:v>
                </c:pt>
                <c:pt idx="533">
                  <c:v>18.04</c:v>
                </c:pt>
                <c:pt idx="534">
                  <c:v>18.04</c:v>
                </c:pt>
                <c:pt idx="535">
                  <c:v>18.2</c:v>
                </c:pt>
                <c:pt idx="536">
                  <c:v>18.36</c:v>
                </c:pt>
                <c:pt idx="537">
                  <c:v>18.52</c:v>
                </c:pt>
                <c:pt idx="538">
                  <c:v>18.52</c:v>
                </c:pt>
                <c:pt idx="539">
                  <c:v>18.52</c:v>
                </c:pt>
                <c:pt idx="540">
                  <c:v>18.36</c:v>
                </c:pt>
                <c:pt idx="541">
                  <c:v>18.36</c:v>
                </c:pt>
                <c:pt idx="542">
                  <c:v>18.52</c:v>
                </c:pt>
                <c:pt idx="543">
                  <c:v>18.52</c:v>
                </c:pt>
                <c:pt idx="544">
                  <c:v>18.52</c:v>
                </c:pt>
                <c:pt idx="545">
                  <c:v>18.52</c:v>
                </c:pt>
                <c:pt idx="546">
                  <c:v>18.68</c:v>
                </c:pt>
                <c:pt idx="547">
                  <c:v>18.85</c:v>
                </c:pt>
                <c:pt idx="548">
                  <c:v>18.85</c:v>
                </c:pt>
                <c:pt idx="549">
                  <c:v>19.01</c:v>
                </c:pt>
                <c:pt idx="550">
                  <c:v>19.01</c:v>
                </c:pt>
                <c:pt idx="551">
                  <c:v>19.17</c:v>
                </c:pt>
                <c:pt idx="552">
                  <c:v>19.33</c:v>
                </c:pt>
                <c:pt idx="553">
                  <c:v>19.33</c:v>
                </c:pt>
                <c:pt idx="554">
                  <c:v>19.5</c:v>
                </c:pt>
                <c:pt idx="555">
                  <c:v>19.66</c:v>
                </c:pt>
                <c:pt idx="556">
                  <c:v>19.82</c:v>
                </c:pt>
                <c:pt idx="557">
                  <c:v>19.98</c:v>
                </c:pt>
                <c:pt idx="558">
                  <c:v>19.98</c:v>
                </c:pt>
                <c:pt idx="559">
                  <c:v>20.14</c:v>
                </c:pt>
                <c:pt idx="560">
                  <c:v>20.31</c:v>
                </c:pt>
                <c:pt idx="561">
                  <c:v>20.47</c:v>
                </c:pt>
                <c:pt idx="562">
                  <c:v>20.47</c:v>
                </c:pt>
                <c:pt idx="563">
                  <c:v>20.63</c:v>
                </c:pt>
                <c:pt idx="564">
                  <c:v>20.63</c:v>
                </c:pt>
                <c:pt idx="565">
                  <c:v>20.47</c:v>
                </c:pt>
                <c:pt idx="566">
                  <c:v>20.79</c:v>
                </c:pt>
                <c:pt idx="567">
                  <c:v>20.79</c:v>
                </c:pt>
                <c:pt idx="568">
                  <c:v>20.79</c:v>
                </c:pt>
                <c:pt idx="569">
                  <c:v>20.96</c:v>
                </c:pt>
                <c:pt idx="570">
                  <c:v>20.96</c:v>
                </c:pt>
                <c:pt idx="571">
                  <c:v>21.12</c:v>
                </c:pt>
                <c:pt idx="572">
                  <c:v>21.12</c:v>
                </c:pt>
                <c:pt idx="573">
                  <c:v>21.46</c:v>
                </c:pt>
                <c:pt idx="574">
                  <c:v>21.62</c:v>
                </c:pt>
                <c:pt idx="575">
                  <c:v>21.62</c:v>
                </c:pt>
                <c:pt idx="576">
                  <c:v>21.79</c:v>
                </c:pt>
                <c:pt idx="577">
                  <c:v>21.62</c:v>
                </c:pt>
                <c:pt idx="578">
                  <c:v>21.96</c:v>
                </c:pt>
                <c:pt idx="579">
                  <c:v>22.12</c:v>
                </c:pt>
                <c:pt idx="580">
                  <c:v>22.29</c:v>
                </c:pt>
                <c:pt idx="581">
                  <c:v>22.46</c:v>
                </c:pt>
                <c:pt idx="582">
                  <c:v>22.62</c:v>
                </c:pt>
                <c:pt idx="583">
                  <c:v>22.79</c:v>
                </c:pt>
                <c:pt idx="584">
                  <c:v>22.96</c:v>
                </c:pt>
                <c:pt idx="585">
                  <c:v>23.12</c:v>
                </c:pt>
                <c:pt idx="586">
                  <c:v>23.12</c:v>
                </c:pt>
                <c:pt idx="587">
                  <c:v>23.12</c:v>
                </c:pt>
                <c:pt idx="588">
                  <c:v>22.79</c:v>
                </c:pt>
                <c:pt idx="589">
                  <c:v>22.79</c:v>
                </c:pt>
                <c:pt idx="590">
                  <c:v>22.96</c:v>
                </c:pt>
                <c:pt idx="591">
                  <c:v>23.29</c:v>
                </c:pt>
                <c:pt idx="592">
                  <c:v>23.12</c:v>
                </c:pt>
                <c:pt idx="593">
                  <c:v>23.12</c:v>
                </c:pt>
                <c:pt idx="594">
                  <c:v>23.29</c:v>
                </c:pt>
                <c:pt idx="595">
                  <c:v>23.46</c:v>
                </c:pt>
                <c:pt idx="596">
                  <c:v>23.63</c:v>
                </c:pt>
                <c:pt idx="597">
                  <c:v>23.29</c:v>
                </c:pt>
                <c:pt idx="598">
                  <c:v>23.46</c:v>
                </c:pt>
                <c:pt idx="599">
                  <c:v>23.46</c:v>
                </c:pt>
                <c:pt idx="600">
                  <c:v>23.46</c:v>
                </c:pt>
                <c:pt idx="601">
                  <c:v>23.46</c:v>
                </c:pt>
                <c:pt idx="602">
                  <c:v>23.63</c:v>
                </c:pt>
                <c:pt idx="603">
                  <c:v>23.98</c:v>
                </c:pt>
                <c:pt idx="604">
                  <c:v>24.32</c:v>
                </c:pt>
                <c:pt idx="605">
                  <c:v>24.49</c:v>
                </c:pt>
                <c:pt idx="606">
                  <c:v>24.67</c:v>
                </c:pt>
                <c:pt idx="607">
                  <c:v>24.67</c:v>
                </c:pt>
                <c:pt idx="608">
                  <c:v>24.84</c:v>
                </c:pt>
                <c:pt idx="609">
                  <c:v>25.02</c:v>
                </c:pt>
                <c:pt idx="610">
                  <c:v>25.02</c:v>
                </c:pt>
                <c:pt idx="611">
                  <c:v>25.02</c:v>
                </c:pt>
                <c:pt idx="612">
                  <c:v>25.02</c:v>
                </c:pt>
                <c:pt idx="613">
                  <c:v>25.19</c:v>
                </c:pt>
                <c:pt idx="614">
                  <c:v>25.19</c:v>
                </c:pt>
                <c:pt idx="615">
                  <c:v>25.19</c:v>
                </c:pt>
                <c:pt idx="616">
                  <c:v>25.02</c:v>
                </c:pt>
                <c:pt idx="617">
                  <c:v>24.84</c:v>
                </c:pt>
                <c:pt idx="618">
                  <c:v>24.67</c:v>
                </c:pt>
                <c:pt idx="619">
                  <c:v>24.49</c:v>
                </c:pt>
                <c:pt idx="620">
                  <c:v>24.49</c:v>
                </c:pt>
                <c:pt idx="621">
                  <c:v>24.49</c:v>
                </c:pt>
                <c:pt idx="622">
                  <c:v>24.49</c:v>
                </c:pt>
                <c:pt idx="623">
                  <c:v>24.49</c:v>
                </c:pt>
                <c:pt idx="624">
                  <c:v>24.49</c:v>
                </c:pt>
                <c:pt idx="625">
                  <c:v>24.49</c:v>
                </c:pt>
                <c:pt idx="626">
                  <c:v>24.49</c:v>
                </c:pt>
                <c:pt idx="627">
                  <c:v>24.32</c:v>
                </c:pt>
                <c:pt idx="628">
                  <c:v>24.49</c:v>
                </c:pt>
                <c:pt idx="629">
                  <c:v>24.49</c:v>
                </c:pt>
                <c:pt idx="630">
                  <c:v>24.49</c:v>
                </c:pt>
                <c:pt idx="631">
                  <c:v>24.32</c:v>
                </c:pt>
                <c:pt idx="632">
                  <c:v>24.32</c:v>
                </c:pt>
                <c:pt idx="633">
                  <c:v>24.15</c:v>
                </c:pt>
                <c:pt idx="634">
                  <c:v>24.15</c:v>
                </c:pt>
                <c:pt idx="635">
                  <c:v>23.98</c:v>
                </c:pt>
                <c:pt idx="636">
                  <c:v>23.81</c:v>
                </c:pt>
                <c:pt idx="637">
                  <c:v>23.63</c:v>
                </c:pt>
                <c:pt idx="638">
                  <c:v>23.63</c:v>
                </c:pt>
                <c:pt idx="639">
                  <c:v>23.63</c:v>
                </c:pt>
                <c:pt idx="640">
                  <c:v>23.46</c:v>
                </c:pt>
                <c:pt idx="641">
                  <c:v>23.29</c:v>
                </c:pt>
                <c:pt idx="642">
                  <c:v>23.29</c:v>
                </c:pt>
                <c:pt idx="643">
                  <c:v>23.12</c:v>
                </c:pt>
                <c:pt idx="644">
                  <c:v>23.12</c:v>
                </c:pt>
                <c:pt idx="645">
                  <c:v>23.12</c:v>
                </c:pt>
                <c:pt idx="646">
                  <c:v>22.96</c:v>
                </c:pt>
                <c:pt idx="647">
                  <c:v>22.96</c:v>
                </c:pt>
                <c:pt idx="648">
                  <c:v>22.96</c:v>
                </c:pt>
                <c:pt idx="649">
                  <c:v>22.96</c:v>
                </c:pt>
                <c:pt idx="650">
                  <c:v>22.96</c:v>
                </c:pt>
                <c:pt idx="651">
                  <c:v>22.96</c:v>
                </c:pt>
                <c:pt idx="652">
                  <c:v>22.79</c:v>
                </c:pt>
                <c:pt idx="653">
                  <c:v>22.62</c:v>
                </c:pt>
                <c:pt idx="654">
                  <c:v>22.62</c:v>
                </c:pt>
                <c:pt idx="655">
                  <c:v>22.62</c:v>
                </c:pt>
                <c:pt idx="656">
                  <c:v>22.62</c:v>
                </c:pt>
                <c:pt idx="657">
                  <c:v>22.46</c:v>
                </c:pt>
                <c:pt idx="658">
                  <c:v>22.46</c:v>
                </c:pt>
                <c:pt idx="659">
                  <c:v>22.46</c:v>
                </c:pt>
                <c:pt idx="660">
                  <c:v>22.29</c:v>
                </c:pt>
                <c:pt idx="661">
                  <c:v>22.46</c:v>
                </c:pt>
                <c:pt idx="662">
                  <c:v>22.29</c:v>
                </c:pt>
                <c:pt idx="663">
                  <c:v>22.29</c:v>
                </c:pt>
                <c:pt idx="664">
                  <c:v>22.29</c:v>
                </c:pt>
                <c:pt idx="665">
                  <c:v>22.29</c:v>
                </c:pt>
                <c:pt idx="666">
                  <c:v>22.12</c:v>
                </c:pt>
                <c:pt idx="667">
                  <c:v>22.12</c:v>
                </c:pt>
                <c:pt idx="668">
                  <c:v>22.12</c:v>
                </c:pt>
                <c:pt idx="669">
                  <c:v>22.12</c:v>
                </c:pt>
                <c:pt idx="670">
                  <c:v>22.12</c:v>
                </c:pt>
                <c:pt idx="671">
                  <c:v>21.96</c:v>
                </c:pt>
                <c:pt idx="672">
                  <c:v>21.96</c:v>
                </c:pt>
                <c:pt idx="673">
                  <c:v>21.96</c:v>
                </c:pt>
                <c:pt idx="674">
                  <c:v>21.96</c:v>
                </c:pt>
                <c:pt idx="675">
                  <c:v>21.96</c:v>
                </c:pt>
                <c:pt idx="676">
                  <c:v>21.79</c:v>
                </c:pt>
                <c:pt idx="677">
                  <c:v>21.79</c:v>
                </c:pt>
                <c:pt idx="678">
                  <c:v>21.62</c:v>
                </c:pt>
                <c:pt idx="679">
                  <c:v>21.62</c:v>
                </c:pt>
                <c:pt idx="680">
                  <c:v>21.62</c:v>
                </c:pt>
                <c:pt idx="681">
                  <c:v>21.62</c:v>
                </c:pt>
                <c:pt idx="682">
                  <c:v>21.62</c:v>
                </c:pt>
                <c:pt idx="683">
                  <c:v>21.62</c:v>
                </c:pt>
                <c:pt idx="684">
                  <c:v>21.46</c:v>
                </c:pt>
                <c:pt idx="685">
                  <c:v>21.62</c:v>
                </c:pt>
                <c:pt idx="686">
                  <c:v>21.62</c:v>
                </c:pt>
                <c:pt idx="687">
                  <c:v>21.62</c:v>
                </c:pt>
                <c:pt idx="688">
                  <c:v>21.62</c:v>
                </c:pt>
                <c:pt idx="689">
                  <c:v>21.46</c:v>
                </c:pt>
                <c:pt idx="690">
                  <c:v>21.46</c:v>
                </c:pt>
                <c:pt idx="691">
                  <c:v>21.29</c:v>
                </c:pt>
                <c:pt idx="692">
                  <c:v>21.29</c:v>
                </c:pt>
                <c:pt idx="693">
                  <c:v>21.29</c:v>
                </c:pt>
                <c:pt idx="694">
                  <c:v>21.29</c:v>
                </c:pt>
                <c:pt idx="695">
                  <c:v>21.29</c:v>
                </c:pt>
                <c:pt idx="696">
                  <c:v>21.12</c:v>
                </c:pt>
                <c:pt idx="697">
                  <c:v>20.96</c:v>
                </c:pt>
                <c:pt idx="698">
                  <c:v>20.96</c:v>
                </c:pt>
                <c:pt idx="699">
                  <c:v>20.96</c:v>
                </c:pt>
                <c:pt idx="700">
                  <c:v>20.96</c:v>
                </c:pt>
                <c:pt idx="701">
                  <c:v>20.96</c:v>
                </c:pt>
                <c:pt idx="702">
                  <c:v>20.96</c:v>
                </c:pt>
                <c:pt idx="703">
                  <c:v>21.12</c:v>
                </c:pt>
                <c:pt idx="704">
                  <c:v>21.12</c:v>
                </c:pt>
                <c:pt idx="705">
                  <c:v>21.12</c:v>
                </c:pt>
                <c:pt idx="706">
                  <c:v>21.12</c:v>
                </c:pt>
                <c:pt idx="707">
                  <c:v>21.12</c:v>
                </c:pt>
                <c:pt idx="708">
                  <c:v>21.12</c:v>
                </c:pt>
                <c:pt idx="709">
                  <c:v>20.63</c:v>
                </c:pt>
                <c:pt idx="710">
                  <c:v>20.47</c:v>
                </c:pt>
                <c:pt idx="711">
                  <c:v>20.63</c:v>
                </c:pt>
                <c:pt idx="712">
                  <c:v>20.47</c:v>
                </c:pt>
                <c:pt idx="713">
                  <c:v>20.63</c:v>
                </c:pt>
                <c:pt idx="714">
                  <c:v>20.63</c:v>
                </c:pt>
                <c:pt idx="715">
                  <c:v>20.79</c:v>
                </c:pt>
                <c:pt idx="716">
                  <c:v>20.79</c:v>
                </c:pt>
                <c:pt idx="717">
                  <c:v>20.63</c:v>
                </c:pt>
                <c:pt idx="718">
                  <c:v>20.63</c:v>
                </c:pt>
                <c:pt idx="719">
                  <c:v>20.63</c:v>
                </c:pt>
                <c:pt idx="720">
                  <c:v>20.47</c:v>
                </c:pt>
                <c:pt idx="721">
                  <c:v>20.47</c:v>
                </c:pt>
                <c:pt idx="722">
                  <c:v>20.31</c:v>
                </c:pt>
                <c:pt idx="723">
                  <c:v>20.14</c:v>
                </c:pt>
                <c:pt idx="724">
                  <c:v>20.14</c:v>
                </c:pt>
                <c:pt idx="725">
                  <c:v>20.14</c:v>
                </c:pt>
                <c:pt idx="726">
                  <c:v>20.14</c:v>
                </c:pt>
                <c:pt idx="727">
                  <c:v>19.98</c:v>
                </c:pt>
                <c:pt idx="728">
                  <c:v>19.98</c:v>
                </c:pt>
                <c:pt idx="729">
                  <c:v>19.98</c:v>
                </c:pt>
                <c:pt idx="730">
                  <c:v>19.82</c:v>
                </c:pt>
                <c:pt idx="731">
                  <c:v>19.66</c:v>
                </c:pt>
                <c:pt idx="732">
                  <c:v>19.82</c:v>
                </c:pt>
                <c:pt idx="733">
                  <c:v>19.66</c:v>
                </c:pt>
                <c:pt idx="734">
                  <c:v>19.82</c:v>
                </c:pt>
                <c:pt idx="735">
                  <c:v>19.82</c:v>
                </c:pt>
                <c:pt idx="736">
                  <c:v>19.82</c:v>
                </c:pt>
                <c:pt idx="737">
                  <c:v>19.82</c:v>
                </c:pt>
                <c:pt idx="738">
                  <c:v>19.82</c:v>
                </c:pt>
                <c:pt idx="739">
                  <c:v>19.66</c:v>
                </c:pt>
                <c:pt idx="740">
                  <c:v>19.66</c:v>
                </c:pt>
                <c:pt idx="741">
                  <c:v>19.66</c:v>
                </c:pt>
                <c:pt idx="742">
                  <c:v>19.5</c:v>
                </c:pt>
                <c:pt idx="743">
                  <c:v>19.17</c:v>
                </c:pt>
                <c:pt idx="744">
                  <c:v>19.01</c:v>
                </c:pt>
                <c:pt idx="745">
                  <c:v>19.17</c:v>
                </c:pt>
                <c:pt idx="746">
                  <c:v>19.01</c:v>
                </c:pt>
                <c:pt idx="747">
                  <c:v>19.01</c:v>
                </c:pt>
                <c:pt idx="748">
                  <c:v>19.01</c:v>
                </c:pt>
                <c:pt idx="749">
                  <c:v>19.01</c:v>
                </c:pt>
                <c:pt idx="750">
                  <c:v>19.01</c:v>
                </c:pt>
                <c:pt idx="751">
                  <c:v>19.17</c:v>
                </c:pt>
                <c:pt idx="752">
                  <c:v>19.17</c:v>
                </c:pt>
                <c:pt idx="753">
                  <c:v>19.17</c:v>
                </c:pt>
                <c:pt idx="754">
                  <c:v>19.17</c:v>
                </c:pt>
                <c:pt idx="755">
                  <c:v>19.01</c:v>
                </c:pt>
                <c:pt idx="756">
                  <c:v>18.85</c:v>
                </c:pt>
                <c:pt idx="757">
                  <c:v>18.85</c:v>
                </c:pt>
                <c:pt idx="758">
                  <c:v>18.85</c:v>
                </c:pt>
                <c:pt idx="759">
                  <c:v>19.01</c:v>
                </c:pt>
                <c:pt idx="760">
                  <c:v>18.85</c:v>
                </c:pt>
                <c:pt idx="761">
                  <c:v>19.01</c:v>
                </c:pt>
                <c:pt idx="762">
                  <c:v>18.85</c:v>
                </c:pt>
                <c:pt idx="763">
                  <c:v>18.85</c:v>
                </c:pt>
                <c:pt idx="764">
                  <c:v>18.68</c:v>
                </c:pt>
                <c:pt idx="765">
                  <c:v>18.52</c:v>
                </c:pt>
                <c:pt idx="766">
                  <c:v>18.68</c:v>
                </c:pt>
                <c:pt idx="767">
                  <c:v>18.68</c:v>
                </c:pt>
                <c:pt idx="768">
                  <c:v>18.68</c:v>
                </c:pt>
                <c:pt idx="769">
                  <c:v>18.52</c:v>
                </c:pt>
                <c:pt idx="770">
                  <c:v>18.52</c:v>
                </c:pt>
                <c:pt idx="771">
                  <c:v>18.52</c:v>
                </c:pt>
                <c:pt idx="772">
                  <c:v>18.52</c:v>
                </c:pt>
                <c:pt idx="773">
                  <c:v>18.36</c:v>
                </c:pt>
                <c:pt idx="774">
                  <c:v>18.36</c:v>
                </c:pt>
                <c:pt idx="775">
                  <c:v>18.52</c:v>
                </c:pt>
                <c:pt idx="776">
                  <c:v>18.52</c:v>
                </c:pt>
                <c:pt idx="777">
                  <c:v>18.52</c:v>
                </c:pt>
                <c:pt idx="778">
                  <c:v>18.36</c:v>
                </c:pt>
                <c:pt idx="779">
                  <c:v>18.36</c:v>
                </c:pt>
                <c:pt idx="780">
                  <c:v>18.36</c:v>
                </c:pt>
                <c:pt idx="781">
                  <c:v>18.36</c:v>
                </c:pt>
                <c:pt idx="782">
                  <c:v>18.36</c:v>
                </c:pt>
                <c:pt idx="783">
                  <c:v>18.36</c:v>
                </c:pt>
                <c:pt idx="784">
                  <c:v>18.36</c:v>
                </c:pt>
                <c:pt idx="785">
                  <c:v>18.36</c:v>
                </c:pt>
                <c:pt idx="786">
                  <c:v>18.04</c:v>
                </c:pt>
                <c:pt idx="787">
                  <c:v>18.04</c:v>
                </c:pt>
                <c:pt idx="788">
                  <c:v>18.04</c:v>
                </c:pt>
                <c:pt idx="789">
                  <c:v>18.2</c:v>
                </c:pt>
                <c:pt idx="790">
                  <c:v>18.2</c:v>
                </c:pt>
                <c:pt idx="791">
                  <c:v>18.04</c:v>
                </c:pt>
                <c:pt idx="792">
                  <c:v>18.04</c:v>
                </c:pt>
                <c:pt idx="793">
                  <c:v>17.88</c:v>
                </c:pt>
                <c:pt idx="794">
                  <c:v>18.04</c:v>
                </c:pt>
                <c:pt idx="795">
                  <c:v>18.2</c:v>
                </c:pt>
                <c:pt idx="796">
                  <c:v>18.2</c:v>
                </c:pt>
                <c:pt idx="797">
                  <c:v>18.36</c:v>
                </c:pt>
                <c:pt idx="798">
                  <c:v>18.36</c:v>
                </c:pt>
                <c:pt idx="799">
                  <c:v>18.36</c:v>
                </c:pt>
                <c:pt idx="800">
                  <c:v>18.36</c:v>
                </c:pt>
                <c:pt idx="801">
                  <c:v>18.36</c:v>
                </c:pt>
                <c:pt idx="802">
                  <c:v>18.36</c:v>
                </c:pt>
                <c:pt idx="803">
                  <c:v>18.36</c:v>
                </c:pt>
                <c:pt idx="804">
                  <c:v>18.36</c:v>
                </c:pt>
                <c:pt idx="805">
                  <c:v>18.36</c:v>
                </c:pt>
                <c:pt idx="806">
                  <c:v>18.2</c:v>
                </c:pt>
                <c:pt idx="807">
                  <c:v>18.2</c:v>
                </c:pt>
                <c:pt idx="808">
                  <c:v>18.2</c:v>
                </c:pt>
                <c:pt idx="809">
                  <c:v>18.36</c:v>
                </c:pt>
                <c:pt idx="810">
                  <c:v>18.36</c:v>
                </c:pt>
                <c:pt idx="811">
                  <c:v>18.52</c:v>
                </c:pt>
                <c:pt idx="812">
                  <c:v>18.52</c:v>
                </c:pt>
                <c:pt idx="813">
                  <c:v>18.52</c:v>
                </c:pt>
                <c:pt idx="814">
                  <c:v>18.36</c:v>
                </c:pt>
                <c:pt idx="815">
                  <c:v>18.04</c:v>
                </c:pt>
                <c:pt idx="816">
                  <c:v>18.04</c:v>
                </c:pt>
                <c:pt idx="817">
                  <c:v>18.04</c:v>
                </c:pt>
                <c:pt idx="818">
                  <c:v>18.04</c:v>
                </c:pt>
                <c:pt idx="819">
                  <c:v>18.04</c:v>
                </c:pt>
                <c:pt idx="820">
                  <c:v>18.04</c:v>
                </c:pt>
                <c:pt idx="821">
                  <c:v>18.2</c:v>
                </c:pt>
                <c:pt idx="822">
                  <c:v>18.2</c:v>
                </c:pt>
                <c:pt idx="823">
                  <c:v>18.2</c:v>
                </c:pt>
                <c:pt idx="824">
                  <c:v>18.2</c:v>
                </c:pt>
                <c:pt idx="825">
                  <c:v>18.04</c:v>
                </c:pt>
                <c:pt idx="826">
                  <c:v>17.72</c:v>
                </c:pt>
                <c:pt idx="827">
                  <c:v>17.72</c:v>
                </c:pt>
                <c:pt idx="828">
                  <c:v>17.72</c:v>
                </c:pt>
                <c:pt idx="829">
                  <c:v>17.88</c:v>
                </c:pt>
                <c:pt idx="830">
                  <c:v>18.04</c:v>
                </c:pt>
                <c:pt idx="831">
                  <c:v>18.04</c:v>
                </c:pt>
                <c:pt idx="832">
                  <c:v>18.2</c:v>
                </c:pt>
                <c:pt idx="833">
                  <c:v>18.2</c:v>
                </c:pt>
                <c:pt idx="834">
                  <c:v>18.36</c:v>
                </c:pt>
                <c:pt idx="835">
                  <c:v>18.68</c:v>
                </c:pt>
                <c:pt idx="836">
                  <c:v>18.68</c:v>
                </c:pt>
                <c:pt idx="837">
                  <c:v>18.85</c:v>
                </c:pt>
                <c:pt idx="838">
                  <c:v>19.01</c:v>
                </c:pt>
                <c:pt idx="839">
                  <c:v>19.17</c:v>
                </c:pt>
                <c:pt idx="840">
                  <c:v>19.17</c:v>
                </c:pt>
                <c:pt idx="841">
                  <c:v>19.33</c:v>
                </c:pt>
                <c:pt idx="842">
                  <c:v>19.5</c:v>
                </c:pt>
                <c:pt idx="843">
                  <c:v>19.5</c:v>
                </c:pt>
                <c:pt idx="844">
                  <c:v>19.5</c:v>
                </c:pt>
                <c:pt idx="845">
                  <c:v>19.33</c:v>
                </c:pt>
                <c:pt idx="846">
                  <c:v>19.5</c:v>
                </c:pt>
                <c:pt idx="847">
                  <c:v>19.66</c:v>
                </c:pt>
                <c:pt idx="848">
                  <c:v>19.82</c:v>
                </c:pt>
                <c:pt idx="849">
                  <c:v>19.98</c:v>
                </c:pt>
                <c:pt idx="850">
                  <c:v>19.98</c:v>
                </c:pt>
                <c:pt idx="851">
                  <c:v>19.98</c:v>
                </c:pt>
                <c:pt idx="852">
                  <c:v>20.14</c:v>
                </c:pt>
                <c:pt idx="853">
                  <c:v>20.14</c:v>
                </c:pt>
                <c:pt idx="854">
                  <c:v>20.31</c:v>
                </c:pt>
                <c:pt idx="855">
                  <c:v>20.31</c:v>
                </c:pt>
                <c:pt idx="856">
                  <c:v>20.47</c:v>
                </c:pt>
                <c:pt idx="857">
                  <c:v>20.63</c:v>
                </c:pt>
                <c:pt idx="858">
                  <c:v>20.63</c:v>
                </c:pt>
                <c:pt idx="859">
                  <c:v>20.79</c:v>
                </c:pt>
                <c:pt idx="860">
                  <c:v>20.79</c:v>
                </c:pt>
                <c:pt idx="861">
                  <c:v>20.79</c:v>
                </c:pt>
                <c:pt idx="862">
                  <c:v>20.96</c:v>
                </c:pt>
                <c:pt idx="863">
                  <c:v>21.12</c:v>
                </c:pt>
                <c:pt idx="864">
                  <c:v>21.12</c:v>
                </c:pt>
                <c:pt idx="865">
                  <c:v>21.29</c:v>
                </c:pt>
                <c:pt idx="866">
                  <c:v>21.46</c:v>
                </c:pt>
                <c:pt idx="867">
                  <c:v>21.62</c:v>
                </c:pt>
                <c:pt idx="868">
                  <c:v>21.79</c:v>
                </c:pt>
                <c:pt idx="869">
                  <c:v>21.79</c:v>
                </c:pt>
                <c:pt idx="870">
                  <c:v>21.79</c:v>
                </c:pt>
                <c:pt idx="871">
                  <c:v>21.96</c:v>
                </c:pt>
                <c:pt idx="872">
                  <c:v>22.12</c:v>
                </c:pt>
                <c:pt idx="873">
                  <c:v>22.29</c:v>
                </c:pt>
                <c:pt idx="874">
                  <c:v>22.46</c:v>
                </c:pt>
                <c:pt idx="875">
                  <c:v>22.46</c:v>
                </c:pt>
                <c:pt idx="876">
                  <c:v>22.62</c:v>
                </c:pt>
                <c:pt idx="877">
                  <c:v>22.62</c:v>
                </c:pt>
                <c:pt idx="878">
                  <c:v>22.79</c:v>
                </c:pt>
                <c:pt idx="879">
                  <c:v>22.79</c:v>
                </c:pt>
                <c:pt idx="880">
                  <c:v>22.96</c:v>
                </c:pt>
                <c:pt idx="881">
                  <c:v>22.96</c:v>
                </c:pt>
                <c:pt idx="882">
                  <c:v>23.12</c:v>
                </c:pt>
                <c:pt idx="883">
                  <c:v>23.29</c:v>
                </c:pt>
                <c:pt idx="884">
                  <c:v>23.46</c:v>
                </c:pt>
                <c:pt idx="885">
                  <c:v>23.29</c:v>
                </c:pt>
                <c:pt idx="886">
                  <c:v>23.46</c:v>
                </c:pt>
                <c:pt idx="887">
                  <c:v>23.46</c:v>
                </c:pt>
                <c:pt idx="888">
                  <c:v>23.63</c:v>
                </c:pt>
                <c:pt idx="889">
                  <c:v>23.63</c:v>
                </c:pt>
                <c:pt idx="890">
                  <c:v>23.81</c:v>
                </c:pt>
                <c:pt idx="891">
                  <c:v>23.81</c:v>
                </c:pt>
                <c:pt idx="892">
                  <c:v>23.81</c:v>
                </c:pt>
                <c:pt idx="893">
                  <c:v>23.98</c:v>
                </c:pt>
                <c:pt idx="894">
                  <c:v>23.98</c:v>
                </c:pt>
                <c:pt idx="895">
                  <c:v>24.15</c:v>
                </c:pt>
                <c:pt idx="896">
                  <c:v>23.98</c:v>
                </c:pt>
                <c:pt idx="897">
                  <c:v>23.98</c:v>
                </c:pt>
                <c:pt idx="898">
                  <c:v>24.15</c:v>
                </c:pt>
                <c:pt idx="899">
                  <c:v>24.15</c:v>
                </c:pt>
                <c:pt idx="900">
                  <c:v>24.32</c:v>
                </c:pt>
                <c:pt idx="901">
                  <c:v>24.32</c:v>
                </c:pt>
                <c:pt idx="902">
                  <c:v>24.32</c:v>
                </c:pt>
                <c:pt idx="903">
                  <c:v>24.32</c:v>
                </c:pt>
                <c:pt idx="904">
                  <c:v>24.32</c:v>
                </c:pt>
                <c:pt idx="905">
                  <c:v>24.32</c:v>
                </c:pt>
                <c:pt idx="906">
                  <c:v>24.32</c:v>
                </c:pt>
                <c:pt idx="907">
                  <c:v>24.32</c:v>
                </c:pt>
                <c:pt idx="908">
                  <c:v>24.32</c:v>
                </c:pt>
                <c:pt idx="909">
                  <c:v>24.32</c:v>
                </c:pt>
                <c:pt idx="910">
                  <c:v>24.15</c:v>
                </c:pt>
                <c:pt idx="911">
                  <c:v>24.15</c:v>
                </c:pt>
                <c:pt idx="912">
                  <c:v>24.15</c:v>
                </c:pt>
                <c:pt idx="913">
                  <c:v>24.15</c:v>
                </c:pt>
                <c:pt idx="914">
                  <c:v>24.32</c:v>
                </c:pt>
                <c:pt idx="915">
                  <c:v>24.15</c:v>
                </c:pt>
                <c:pt idx="916">
                  <c:v>23.98</c:v>
                </c:pt>
                <c:pt idx="917">
                  <c:v>23.98</c:v>
                </c:pt>
                <c:pt idx="918">
                  <c:v>23.81</c:v>
                </c:pt>
                <c:pt idx="919">
                  <c:v>23.81</c:v>
                </c:pt>
                <c:pt idx="920">
                  <c:v>23.63</c:v>
                </c:pt>
                <c:pt idx="921">
                  <c:v>23.63</c:v>
                </c:pt>
                <c:pt idx="922">
                  <c:v>23.63</c:v>
                </c:pt>
                <c:pt idx="923">
                  <c:v>23.46</c:v>
                </c:pt>
                <c:pt idx="924">
                  <c:v>23.29</c:v>
                </c:pt>
                <c:pt idx="925">
                  <c:v>23.29</c:v>
                </c:pt>
                <c:pt idx="926">
                  <c:v>22.96</c:v>
                </c:pt>
                <c:pt idx="927">
                  <c:v>22.96</c:v>
                </c:pt>
                <c:pt idx="928">
                  <c:v>22.96</c:v>
                </c:pt>
                <c:pt idx="929">
                  <c:v>22.79</c:v>
                </c:pt>
                <c:pt idx="930">
                  <c:v>22.79</c:v>
                </c:pt>
                <c:pt idx="931">
                  <c:v>22.79</c:v>
                </c:pt>
                <c:pt idx="932">
                  <c:v>22.79</c:v>
                </c:pt>
                <c:pt idx="933">
                  <c:v>22.79</c:v>
                </c:pt>
                <c:pt idx="934">
                  <c:v>22.79</c:v>
                </c:pt>
                <c:pt idx="935">
                  <c:v>22.62</c:v>
                </c:pt>
                <c:pt idx="936">
                  <c:v>22.62</c:v>
                </c:pt>
                <c:pt idx="937">
                  <c:v>22.46</c:v>
                </c:pt>
                <c:pt idx="938">
                  <c:v>22.46</c:v>
                </c:pt>
                <c:pt idx="939">
                  <c:v>22.46</c:v>
                </c:pt>
                <c:pt idx="940">
                  <c:v>22.62</c:v>
                </c:pt>
                <c:pt idx="941">
                  <c:v>22.62</c:v>
                </c:pt>
                <c:pt idx="942">
                  <c:v>22.62</c:v>
                </c:pt>
                <c:pt idx="943">
                  <c:v>22.62</c:v>
                </c:pt>
                <c:pt idx="944">
                  <c:v>22.62</c:v>
                </c:pt>
                <c:pt idx="945">
                  <c:v>22.62</c:v>
                </c:pt>
                <c:pt idx="946">
                  <c:v>22.46</c:v>
                </c:pt>
                <c:pt idx="947">
                  <c:v>22.46</c:v>
                </c:pt>
                <c:pt idx="948">
                  <c:v>22.29</c:v>
                </c:pt>
                <c:pt idx="949">
                  <c:v>22.12</c:v>
                </c:pt>
                <c:pt idx="950">
                  <c:v>21.96</c:v>
                </c:pt>
                <c:pt idx="951">
                  <c:v>21.96</c:v>
                </c:pt>
                <c:pt idx="952">
                  <c:v>21.96</c:v>
                </c:pt>
                <c:pt idx="953">
                  <c:v>21.96</c:v>
                </c:pt>
                <c:pt idx="954">
                  <c:v>21.96</c:v>
                </c:pt>
                <c:pt idx="955">
                  <c:v>21.96</c:v>
                </c:pt>
                <c:pt idx="956">
                  <c:v>21.79</c:v>
                </c:pt>
                <c:pt idx="957">
                  <c:v>21.79</c:v>
                </c:pt>
                <c:pt idx="958">
                  <c:v>21.79</c:v>
                </c:pt>
                <c:pt idx="959">
                  <c:v>21.79</c:v>
                </c:pt>
                <c:pt idx="960">
                  <c:v>21.62</c:v>
                </c:pt>
                <c:pt idx="961">
                  <c:v>21.46</c:v>
                </c:pt>
                <c:pt idx="962">
                  <c:v>21.46</c:v>
                </c:pt>
                <c:pt idx="963">
                  <c:v>21.46</c:v>
                </c:pt>
                <c:pt idx="964">
                  <c:v>21.46</c:v>
                </c:pt>
                <c:pt idx="965">
                  <c:v>21.29</c:v>
                </c:pt>
                <c:pt idx="966">
                  <c:v>21.46</c:v>
                </c:pt>
                <c:pt idx="967">
                  <c:v>21.46</c:v>
                </c:pt>
                <c:pt idx="968">
                  <c:v>21.29</c:v>
                </c:pt>
                <c:pt idx="969">
                  <c:v>21.29</c:v>
                </c:pt>
                <c:pt idx="970">
                  <c:v>21.29</c:v>
                </c:pt>
                <c:pt idx="971">
                  <c:v>21.12</c:v>
                </c:pt>
                <c:pt idx="972">
                  <c:v>21.12</c:v>
                </c:pt>
                <c:pt idx="973">
                  <c:v>20.96</c:v>
                </c:pt>
                <c:pt idx="974">
                  <c:v>20.96</c:v>
                </c:pt>
                <c:pt idx="975">
                  <c:v>20.96</c:v>
                </c:pt>
                <c:pt idx="976">
                  <c:v>20.96</c:v>
                </c:pt>
                <c:pt idx="977">
                  <c:v>20.96</c:v>
                </c:pt>
                <c:pt idx="978">
                  <c:v>20.96</c:v>
                </c:pt>
                <c:pt idx="979">
                  <c:v>20.96</c:v>
                </c:pt>
                <c:pt idx="980">
                  <c:v>20.96</c:v>
                </c:pt>
                <c:pt idx="981">
                  <c:v>20.96</c:v>
                </c:pt>
                <c:pt idx="982">
                  <c:v>20.96</c:v>
                </c:pt>
                <c:pt idx="983">
                  <c:v>20.79</c:v>
                </c:pt>
                <c:pt idx="984">
                  <c:v>20.79</c:v>
                </c:pt>
                <c:pt idx="985">
                  <c:v>20.79</c:v>
                </c:pt>
                <c:pt idx="986">
                  <c:v>20.63</c:v>
                </c:pt>
                <c:pt idx="987">
                  <c:v>20.63</c:v>
                </c:pt>
                <c:pt idx="988">
                  <c:v>20.63</c:v>
                </c:pt>
                <c:pt idx="989">
                  <c:v>20.63</c:v>
                </c:pt>
                <c:pt idx="990">
                  <c:v>20.63</c:v>
                </c:pt>
                <c:pt idx="991">
                  <c:v>20.63</c:v>
                </c:pt>
                <c:pt idx="992">
                  <c:v>20.47</c:v>
                </c:pt>
                <c:pt idx="993">
                  <c:v>20.31</c:v>
                </c:pt>
                <c:pt idx="994">
                  <c:v>20.14</c:v>
                </c:pt>
                <c:pt idx="995">
                  <c:v>20.47</c:v>
                </c:pt>
                <c:pt idx="996">
                  <c:v>20.47</c:v>
                </c:pt>
                <c:pt idx="997">
                  <c:v>20.31</c:v>
                </c:pt>
                <c:pt idx="998">
                  <c:v>20.31</c:v>
                </c:pt>
                <c:pt idx="999">
                  <c:v>20.31</c:v>
                </c:pt>
                <c:pt idx="1000">
                  <c:v>20.31</c:v>
                </c:pt>
                <c:pt idx="1001">
                  <c:v>20.31</c:v>
                </c:pt>
                <c:pt idx="1002">
                  <c:v>20.31</c:v>
                </c:pt>
                <c:pt idx="1003">
                  <c:v>20.31</c:v>
                </c:pt>
                <c:pt idx="1004">
                  <c:v>20.14</c:v>
                </c:pt>
                <c:pt idx="1005">
                  <c:v>19.98</c:v>
                </c:pt>
                <c:pt idx="1006">
                  <c:v>20.14</c:v>
                </c:pt>
                <c:pt idx="1007">
                  <c:v>19.98</c:v>
                </c:pt>
                <c:pt idx="1008">
                  <c:v>19.98</c:v>
                </c:pt>
                <c:pt idx="1009">
                  <c:v>20.14</c:v>
                </c:pt>
                <c:pt idx="1010">
                  <c:v>19.98</c:v>
                </c:pt>
                <c:pt idx="1011">
                  <c:v>19.82</c:v>
                </c:pt>
                <c:pt idx="1012">
                  <c:v>19.82</c:v>
                </c:pt>
                <c:pt idx="1013">
                  <c:v>19.82</c:v>
                </c:pt>
                <c:pt idx="1014">
                  <c:v>19.82</c:v>
                </c:pt>
                <c:pt idx="1015">
                  <c:v>19.82</c:v>
                </c:pt>
                <c:pt idx="1016">
                  <c:v>19.82</c:v>
                </c:pt>
                <c:pt idx="1017">
                  <c:v>19.82</c:v>
                </c:pt>
                <c:pt idx="1018">
                  <c:v>19.82</c:v>
                </c:pt>
                <c:pt idx="1019">
                  <c:v>19.82</c:v>
                </c:pt>
                <c:pt idx="1020">
                  <c:v>19.82</c:v>
                </c:pt>
                <c:pt idx="1021">
                  <c:v>19.82</c:v>
                </c:pt>
                <c:pt idx="1022">
                  <c:v>19.98</c:v>
                </c:pt>
                <c:pt idx="1023">
                  <c:v>19.98</c:v>
                </c:pt>
                <c:pt idx="1024">
                  <c:v>19.98</c:v>
                </c:pt>
                <c:pt idx="1025">
                  <c:v>19.82</c:v>
                </c:pt>
                <c:pt idx="1026">
                  <c:v>19.66</c:v>
                </c:pt>
                <c:pt idx="1027">
                  <c:v>19.5</c:v>
                </c:pt>
                <c:pt idx="1028">
                  <c:v>19.5</c:v>
                </c:pt>
                <c:pt idx="1029">
                  <c:v>19.33</c:v>
                </c:pt>
                <c:pt idx="1030">
                  <c:v>19.33</c:v>
                </c:pt>
                <c:pt idx="1031">
                  <c:v>19.5</c:v>
                </c:pt>
                <c:pt idx="1032">
                  <c:v>19.5</c:v>
                </c:pt>
                <c:pt idx="1033">
                  <c:v>19.66</c:v>
                </c:pt>
                <c:pt idx="1034">
                  <c:v>19.5</c:v>
                </c:pt>
                <c:pt idx="1035">
                  <c:v>19.5</c:v>
                </c:pt>
                <c:pt idx="1036">
                  <c:v>19.5</c:v>
                </c:pt>
                <c:pt idx="1037">
                  <c:v>19.5</c:v>
                </c:pt>
                <c:pt idx="1038">
                  <c:v>19.5</c:v>
                </c:pt>
                <c:pt idx="1039">
                  <c:v>19.5</c:v>
                </c:pt>
                <c:pt idx="1040">
                  <c:v>19.5</c:v>
                </c:pt>
                <c:pt idx="1041">
                  <c:v>19.5</c:v>
                </c:pt>
                <c:pt idx="1042">
                  <c:v>19.33</c:v>
                </c:pt>
                <c:pt idx="1043">
                  <c:v>19.33</c:v>
                </c:pt>
                <c:pt idx="1044">
                  <c:v>19.33</c:v>
                </c:pt>
                <c:pt idx="1045">
                  <c:v>19.33</c:v>
                </c:pt>
                <c:pt idx="1046">
                  <c:v>19.17</c:v>
                </c:pt>
                <c:pt idx="1047">
                  <c:v>19.17</c:v>
                </c:pt>
                <c:pt idx="1048">
                  <c:v>19.17</c:v>
                </c:pt>
                <c:pt idx="1049">
                  <c:v>19.17</c:v>
                </c:pt>
                <c:pt idx="1050">
                  <c:v>19.01</c:v>
                </c:pt>
                <c:pt idx="1051">
                  <c:v>19.17</c:v>
                </c:pt>
                <c:pt idx="1052">
                  <c:v>19.01</c:v>
                </c:pt>
                <c:pt idx="1053">
                  <c:v>19.01</c:v>
                </c:pt>
                <c:pt idx="1054">
                  <c:v>19.01</c:v>
                </c:pt>
                <c:pt idx="1055">
                  <c:v>19.01</c:v>
                </c:pt>
                <c:pt idx="1056">
                  <c:v>19.01</c:v>
                </c:pt>
                <c:pt idx="1057">
                  <c:v>18.85</c:v>
                </c:pt>
                <c:pt idx="1058">
                  <c:v>18.85</c:v>
                </c:pt>
                <c:pt idx="1059">
                  <c:v>18.85</c:v>
                </c:pt>
                <c:pt idx="1060">
                  <c:v>18.68</c:v>
                </c:pt>
                <c:pt idx="1061">
                  <c:v>18.52</c:v>
                </c:pt>
                <c:pt idx="1062">
                  <c:v>18.2</c:v>
                </c:pt>
                <c:pt idx="1063">
                  <c:v>17.88</c:v>
                </c:pt>
                <c:pt idx="1064">
                  <c:v>17.72</c:v>
                </c:pt>
                <c:pt idx="1065">
                  <c:v>17.56</c:v>
                </c:pt>
                <c:pt idx="1066">
                  <c:v>17.72</c:v>
                </c:pt>
                <c:pt idx="1067">
                  <c:v>17.56</c:v>
                </c:pt>
                <c:pt idx="1068">
                  <c:v>17.56</c:v>
                </c:pt>
                <c:pt idx="1069">
                  <c:v>17.56</c:v>
                </c:pt>
                <c:pt idx="1070">
                  <c:v>17.72</c:v>
                </c:pt>
                <c:pt idx="1071">
                  <c:v>18.04</c:v>
                </c:pt>
                <c:pt idx="1072">
                  <c:v>18.2</c:v>
                </c:pt>
                <c:pt idx="1073">
                  <c:v>18.2</c:v>
                </c:pt>
                <c:pt idx="1074">
                  <c:v>18.2</c:v>
                </c:pt>
                <c:pt idx="1075">
                  <c:v>18.04</c:v>
                </c:pt>
                <c:pt idx="1076">
                  <c:v>17.88</c:v>
                </c:pt>
                <c:pt idx="1077">
                  <c:v>17.88</c:v>
                </c:pt>
                <c:pt idx="1078">
                  <c:v>17.88</c:v>
                </c:pt>
                <c:pt idx="1079">
                  <c:v>17.88</c:v>
                </c:pt>
                <c:pt idx="1080">
                  <c:v>17.88</c:v>
                </c:pt>
                <c:pt idx="1081">
                  <c:v>17.88</c:v>
                </c:pt>
                <c:pt idx="1082">
                  <c:v>17.88</c:v>
                </c:pt>
                <c:pt idx="1083">
                  <c:v>17.72</c:v>
                </c:pt>
                <c:pt idx="1084">
                  <c:v>17.72</c:v>
                </c:pt>
                <c:pt idx="1085">
                  <c:v>17.56</c:v>
                </c:pt>
                <c:pt idx="1086">
                  <c:v>17.4</c:v>
                </c:pt>
                <c:pt idx="1087">
                  <c:v>17.24</c:v>
                </c:pt>
                <c:pt idx="1088">
                  <c:v>17.08</c:v>
                </c:pt>
                <c:pt idx="1089">
                  <c:v>17.4</c:v>
                </c:pt>
                <c:pt idx="1090">
                  <c:v>17.4</c:v>
                </c:pt>
                <c:pt idx="1091">
                  <c:v>17.4</c:v>
                </c:pt>
                <c:pt idx="1092">
                  <c:v>17.56</c:v>
                </c:pt>
                <c:pt idx="1093">
                  <c:v>17.4</c:v>
                </c:pt>
                <c:pt idx="1094">
                  <c:v>17.4</c:v>
                </c:pt>
                <c:pt idx="1095">
                  <c:v>17.4</c:v>
                </c:pt>
                <c:pt idx="1096">
                  <c:v>17.56</c:v>
                </c:pt>
                <c:pt idx="1097">
                  <c:v>17.4</c:v>
                </c:pt>
                <c:pt idx="1098">
                  <c:v>17.4</c:v>
                </c:pt>
                <c:pt idx="1099">
                  <c:v>17.4</c:v>
                </c:pt>
                <c:pt idx="1100">
                  <c:v>17.24</c:v>
                </c:pt>
                <c:pt idx="1101">
                  <c:v>17.24</c:v>
                </c:pt>
                <c:pt idx="1102">
                  <c:v>17.24</c:v>
                </c:pt>
                <c:pt idx="1103">
                  <c:v>17.24</c:v>
                </c:pt>
                <c:pt idx="1104">
                  <c:v>17.4</c:v>
                </c:pt>
                <c:pt idx="1105">
                  <c:v>17.4</c:v>
                </c:pt>
                <c:pt idx="1106">
                  <c:v>17.4</c:v>
                </c:pt>
                <c:pt idx="1107">
                  <c:v>17.4</c:v>
                </c:pt>
                <c:pt idx="1108">
                  <c:v>17.4</c:v>
                </c:pt>
                <c:pt idx="1109">
                  <c:v>17.56</c:v>
                </c:pt>
                <c:pt idx="1110">
                  <c:v>17.56</c:v>
                </c:pt>
                <c:pt idx="1111">
                  <c:v>17.72</c:v>
                </c:pt>
                <c:pt idx="1112">
                  <c:v>17.72</c:v>
                </c:pt>
                <c:pt idx="1113">
                  <c:v>17.72</c:v>
                </c:pt>
                <c:pt idx="1114">
                  <c:v>17.72</c:v>
                </c:pt>
                <c:pt idx="1115">
                  <c:v>17.72</c:v>
                </c:pt>
                <c:pt idx="1116">
                  <c:v>17.88</c:v>
                </c:pt>
                <c:pt idx="1117">
                  <c:v>17.88</c:v>
                </c:pt>
                <c:pt idx="1118">
                  <c:v>18.04</c:v>
                </c:pt>
                <c:pt idx="1119">
                  <c:v>18.04</c:v>
                </c:pt>
                <c:pt idx="1120">
                  <c:v>18.04</c:v>
                </c:pt>
                <c:pt idx="1121">
                  <c:v>18.2</c:v>
                </c:pt>
                <c:pt idx="1122">
                  <c:v>18.36</c:v>
                </c:pt>
                <c:pt idx="1123">
                  <c:v>18.52</c:v>
                </c:pt>
                <c:pt idx="1124">
                  <c:v>18.68</c:v>
                </c:pt>
                <c:pt idx="1125">
                  <c:v>18.68</c:v>
                </c:pt>
                <c:pt idx="1126">
                  <c:v>18.85</c:v>
                </c:pt>
                <c:pt idx="1127">
                  <c:v>18.85</c:v>
                </c:pt>
                <c:pt idx="1128">
                  <c:v>19.01</c:v>
                </c:pt>
                <c:pt idx="1129">
                  <c:v>19.01</c:v>
                </c:pt>
                <c:pt idx="1130">
                  <c:v>19.01</c:v>
                </c:pt>
                <c:pt idx="1131">
                  <c:v>19.17</c:v>
                </c:pt>
                <c:pt idx="1132">
                  <c:v>19.17</c:v>
                </c:pt>
                <c:pt idx="1133">
                  <c:v>19.17</c:v>
                </c:pt>
                <c:pt idx="1134">
                  <c:v>19.33</c:v>
                </c:pt>
                <c:pt idx="1135">
                  <c:v>19.5</c:v>
                </c:pt>
                <c:pt idx="1136">
                  <c:v>19.5</c:v>
                </c:pt>
                <c:pt idx="1137">
                  <c:v>19.66</c:v>
                </c:pt>
                <c:pt idx="1138">
                  <c:v>19.82</c:v>
                </c:pt>
                <c:pt idx="1139">
                  <c:v>19.82</c:v>
                </c:pt>
                <c:pt idx="1140">
                  <c:v>19.82</c:v>
                </c:pt>
                <c:pt idx="1141">
                  <c:v>19.82</c:v>
                </c:pt>
                <c:pt idx="1142">
                  <c:v>19.98</c:v>
                </c:pt>
                <c:pt idx="1143">
                  <c:v>19.98</c:v>
                </c:pt>
                <c:pt idx="1144">
                  <c:v>20.14</c:v>
                </c:pt>
                <c:pt idx="1145">
                  <c:v>20.14</c:v>
                </c:pt>
                <c:pt idx="1146">
                  <c:v>20.31</c:v>
                </c:pt>
                <c:pt idx="1147">
                  <c:v>20.47</c:v>
                </c:pt>
                <c:pt idx="1148">
                  <c:v>20.47</c:v>
                </c:pt>
                <c:pt idx="1149">
                  <c:v>20.47</c:v>
                </c:pt>
                <c:pt idx="1150">
                  <c:v>20.63</c:v>
                </c:pt>
                <c:pt idx="1151">
                  <c:v>20.96</c:v>
                </c:pt>
                <c:pt idx="1152">
                  <c:v>20.96</c:v>
                </c:pt>
                <c:pt idx="1153">
                  <c:v>21.29</c:v>
                </c:pt>
                <c:pt idx="1154">
                  <c:v>21.29</c:v>
                </c:pt>
                <c:pt idx="1155">
                  <c:v>21.46</c:v>
                </c:pt>
                <c:pt idx="1156">
                  <c:v>21.46</c:v>
                </c:pt>
                <c:pt idx="1157">
                  <c:v>21.46</c:v>
                </c:pt>
                <c:pt idx="1158">
                  <c:v>21.46</c:v>
                </c:pt>
                <c:pt idx="1159">
                  <c:v>21.79</c:v>
                </c:pt>
                <c:pt idx="1160">
                  <c:v>21.96</c:v>
                </c:pt>
                <c:pt idx="1161">
                  <c:v>22.12</c:v>
                </c:pt>
                <c:pt idx="1162">
                  <c:v>22.29</c:v>
                </c:pt>
                <c:pt idx="1163">
                  <c:v>22.29</c:v>
                </c:pt>
                <c:pt idx="1164">
                  <c:v>22.46</c:v>
                </c:pt>
                <c:pt idx="1165">
                  <c:v>22.46</c:v>
                </c:pt>
                <c:pt idx="1166">
                  <c:v>22.62</c:v>
                </c:pt>
                <c:pt idx="1167">
                  <c:v>22.79</c:v>
                </c:pt>
                <c:pt idx="1168">
                  <c:v>22.96</c:v>
                </c:pt>
                <c:pt idx="1169">
                  <c:v>22.96</c:v>
                </c:pt>
                <c:pt idx="1170">
                  <c:v>23.12</c:v>
                </c:pt>
                <c:pt idx="1171">
                  <c:v>23.29</c:v>
                </c:pt>
                <c:pt idx="1172">
                  <c:v>23.46</c:v>
                </c:pt>
                <c:pt idx="1173">
                  <c:v>23.46</c:v>
                </c:pt>
                <c:pt idx="1174">
                  <c:v>23.63</c:v>
                </c:pt>
                <c:pt idx="1175">
                  <c:v>23.81</c:v>
                </c:pt>
                <c:pt idx="1176">
                  <c:v>23.81</c:v>
                </c:pt>
                <c:pt idx="1177">
                  <c:v>23.98</c:v>
                </c:pt>
                <c:pt idx="1178">
                  <c:v>24.15</c:v>
                </c:pt>
                <c:pt idx="1179">
                  <c:v>24.15</c:v>
                </c:pt>
                <c:pt idx="1180">
                  <c:v>24.15</c:v>
                </c:pt>
                <c:pt idx="1181">
                  <c:v>24.15</c:v>
                </c:pt>
                <c:pt idx="1182">
                  <c:v>24.32</c:v>
                </c:pt>
                <c:pt idx="1183">
                  <c:v>24.49</c:v>
                </c:pt>
                <c:pt idx="1184">
                  <c:v>24.49</c:v>
                </c:pt>
                <c:pt idx="1185">
                  <c:v>24.49</c:v>
                </c:pt>
                <c:pt idx="1186">
                  <c:v>24.49</c:v>
                </c:pt>
                <c:pt idx="1187">
                  <c:v>24.67</c:v>
                </c:pt>
                <c:pt idx="1188">
                  <c:v>24.67</c:v>
                </c:pt>
                <c:pt idx="1189">
                  <c:v>24.67</c:v>
                </c:pt>
                <c:pt idx="1190">
                  <c:v>24.67</c:v>
                </c:pt>
                <c:pt idx="1191">
                  <c:v>24.49</c:v>
                </c:pt>
                <c:pt idx="1192">
                  <c:v>24.84</c:v>
                </c:pt>
                <c:pt idx="1193">
                  <c:v>25.02</c:v>
                </c:pt>
                <c:pt idx="1194">
                  <c:v>24.84</c:v>
                </c:pt>
                <c:pt idx="1195">
                  <c:v>24.84</c:v>
                </c:pt>
                <c:pt idx="1196">
                  <c:v>24.67</c:v>
                </c:pt>
                <c:pt idx="1197">
                  <c:v>25.02</c:v>
                </c:pt>
                <c:pt idx="1198">
                  <c:v>24.84</c:v>
                </c:pt>
                <c:pt idx="1199">
                  <c:v>25.02</c:v>
                </c:pt>
                <c:pt idx="1200">
                  <c:v>24.84</c:v>
                </c:pt>
                <c:pt idx="1201">
                  <c:v>24.84</c:v>
                </c:pt>
                <c:pt idx="1202">
                  <c:v>24.49</c:v>
                </c:pt>
                <c:pt idx="1203">
                  <c:v>24.32</c:v>
                </c:pt>
                <c:pt idx="1204">
                  <c:v>24.15</c:v>
                </c:pt>
                <c:pt idx="1205">
                  <c:v>23.98</c:v>
                </c:pt>
                <c:pt idx="1206">
                  <c:v>24.32</c:v>
                </c:pt>
                <c:pt idx="1207">
                  <c:v>23.98</c:v>
                </c:pt>
                <c:pt idx="1208">
                  <c:v>24.15</c:v>
                </c:pt>
                <c:pt idx="1209">
                  <c:v>23.98</c:v>
                </c:pt>
                <c:pt idx="1210">
                  <c:v>23.81</c:v>
                </c:pt>
                <c:pt idx="1211">
                  <c:v>23.81</c:v>
                </c:pt>
                <c:pt idx="1212">
                  <c:v>23.81</c:v>
                </c:pt>
                <c:pt idx="1213">
                  <c:v>23.63</c:v>
                </c:pt>
                <c:pt idx="1214">
                  <c:v>23.63</c:v>
                </c:pt>
                <c:pt idx="1215">
                  <c:v>23.46</c:v>
                </c:pt>
                <c:pt idx="1216">
                  <c:v>23.46</c:v>
                </c:pt>
                <c:pt idx="1217">
                  <c:v>23.46</c:v>
                </c:pt>
                <c:pt idx="1218">
                  <c:v>23.46</c:v>
                </c:pt>
                <c:pt idx="1219">
                  <c:v>23.29</c:v>
                </c:pt>
                <c:pt idx="1220">
                  <c:v>23.29</c:v>
                </c:pt>
                <c:pt idx="1221">
                  <c:v>23.29</c:v>
                </c:pt>
                <c:pt idx="1222">
                  <c:v>23.29</c:v>
                </c:pt>
                <c:pt idx="1223">
                  <c:v>23.29</c:v>
                </c:pt>
                <c:pt idx="1224">
                  <c:v>23.29</c:v>
                </c:pt>
                <c:pt idx="1225">
                  <c:v>23.12</c:v>
                </c:pt>
                <c:pt idx="1226">
                  <c:v>23.12</c:v>
                </c:pt>
                <c:pt idx="1227">
                  <c:v>22.96</c:v>
                </c:pt>
                <c:pt idx="1228">
                  <c:v>22.96</c:v>
                </c:pt>
                <c:pt idx="1229">
                  <c:v>22.96</c:v>
                </c:pt>
                <c:pt idx="1230">
                  <c:v>22.79</c:v>
                </c:pt>
                <c:pt idx="1231">
                  <c:v>22.79</c:v>
                </c:pt>
                <c:pt idx="1232">
                  <c:v>22.79</c:v>
                </c:pt>
                <c:pt idx="1233">
                  <c:v>22.79</c:v>
                </c:pt>
                <c:pt idx="1234">
                  <c:v>22.79</c:v>
                </c:pt>
                <c:pt idx="1235">
                  <c:v>22.79</c:v>
                </c:pt>
                <c:pt idx="1236">
                  <c:v>22.79</c:v>
                </c:pt>
                <c:pt idx="1237">
                  <c:v>22.62</c:v>
                </c:pt>
                <c:pt idx="1238">
                  <c:v>22.62</c:v>
                </c:pt>
                <c:pt idx="1239">
                  <c:v>22.46</c:v>
                </c:pt>
                <c:pt idx="1240">
                  <c:v>22.46</c:v>
                </c:pt>
                <c:pt idx="1241">
                  <c:v>22.46</c:v>
                </c:pt>
                <c:pt idx="1242">
                  <c:v>22.46</c:v>
                </c:pt>
                <c:pt idx="1243">
                  <c:v>22.46</c:v>
                </c:pt>
                <c:pt idx="1244">
                  <c:v>22.46</c:v>
                </c:pt>
                <c:pt idx="1245">
                  <c:v>22.46</c:v>
                </c:pt>
                <c:pt idx="1246">
                  <c:v>22.46</c:v>
                </c:pt>
                <c:pt idx="1247">
                  <c:v>22.29</c:v>
                </c:pt>
                <c:pt idx="1248">
                  <c:v>22.29</c:v>
                </c:pt>
                <c:pt idx="1249">
                  <c:v>22.29</c:v>
                </c:pt>
                <c:pt idx="1250">
                  <c:v>22.12</c:v>
                </c:pt>
                <c:pt idx="1251">
                  <c:v>21.96</c:v>
                </c:pt>
                <c:pt idx="1252">
                  <c:v>21.96</c:v>
                </c:pt>
                <c:pt idx="1253">
                  <c:v>21.79</c:v>
                </c:pt>
                <c:pt idx="1254">
                  <c:v>21.79</c:v>
                </c:pt>
                <c:pt idx="1255">
                  <c:v>21.79</c:v>
                </c:pt>
                <c:pt idx="1256">
                  <c:v>21.79</c:v>
                </c:pt>
                <c:pt idx="1257">
                  <c:v>21.79</c:v>
                </c:pt>
                <c:pt idx="1258">
                  <c:v>21.62</c:v>
                </c:pt>
                <c:pt idx="1259">
                  <c:v>21.62</c:v>
                </c:pt>
                <c:pt idx="1260">
                  <c:v>21.46</c:v>
                </c:pt>
                <c:pt idx="1261">
                  <c:v>21.46</c:v>
                </c:pt>
                <c:pt idx="1262">
                  <c:v>21.29</c:v>
                </c:pt>
                <c:pt idx="1263">
                  <c:v>21.12</c:v>
                </c:pt>
                <c:pt idx="1264">
                  <c:v>21.12</c:v>
                </c:pt>
                <c:pt idx="1265">
                  <c:v>21.29</c:v>
                </c:pt>
                <c:pt idx="1266">
                  <c:v>21.12</c:v>
                </c:pt>
                <c:pt idx="1267">
                  <c:v>21.12</c:v>
                </c:pt>
                <c:pt idx="1268">
                  <c:v>21.12</c:v>
                </c:pt>
                <c:pt idx="1269">
                  <c:v>20.96</c:v>
                </c:pt>
                <c:pt idx="1270">
                  <c:v>20.96</c:v>
                </c:pt>
                <c:pt idx="1271">
                  <c:v>20.96</c:v>
                </c:pt>
                <c:pt idx="1272">
                  <c:v>20.96</c:v>
                </c:pt>
                <c:pt idx="1273">
                  <c:v>20.79</c:v>
                </c:pt>
                <c:pt idx="1274">
                  <c:v>20.79</c:v>
                </c:pt>
                <c:pt idx="1275">
                  <c:v>20.79</c:v>
                </c:pt>
                <c:pt idx="1276">
                  <c:v>20.79</c:v>
                </c:pt>
                <c:pt idx="1277">
                  <c:v>20.79</c:v>
                </c:pt>
                <c:pt idx="1278">
                  <c:v>20.79</c:v>
                </c:pt>
                <c:pt idx="1279">
                  <c:v>20.79</c:v>
                </c:pt>
                <c:pt idx="1280">
                  <c:v>20.79</c:v>
                </c:pt>
                <c:pt idx="1281">
                  <c:v>20.63</c:v>
                </c:pt>
                <c:pt idx="1282">
                  <c:v>20.47</c:v>
                </c:pt>
                <c:pt idx="1283">
                  <c:v>20.47</c:v>
                </c:pt>
                <c:pt idx="1284">
                  <c:v>20.47</c:v>
                </c:pt>
                <c:pt idx="1285">
                  <c:v>20.31</c:v>
                </c:pt>
                <c:pt idx="1286">
                  <c:v>20.31</c:v>
                </c:pt>
                <c:pt idx="1287">
                  <c:v>20.31</c:v>
                </c:pt>
                <c:pt idx="1288">
                  <c:v>20.31</c:v>
                </c:pt>
                <c:pt idx="1289">
                  <c:v>20.31</c:v>
                </c:pt>
                <c:pt idx="1290">
                  <c:v>20.31</c:v>
                </c:pt>
                <c:pt idx="1291">
                  <c:v>20.31</c:v>
                </c:pt>
                <c:pt idx="1292">
                  <c:v>20.31</c:v>
                </c:pt>
                <c:pt idx="1293">
                  <c:v>20.31</c:v>
                </c:pt>
                <c:pt idx="1294">
                  <c:v>20.14</c:v>
                </c:pt>
                <c:pt idx="1295">
                  <c:v>19.98</c:v>
                </c:pt>
                <c:pt idx="1296">
                  <c:v>19.98</c:v>
                </c:pt>
                <c:pt idx="1297">
                  <c:v>19.98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temperature!$K$1</c:f>
              <c:strCache>
                <c:ptCount val="1"/>
                <c:pt idx="0">
                  <c:v>2-20cm</c:v>
                </c:pt>
              </c:strCache>
            </c:strRef>
          </c:tx>
          <c:marker>
            <c:symbol val="none"/>
          </c:marker>
          <c:val>
            <c:numRef>
              <c:f>temperature!$K$2:$K$1299</c:f>
              <c:numCache>
                <c:formatCode>0.00</c:formatCode>
                <c:ptCount val="1298"/>
                <c:pt idx="1">
                  <c:v>21.92</c:v>
                </c:pt>
                <c:pt idx="2">
                  <c:v>21.92</c:v>
                </c:pt>
                <c:pt idx="3">
                  <c:v>22.08</c:v>
                </c:pt>
                <c:pt idx="4">
                  <c:v>22.08</c:v>
                </c:pt>
                <c:pt idx="5">
                  <c:v>22.25</c:v>
                </c:pt>
                <c:pt idx="6">
                  <c:v>22.42</c:v>
                </c:pt>
                <c:pt idx="7">
                  <c:v>22.75</c:v>
                </c:pt>
                <c:pt idx="8">
                  <c:v>23.09</c:v>
                </c:pt>
                <c:pt idx="9">
                  <c:v>23.6</c:v>
                </c:pt>
                <c:pt idx="10">
                  <c:v>24.12</c:v>
                </c:pt>
                <c:pt idx="11">
                  <c:v>24.64</c:v>
                </c:pt>
                <c:pt idx="12">
                  <c:v>25.16</c:v>
                </c:pt>
                <c:pt idx="13">
                  <c:v>25.51</c:v>
                </c:pt>
                <c:pt idx="14">
                  <c:v>26.03</c:v>
                </c:pt>
                <c:pt idx="15">
                  <c:v>26.38</c:v>
                </c:pt>
                <c:pt idx="16">
                  <c:v>26.91</c:v>
                </c:pt>
                <c:pt idx="17">
                  <c:v>27.27</c:v>
                </c:pt>
                <c:pt idx="18">
                  <c:v>27.62</c:v>
                </c:pt>
                <c:pt idx="19">
                  <c:v>27.81</c:v>
                </c:pt>
                <c:pt idx="20">
                  <c:v>28.17</c:v>
                </c:pt>
                <c:pt idx="21">
                  <c:v>28.35</c:v>
                </c:pt>
                <c:pt idx="22">
                  <c:v>28.72</c:v>
                </c:pt>
                <c:pt idx="23">
                  <c:v>28.9</c:v>
                </c:pt>
                <c:pt idx="24">
                  <c:v>29.08</c:v>
                </c:pt>
                <c:pt idx="25">
                  <c:v>29.08</c:v>
                </c:pt>
                <c:pt idx="26">
                  <c:v>28.9</c:v>
                </c:pt>
                <c:pt idx="27">
                  <c:v>28.53</c:v>
                </c:pt>
                <c:pt idx="28">
                  <c:v>28.17</c:v>
                </c:pt>
                <c:pt idx="29">
                  <c:v>27.27</c:v>
                </c:pt>
                <c:pt idx="30">
                  <c:v>27.62</c:v>
                </c:pt>
                <c:pt idx="31">
                  <c:v>26.91</c:v>
                </c:pt>
                <c:pt idx="32">
                  <c:v>25.68</c:v>
                </c:pt>
                <c:pt idx="33">
                  <c:v>24.64</c:v>
                </c:pt>
                <c:pt idx="34">
                  <c:v>24.99</c:v>
                </c:pt>
                <c:pt idx="35">
                  <c:v>25.68</c:v>
                </c:pt>
                <c:pt idx="36">
                  <c:v>25.68</c:v>
                </c:pt>
                <c:pt idx="37">
                  <c:v>25.16</c:v>
                </c:pt>
                <c:pt idx="38">
                  <c:v>25.51</c:v>
                </c:pt>
                <c:pt idx="39">
                  <c:v>26.73</c:v>
                </c:pt>
                <c:pt idx="40">
                  <c:v>28.53</c:v>
                </c:pt>
                <c:pt idx="41">
                  <c:v>29.08</c:v>
                </c:pt>
                <c:pt idx="42">
                  <c:v>29.27</c:v>
                </c:pt>
                <c:pt idx="43">
                  <c:v>28.72</c:v>
                </c:pt>
                <c:pt idx="44">
                  <c:v>28.9</c:v>
                </c:pt>
                <c:pt idx="45">
                  <c:v>29.08</c:v>
                </c:pt>
                <c:pt idx="46">
                  <c:v>30.58</c:v>
                </c:pt>
                <c:pt idx="47">
                  <c:v>25.16</c:v>
                </c:pt>
                <c:pt idx="48">
                  <c:v>23.43</c:v>
                </c:pt>
                <c:pt idx="49">
                  <c:v>23.43</c:v>
                </c:pt>
                <c:pt idx="50">
                  <c:v>23.43</c:v>
                </c:pt>
                <c:pt idx="51">
                  <c:v>23.6</c:v>
                </c:pt>
                <c:pt idx="52">
                  <c:v>23.77</c:v>
                </c:pt>
                <c:pt idx="53">
                  <c:v>23.6</c:v>
                </c:pt>
                <c:pt idx="54">
                  <c:v>23.6</c:v>
                </c:pt>
                <c:pt idx="55">
                  <c:v>23.6</c:v>
                </c:pt>
                <c:pt idx="56">
                  <c:v>23.6</c:v>
                </c:pt>
                <c:pt idx="57">
                  <c:v>23.6</c:v>
                </c:pt>
                <c:pt idx="58">
                  <c:v>23.6</c:v>
                </c:pt>
                <c:pt idx="59">
                  <c:v>23.43</c:v>
                </c:pt>
                <c:pt idx="60">
                  <c:v>23.43</c:v>
                </c:pt>
                <c:pt idx="61">
                  <c:v>23.43</c:v>
                </c:pt>
                <c:pt idx="62">
                  <c:v>23.26</c:v>
                </c:pt>
                <c:pt idx="63">
                  <c:v>23.26</c:v>
                </c:pt>
                <c:pt idx="64">
                  <c:v>23.26</c:v>
                </c:pt>
                <c:pt idx="65">
                  <c:v>23.09</c:v>
                </c:pt>
                <c:pt idx="66">
                  <c:v>23.09</c:v>
                </c:pt>
                <c:pt idx="67">
                  <c:v>23.09</c:v>
                </c:pt>
                <c:pt idx="68">
                  <c:v>23.09</c:v>
                </c:pt>
                <c:pt idx="69">
                  <c:v>22.92</c:v>
                </c:pt>
                <c:pt idx="70">
                  <c:v>22.92</c:v>
                </c:pt>
                <c:pt idx="71">
                  <c:v>22.92</c:v>
                </c:pt>
                <c:pt idx="72">
                  <c:v>22.75</c:v>
                </c:pt>
                <c:pt idx="73">
                  <c:v>22.75</c:v>
                </c:pt>
                <c:pt idx="74">
                  <c:v>22.75</c:v>
                </c:pt>
                <c:pt idx="75">
                  <c:v>22.75</c:v>
                </c:pt>
                <c:pt idx="76">
                  <c:v>22.75</c:v>
                </c:pt>
                <c:pt idx="77">
                  <c:v>22.75</c:v>
                </c:pt>
                <c:pt idx="78">
                  <c:v>22.75</c:v>
                </c:pt>
                <c:pt idx="79">
                  <c:v>22.58</c:v>
                </c:pt>
                <c:pt idx="80">
                  <c:v>22.58</c:v>
                </c:pt>
                <c:pt idx="81">
                  <c:v>22.58</c:v>
                </c:pt>
                <c:pt idx="82">
                  <c:v>22.58</c:v>
                </c:pt>
                <c:pt idx="83">
                  <c:v>22.58</c:v>
                </c:pt>
                <c:pt idx="84">
                  <c:v>22.58</c:v>
                </c:pt>
                <c:pt idx="85">
                  <c:v>22.58</c:v>
                </c:pt>
                <c:pt idx="86">
                  <c:v>22.58</c:v>
                </c:pt>
                <c:pt idx="87">
                  <c:v>22.42</c:v>
                </c:pt>
                <c:pt idx="88">
                  <c:v>22.42</c:v>
                </c:pt>
                <c:pt idx="89">
                  <c:v>22.25</c:v>
                </c:pt>
                <c:pt idx="90">
                  <c:v>22.25</c:v>
                </c:pt>
                <c:pt idx="91">
                  <c:v>22.25</c:v>
                </c:pt>
                <c:pt idx="92">
                  <c:v>22.25</c:v>
                </c:pt>
                <c:pt idx="93">
                  <c:v>22.25</c:v>
                </c:pt>
                <c:pt idx="94">
                  <c:v>22.08</c:v>
                </c:pt>
                <c:pt idx="95">
                  <c:v>22.08</c:v>
                </c:pt>
                <c:pt idx="96">
                  <c:v>21.92</c:v>
                </c:pt>
                <c:pt idx="97">
                  <c:v>21.92</c:v>
                </c:pt>
                <c:pt idx="98">
                  <c:v>21.75</c:v>
                </c:pt>
                <c:pt idx="99">
                  <c:v>21.75</c:v>
                </c:pt>
                <c:pt idx="100">
                  <c:v>21.75</c:v>
                </c:pt>
                <c:pt idx="101">
                  <c:v>21.75</c:v>
                </c:pt>
                <c:pt idx="102">
                  <c:v>21.58</c:v>
                </c:pt>
                <c:pt idx="103">
                  <c:v>21.42</c:v>
                </c:pt>
                <c:pt idx="104">
                  <c:v>21.26</c:v>
                </c:pt>
                <c:pt idx="105">
                  <c:v>21.09</c:v>
                </c:pt>
                <c:pt idx="106">
                  <c:v>21.26</c:v>
                </c:pt>
                <c:pt idx="107">
                  <c:v>21.42</c:v>
                </c:pt>
                <c:pt idx="108">
                  <c:v>21.75</c:v>
                </c:pt>
                <c:pt idx="109">
                  <c:v>21.75</c:v>
                </c:pt>
                <c:pt idx="110">
                  <c:v>21.58</c:v>
                </c:pt>
                <c:pt idx="111">
                  <c:v>21.26</c:v>
                </c:pt>
                <c:pt idx="112">
                  <c:v>21.42</c:v>
                </c:pt>
                <c:pt idx="113">
                  <c:v>21.42</c:v>
                </c:pt>
                <c:pt idx="114">
                  <c:v>21.26</c:v>
                </c:pt>
                <c:pt idx="115">
                  <c:v>21.26</c:v>
                </c:pt>
                <c:pt idx="116">
                  <c:v>21.26</c:v>
                </c:pt>
                <c:pt idx="117">
                  <c:v>21.26</c:v>
                </c:pt>
                <c:pt idx="118">
                  <c:v>21.26</c:v>
                </c:pt>
                <c:pt idx="119">
                  <c:v>21.09</c:v>
                </c:pt>
                <c:pt idx="120">
                  <c:v>20.92</c:v>
                </c:pt>
                <c:pt idx="121">
                  <c:v>20.92</c:v>
                </c:pt>
                <c:pt idx="122">
                  <c:v>20.92</c:v>
                </c:pt>
                <c:pt idx="123">
                  <c:v>20.92</c:v>
                </c:pt>
                <c:pt idx="124">
                  <c:v>20.76</c:v>
                </c:pt>
                <c:pt idx="125">
                  <c:v>20.76</c:v>
                </c:pt>
                <c:pt idx="126">
                  <c:v>20.92</c:v>
                </c:pt>
                <c:pt idx="127">
                  <c:v>20.92</c:v>
                </c:pt>
                <c:pt idx="128">
                  <c:v>20.92</c:v>
                </c:pt>
                <c:pt idx="129">
                  <c:v>20.76</c:v>
                </c:pt>
                <c:pt idx="130">
                  <c:v>20.76</c:v>
                </c:pt>
                <c:pt idx="131">
                  <c:v>20.76</c:v>
                </c:pt>
                <c:pt idx="132">
                  <c:v>20.76</c:v>
                </c:pt>
                <c:pt idx="133">
                  <c:v>20.59</c:v>
                </c:pt>
                <c:pt idx="134">
                  <c:v>20.59</c:v>
                </c:pt>
                <c:pt idx="135">
                  <c:v>20.43</c:v>
                </c:pt>
                <c:pt idx="136">
                  <c:v>20.43</c:v>
                </c:pt>
                <c:pt idx="137">
                  <c:v>20.43</c:v>
                </c:pt>
                <c:pt idx="138">
                  <c:v>20.59</c:v>
                </c:pt>
                <c:pt idx="139">
                  <c:v>20.59</c:v>
                </c:pt>
                <c:pt idx="140">
                  <c:v>20.43</c:v>
                </c:pt>
                <c:pt idx="141">
                  <c:v>20.43</c:v>
                </c:pt>
                <c:pt idx="142">
                  <c:v>20.43</c:v>
                </c:pt>
                <c:pt idx="143">
                  <c:v>20.59</c:v>
                </c:pt>
                <c:pt idx="144">
                  <c:v>20.27</c:v>
                </c:pt>
                <c:pt idx="145">
                  <c:v>20.43</c:v>
                </c:pt>
                <c:pt idx="146">
                  <c:v>20.43</c:v>
                </c:pt>
                <c:pt idx="147">
                  <c:v>20.27</c:v>
                </c:pt>
                <c:pt idx="148">
                  <c:v>20.27</c:v>
                </c:pt>
                <c:pt idx="149">
                  <c:v>20.43</c:v>
                </c:pt>
                <c:pt idx="150">
                  <c:v>20.27</c:v>
                </c:pt>
                <c:pt idx="151">
                  <c:v>20.43</c:v>
                </c:pt>
                <c:pt idx="152">
                  <c:v>20.27</c:v>
                </c:pt>
                <c:pt idx="153">
                  <c:v>20.27</c:v>
                </c:pt>
                <c:pt idx="154">
                  <c:v>19.95</c:v>
                </c:pt>
                <c:pt idx="155">
                  <c:v>19.95</c:v>
                </c:pt>
                <c:pt idx="156">
                  <c:v>20.11</c:v>
                </c:pt>
                <c:pt idx="157">
                  <c:v>20.11</c:v>
                </c:pt>
                <c:pt idx="158">
                  <c:v>20.11</c:v>
                </c:pt>
                <c:pt idx="159">
                  <c:v>20.11</c:v>
                </c:pt>
                <c:pt idx="160">
                  <c:v>20.11</c:v>
                </c:pt>
                <c:pt idx="161">
                  <c:v>19.95</c:v>
                </c:pt>
                <c:pt idx="162">
                  <c:v>20.11</c:v>
                </c:pt>
                <c:pt idx="163">
                  <c:v>20.11</c:v>
                </c:pt>
                <c:pt idx="164">
                  <c:v>19.95</c:v>
                </c:pt>
                <c:pt idx="165">
                  <c:v>19.78</c:v>
                </c:pt>
                <c:pt idx="166">
                  <c:v>19.78</c:v>
                </c:pt>
                <c:pt idx="167">
                  <c:v>19.95</c:v>
                </c:pt>
                <c:pt idx="168">
                  <c:v>19.95</c:v>
                </c:pt>
                <c:pt idx="169">
                  <c:v>19.95</c:v>
                </c:pt>
                <c:pt idx="170">
                  <c:v>19.78</c:v>
                </c:pt>
                <c:pt idx="171">
                  <c:v>19.62</c:v>
                </c:pt>
                <c:pt idx="172">
                  <c:v>19.62</c:v>
                </c:pt>
                <c:pt idx="173">
                  <c:v>19.62</c:v>
                </c:pt>
                <c:pt idx="174">
                  <c:v>19.46</c:v>
                </c:pt>
                <c:pt idx="175">
                  <c:v>19.46</c:v>
                </c:pt>
                <c:pt idx="176">
                  <c:v>19.62</c:v>
                </c:pt>
                <c:pt idx="177">
                  <c:v>19.62</c:v>
                </c:pt>
                <c:pt idx="178">
                  <c:v>19.62</c:v>
                </c:pt>
                <c:pt idx="179">
                  <c:v>19.62</c:v>
                </c:pt>
                <c:pt idx="180">
                  <c:v>19.46</c:v>
                </c:pt>
                <c:pt idx="181">
                  <c:v>19.29</c:v>
                </c:pt>
                <c:pt idx="182">
                  <c:v>19.29</c:v>
                </c:pt>
                <c:pt idx="183">
                  <c:v>19.29</c:v>
                </c:pt>
                <c:pt idx="184">
                  <c:v>19.29</c:v>
                </c:pt>
                <c:pt idx="185">
                  <c:v>19.46</c:v>
                </c:pt>
                <c:pt idx="186">
                  <c:v>19.46</c:v>
                </c:pt>
                <c:pt idx="187">
                  <c:v>19.29</c:v>
                </c:pt>
                <c:pt idx="188">
                  <c:v>19.13</c:v>
                </c:pt>
                <c:pt idx="189">
                  <c:v>19.13</c:v>
                </c:pt>
                <c:pt idx="190">
                  <c:v>19.13</c:v>
                </c:pt>
                <c:pt idx="191">
                  <c:v>19.13</c:v>
                </c:pt>
                <c:pt idx="192">
                  <c:v>19.13</c:v>
                </c:pt>
                <c:pt idx="193">
                  <c:v>18.97</c:v>
                </c:pt>
                <c:pt idx="194">
                  <c:v>18.81</c:v>
                </c:pt>
                <c:pt idx="195">
                  <c:v>18.64</c:v>
                </c:pt>
                <c:pt idx="196">
                  <c:v>18.64</c:v>
                </c:pt>
                <c:pt idx="197">
                  <c:v>18.64</c:v>
                </c:pt>
                <c:pt idx="198">
                  <c:v>18.97</c:v>
                </c:pt>
                <c:pt idx="199">
                  <c:v>18.64</c:v>
                </c:pt>
                <c:pt idx="200">
                  <c:v>18.64</c:v>
                </c:pt>
                <c:pt idx="201">
                  <c:v>18.48</c:v>
                </c:pt>
                <c:pt idx="202">
                  <c:v>18.32</c:v>
                </c:pt>
                <c:pt idx="203">
                  <c:v>18.32</c:v>
                </c:pt>
                <c:pt idx="204">
                  <c:v>18.48</c:v>
                </c:pt>
                <c:pt idx="205">
                  <c:v>18.48</c:v>
                </c:pt>
                <c:pt idx="206">
                  <c:v>18.48</c:v>
                </c:pt>
                <c:pt idx="207">
                  <c:v>18.48</c:v>
                </c:pt>
                <c:pt idx="208">
                  <c:v>18.32</c:v>
                </c:pt>
                <c:pt idx="209">
                  <c:v>18.16</c:v>
                </c:pt>
                <c:pt idx="210">
                  <c:v>18.16</c:v>
                </c:pt>
                <c:pt idx="211">
                  <c:v>18.16</c:v>
                </c:pt>
                <c:pt idx="212">
                  <c:v>18.16</c:v>
                </c:pt>
                <c:pt idx="213">
                  <c:v>18.16</c:v>
                </c:pt>
                <c:pt idx="214">
                  <c:v>18.16</c:v>
                </c:pt>
                <c:pt idx="215">
                  <c:v>18.16</c:v>
                </c:pt>
                <c:pt idx="216">
                  <c:v>17.99</c:v>
                </c:pt>
                <c:pt idx="217">
                  <c:v>17.99</c:v>
                </c:pt>
                <c:pt idx="218">
                  <c:v>17.99</c:v>
                </c:pt>
                <c:pt idx="219">
                  <c:v>18.16</c:v>
                </c:pt>
                <c:pt idx="220">
                  <c:v>18.16</c:v>
                </c:pt>
                <c:pt idx="221">
                  <c:v>18.16</c:v>
                </c:pt>
                <c:pt idx="222">
                  <c:v>18.16</c:v>
                </c:pt>
                <c:pt idx="223">
                  <c:v>17.99</c:v>
                </c:pt>
                <c:pt idx="224">
                  <c:v>17.99</c:v>
                </c:pt>
                <c:pt idx="225">
                  <c:v>17.99</c:v>
                </c:pt>
                <c:pt idx="226">
                  <c:v>17.99</c:v>
                </c:pt>
                <c:pt idx="227">
                  <c:v>18.32</c:v>
                </c:pt>
                <c:pt idx="228">
                  <c:v>18.32</c:v>
                </c:pt>
                <c:pt idx="229">
                  <c:v>18.48</c:v>
                </c:pt>
                <c:pt idx="230">
                  <c:v>18.48</c:v>
                </c:pt>
                <c:pt idx="231">
                  <c:v>18.32</c:v>
                </c:pt>
                <c:pt idx="232">
                  <c:v>18.48</c:v>
                </c:pt>
                <c:pt idx="233">
                  <c:v>18.32</c:v>
                </c:pt>
                <c:pt idx="234">
                  <c:v>18.48</c:v>
                </c:pt>
                <c:pt idx="235">
                  <c:v>18.32</c:v>
                </c:pt>
                <c:pt idx="236">
                  <c:v>18.48</c:v>
                </c:pt>
                <c:pt idx="237">
                  <c:v>18.48</c:v>
                </c:pt>
                <c:pt idx="238">
                  <c:v>18.48</c:v>
                </c:pt>
                <c:pt idx="239">
                  <c:v>18.48</c:v>
                </c:pt>
                <c:pt idx="240">
                  <c:v>18.48</c:v>
                </c:pt>
                <c:pt idx="241">
                  <c:v>18.16</c:v>
                </c:pt>
                <c:pt idx="242">
                  <c:v>18.16</c:v>
                </c:pt>
                <c:pt idx="243">
                  <c:v>18.16</c:v>
                </c:pt>
                <c:pt idx="244">
                  <c:v>18.16</c:v>
                </c:pt>
                <c:pt idx="245">
                  <c:v>18.16</c:v>
                </c:pt>
                <c:pt idx="246">
                  <c:v>18.16</c:v>
                </c:pt>
                <c:pt idx="247">
                  <c:v>18.16</c:v>
                </c:pt>
                <c:pt idx="248">
                  <c:v>18.16</c:v>
                </c:pt>
                <c:pt idx="249">
                  <c:v>18.16</c:v>
                </c:pt>
                <c:pt idx="250">
                  <c:v>17.99</c:v>
                </c:pt>
                <c:pt idx="251">
                  <c:v>17.99</c:v>
                </c:pt>
                <c:pt idx="252">
                  <c:v>18.16</c:v>
                </c:pt>
                <c:pt idx="253">
                  <c:v>18.16</c:v>
                </c:pt>
                <c:pt idx="254">
                  <c:v>18.16</c:v>
                </c:pt>
                <c:pt idx="255">
                  <c:v>18.16</c:v>
                </c:pt>
                <c:pt idx="256">
                  <c:v>18.16</c:v>
                </c:pt>
                <c:pt idx="257">
                  <c:v>18.16</c:v>
                </c:pt>
                <c:pt idx="258">
                  <c:v>18.16</c:v>
                </c:pt>
                <c:pt idx="259">
                  <c:v>18.16</c:v>
                </c:pt>
                <c:pt idx="260">
                  <c:v>18.48</c:v>
                </c:pt>
                <c:pt idx="261">
                  <c:v>18.48</c:v>
                </c:pt>
                <c:pt idx="262">
                  <c:v>18.64</c:v>
                </c:pt>
                <c:pt idx="263">
                  <c:v>18.81</c:v>
                </c:pt>
                <c:pt idx="264">
                  <c:v>18.97</c:v>
                </c:pt>
                <c:pt idx="265">
                  <c:v>19.13</c:v>
                </c:pt>
                <c:pt idx="266">
                  <c:v>19.13</c:v>
                </c:pt>
                <c:pt idx="267">
                  <c:v>19.29</c:v>
                </c:pt>
                <c:pt idx="268">
                  <c:v>19.46</c:v>
                </c:pt>
                <c:pt idx="269">
                  <c:v>19.46</c:v>
                </c:pt>
                <c:pt idx="270">
                  <c:v>19.62</c:v>
                </c:pt>
                <c:pt idx="271">
                  <c:v>19.62</c:v>
                </c:pt>
                <c:pt idx="272">
                  <c:v>19.62</c:v>
                </c:pt>
                <c:pt idx="273">
                  <c:v>19.62</c:v>
                </c:pt>
                <c:pt idx="274">
                  <c:v>19.62</c:v>
                </c:pt>
                <c:pt idx="275">
                  <c:v>19.78</c:v>
                </c:pt>
                <c:pt idx="276">
                  <c:v>19.95</c:v>
                </c:pt>
                <c:pt idx="277">
                  <c:v>20.11</c:v>
                </c:pt>
                <c:pt idx="278">
                  <c:v>20.11</c:v>
                </c:pt>
                <c:pt idx="279">
                  <c:v>20.11</c:v>
                </c:pt>
                <c:pt idx="280">
                  <c:v>20.11</c:v>
                </c:pt>
                <c:pt idx="281">
                  <c:v>20.11</c:v>
                </c:pt>
                <c:pt idx="282">
                  <c:v>20.11</c:v>
                </c:pt>
                <c:pt idx="283">
                  <c:v>20.27</c:v>
                </c:pt>
                <c:pt idx="284">
                  <c:v>20.43</c:v>
                </c:pt>
                <c:pt idx="285">
                  <c:v>20.43</c:v>
                </c:pt>
                <c:pt idx="286">
                  <c:v>20.43</c:v>
                </c:pt>
                <c:pt idx="287">
                  <c:v>20.59</c:v>
                </c:pt>
                <c:pt idx="288">
                  <c:v>20.59</c:v>
                </c:pt>
                <c:pt idx="289">
                  <c:v>20.76</c:v>
                </c:pt>
                <c:pt idx="290">
                  <c:v>20.76</c:v>
                </c:pt>
                <c:pt idx="291">
                  <c:v>20.76</c:v>
                </c:pt>
                <c:pt idx="292">
                  <c:v>20.76</c:v>
                </c:pt>
                <c:pt idx="293">
                  <c:v>20.76</c:v>
                </c:pt>
                <c:pt idx="294">
                  <c:v>21.09</c:v>
                </c:pt>
                <c:pt idx="295">
                  <c:v>21.09</c:v>
                </c:pt>
                <c:pt idx="296">
                  <c:v>21.26</c:v>
                </c:pt>
                <c:pt idx="297">
                  <c:v>21.26</c:v>
                </c:pt>
                <c:pt idx="298">
                  <c:v>21.42</c:v>
                </c:pt>
                <c:pt idx="299">
                  <c:v>21.58</c:v>
                </c:pt>
                <c:pt idx="300">
                  <c:v>21.58</c:v>
                </c:pt>
                <c:pt idx="301">
                  <c:v>21.58</c:v>
                </c:pt>
                <c:pt idx="302">
                  <c:v>21.75</c:v>
                </c:pt>
                <c:pt idx="303">
                  <c:v>21.75</c:v>
                </c:pt>
                <c:pt idx="304">
                  <c:v>21.75</c:v>
                </c:pt>
                <c:pt idx="305">
                  <c:v>21.75</c:v>
                </c:pt>
                <c:pt idx="306">
                  <c:v>21.75</c:v>
                </c:pt>
                <c:pt idx="307">
                  <c:v>21.92</c:v>
                </c:pt>
                <c:pt idx="308">
                  <c:v>21.92</c:v>
                </c:pt>
                <c:pt idx="309">
                  <c:v>22.08</c:v>
                </c:pt>
                <c:pt idx="310">
                  <c:v>22.25</c:v>
                </c:pt>
                <c:pt idx="311">
                  <c:v>22.42</c:v>
                </c:pt>
                <c:pt idx="312">
                  <c:v>22.42</c:v>
                </c:pt>
                <c:pt idx="313">
                  <c:v>22.42</c:v>
                </c:pt>
                <c:pt idx="314">
                  <c:v>22.42</c:v>
                </c:pt>
                <c:pt idx="315">
                  <c:v>22.42</c:v>
                </c:pt>
                <c:pt idx="316">
                  <c:v>22.75</c:v>
                </c:pt>
                <c:pt idx="317">
                  <c:v>22.92</c:v>
                </c:pt>
                <c:pt idx="318">
                  <c:v>22.92</c:v>
                </c:pt>
                <c:pt idx="319">
                  <c:v>22.92</c:v>
                </c:pt>
                <c:pt idx="320">
                  <c:v>23.09</c:v>
                </c:pt>
                <c:pt idx="321">
                  <c:v>23.26</c:v>
                </c:pt>
                <c:pt idx="322">
                  <c:v>23.26</c:v>
                </c:pt>
                <c:pt idx="323">
                  <c:v>23.26</c:v>
                </c:pt>
                <c:pt idx="324">
                  <c:v>23.26</c:v>
                </c:pt>
                <c:pt idx="325">
                  <c:v>23.26</c:v>
                </c:pt>
                <c:pt idx="326">
                  <c:v>23.26</c:v>
                </c:pt>
                <c:pt idx="327">
                  <c:v>23.43</c:v>
                </c:pt>
                <c:pt idx="328">
                  <c:v>23.43</c:v>
                </c:pt>
                <c:pt idx="329">
                  <c:v>23.43</c:v>
                </c:pt>
                <c:pt idx="330">
                  <c:v>23.6</c:v>
                </c:pt>
                <c:pt idx="331">
                  <c:v>23.6</c:v>
                </c:pt>
                <c:pt idx="332">
                  <c:v>23.6</c:v>
                </c:pt>
                <c:pt idx="333">
                  <c:v>23.43</c:v>
                </c:pt>
                <c:pt idx="334">
                  <c:v>23.6</c:v>
                </c:pt>
                <c:pt idx="335">
                  <c:v>23.77</c:v>
                </c:pt>
                <c:pt idx="336">
                  <c:v>23.77</c:v>
                </c:pt>
                <c:pt idx="337">
                  <c:v>23.77</c:v>
                </c:pt>
                <c:pt idx="338">
                  <c:v>23.77</c:v>
                </c:pt>
                <c:pt idx="339">
                  <c:v>23.77</c:v>
                </c:pt>
                <c:pt idx="340">
                  <c:v>23.77</c:v>
                </c:pt>
                <c:pt idx="341">
                  <c:v>23.94</c:v>
                </c:pt>
                <c:pt idx="342">
                  <c:v>23.94</c:v>
                </c:pt>
                <c:pt idx="343">
                  <c:v>23.94</c:v>
                </c:pt>
                <c:pt idx="344">
                  <c:v>23.94</c:v>
                </c:pt>
                <c:pt idx="345">
                  <c:v>23.94</c:v>
                </c:pt>
                <c:pt idx="346">
                  <c:v>23.77</c:v>
                </c:pt>
                <c:pt idx="347">
                  <c:v>23.77</c:v>
                </c:pt>
                <c:pt idx="348">
                  <c:v>23.6</c:v>
                </c:pt>
                <c:pt idx="349">
                  <c:v>23.6</c:v>
                </c:pt>
                <c:pt idx="350">
                  <c:v>23.43</c:v>
                </c:pt>
                <c:pt idx="351">
                  <c:v>23.43</c:v>
                </c:pt>
                <c:pt idx="352">
                  <c:v>23.43</c:v>
                </c:pt>
                <c:pt idx="353">
                  <c:v>23.43</c:v>
                </c:pt>
                <c:pt idx="354">
                  <c:v>23.43</c:v>
                </c:pt>
                <c:pt idx="355">
                  <c:v>23.43</c:v>
                </c:pt>
                <c:pt idx="356">
                  <c:v>23.26</c:v>
                </c:pt>
                <c:pt idx="357">
                  <c:v>23.26</c:v>
                </c:pt>
                <c:pt idx="358">
                  <c:v>23.26</c:v>
                </c:pt>
                <c:pt idx="359">
                  <c:v>23.26</c:v>
                </c:pt>
                <c:pt idx="360">
                  <c:v>23.26</c:v>
                </c:pt>
                <c:pt idx="361">
                  <c:v>23.09</c:v>
                </c:pt>
                <c:pt idx="362">
                  <c:v>23.09</c:v>
                </c:pt>
                <c:pt idx="363">
                  <c:v>23.09</c:v>
                </c:pt>
                <c:pt idx="364">
                  <c:v>22.92</c:v>
                </c:pt>
                <c:pt idx="365">
                  <c:v>22.92</c:v>
                </c:pt>
                <c:pt idx="366">
                  <c:v>22.92</c:v>
                </c:pt>
                <c:pt idx="367">
                  <c:v>22.92</c:v>
                </c:pt>
                <c:pt idx="368">
                  <c:v>22.92</c:v>
                </c:pt>
                <c:pt idx="369">
                  <c:v>22.92</c:v>
                </c:pt>
                <c:pt idx="370">
                  <c:v>22.92</c:v>
                </c:pt>
                <c:pt idx="371">
                  <c:v>22.92</c:v>
                </c:pt>
                <c:pt idx="372">
                  <c:v>22.92</c:v>
                </c:pt>
                <c:pt idx="373">
                  <c:v>22.75</c:v>
                </c:pt>
                <c:pt idx="374">
                  <c:v>22.75</c:v>
                </c:pt>
                <c:pt idx="375">
                  <c:v>22.75</c:v>
                </c:pt>
                <c:pt idx="376">
                  <c:v>22.75</c:v>
                </c:pt>
                <c:pt idx="377">
                  <c:v>22.75</c:v>
                </c:pt>
                <c:pt idx="378">
                  <c:v>22.75</c:v>
                </c:pt>
                <c:pt idx="379">
                  <c:v>22.58</c:v>
                </c:pt>
                <c:pt idx="380">
                  <c:v>22.58</c:v>
                </c:pt>
                <c:pt idx="381">
                  <c:v>22.58</c:v>
                </c:pt>
                <c:pt idx="382">
                  <c:v>22.58</c:v>
                </c:pt>
                <c:pt idx="383">
                  <c:v>22.58</c:v>
                </c:pt>
                <c:pt idx="384">
                  <c:v>22.42</c:v>
                </c:pt>
                <c:pt idx="385">
                  <c:v>22.42</c:v>
                </c:pt>
                <c:pt idx="386">
                  <c:v>22.25</c:v>
                </c:pt>
                <c:pt idx="387">
                  <c:v>22.25</c:v>
                </c:pt>
                <c:pt idx="388">
                  <c:v>22.08</c:v>
                </c:pt>
                <c:pt idx="389">
                  <c:v>22.08</c:v>
                </c:pt>
                <c:pt idx="390">
                  <c:v>22.08</c:v>
                </c:pt>
                <c:pt idx="391">
                  <c:v>22.08</c:v>
                </c:pt>
                <c:pt idx="392">
                  <c:v>22.08</c:v>
                </c:pt>
                <c:pt idx="393">
                  <c:v>22.08</c:v>
                </c:pt>
                <c:pt idx="394">
                  <c:v>22.08</c:v>
                </c:pt>
                <c:pt idx="395">
                  <c:v>21.92</c:v>
                </c:pt>
                <c:pt idx="396">
                  <c:v>21.92</c:v>
                </c:pt>
                <c:pt idx="397">
                  <c:v>21.92</c:v>
                </c:pt>
                <c:pt idx="398">
                  <c:v>21.75</c:v>
                </c:pt>
                <c:pt idx="399">
                  <c:v>21.75</c:v>
                </c:pt>
                <c:pt idx="400">
                  <c:v>21.75</c:v>
                </c:pt>
                <c:pt idx="401">
                  <c:v>21.92</c:v>
                </c:pt>
                <c:pt idx="402">
                  <c:v>21.92</c:v>
                </c:pt>
                <c:pt idx="403">
                  <c:v>21.92</c:v>
                </c:pt>
                <c:pt idx="404">
                  <c:v>21.75</c:v>
                </c:pt>
                <c:pt idx="405">
                  <c:v>21.58</c:v>
                </c:pt>
                <c:pt idx="406">
                  <c:v>21.42</c:v>
                </c:pt>
                <c:pt idx="407">
                  <c:v>21.42</c:v>
                </c:pt>
                <c:pt idx="408">
                  <c:v>21.42</c:v>
                </c:pt>
                <c:pt idx="409">
                  <c:v>21.42</c:v>
                </c:pt>
                <c:pt idx="410">
                  <c:v>21.42</c:v>
                </c:pt>
                <c:pt idx="411">
                  <c:v>21.42</c:v>
                </c:pt>
                <c:pt idx="412">
                  <c:v>21.26</c:v>
                </c:pt>
                <c:pt idx="413">
                  <c:v>21.26</c:v>
                </c:pt>
                <c:pt idx="414">
                  <c:v>21.26</c:v>
                </c:pt>
                <c:pt idx="415">
                  <c:v>21.09</c:v>
                </c:pt>
                <c:pt idx="416">
                  <c:v>21.26</c:v>
                </c:pt>
                <c:pt idx="417">
                  <c:v>21.26</c:v>
                </c:pt>
                <c:pt idx="418">
                  <c:v>21.09</c:v>
                </c:pt>
                <c:pt idx="419">
                  <c:v>21.09</c:v>
                </c:pt>
                <c:pt idx="420">
                  <c:v>21.09</c:v>
                </c:pt>
                <c:pt idx="421">
                  <c:v>21.09</c:v>
                </c:pt>
                <c:pt idx="422">
                  <c:v>21.09</c:v>
                </c:pt>
                <c:pt idx="423">
                  <c:v>21.09</c:v>
                </c:pt>
                <c:pt idx="424">
                  <c:v>21.09</c:v>
                </c:pt>
                <c:pt idx="425">
                  <c:v>21.09</c:v>
                </c:pt>
                <c:pt idx="426">
                  <c:v>20.92</c:v>
                </c:pt>
                <c:pt idx="427">
                  <c:v>20.92</c:v>
                </c:pt>
                <c:pt idx="428">
                  <c:v>20.92</c:v>
                </c:pt>
                <c:pt idx="429">
                  <c:v>20.92</c:v>
                </c:pt>
                <c:pt idx="430">
                  <c:v>21.09</c:v>
                </c:pt>
                <c:pt idx="431">
                  <c:v>20.92</c:v>
                </c:pt>
                <c:pt idx="432">
                  <c:v>20.92</c:v>
                </c:pt>
                <c:pt idx="433">
                  <c:v>20.92</c:v>
                </c:pt>
                <c:pt idx="434">
                  <c:v>20.76</c:v>
                </c:pt>
                <c:pt idx="435">
                  <c:v>20.76</c:v>
                </c:pt>
                <c:pt idx="436">
                  <c:v>20.76</c:v>
                </c:pt>
                <c:pt idx="437">
                  <c:v>20.76</c:v>
                </c:pt>
                <c:pt idx="438">
                  <c:v>20.76</c:v>
                </c:pt>
                <c:pt idx="439">
                  <c:v>20.76</c:v>
                </c:pt>
                <c:pt idx="440">
                  <c:v>20.76</c:v>
                </c:pt>
                <c:pt idx="441">
                  <c:v>20.76</c:v>
                </c:pt>
                <c:pt idx="442">
                  <c:v>20.59</c:v>
                </c:pt>
                <c:pt idx="443">
                  <c:v>20.59</c:v>
                </c:pt>
                <c:pt idx="444">
                  <c:v>20.59</c:v>
                </c:pt>
                <c:pt idx="445">
                  <c:v>20.43</c:v>
                </c:pt>
                <c:pt idx="446">
                  <c:v>20.43</c:v>
                </c:pt>
                <c:pt idx="447">
                  <c:v>20.43</c:v>
                </c:pt>
                <c:pt idx="448">
                  <c:v>20.27</c:v>
                </c:pt>
                <c:pt idx="449">
                  <c:v>20.27</c:v>
                </c:pt>
                <c:pt idx="450">
                  <c:v>20.27</c:v>
                </c:pt>
                <c:pt idx="451">
                  <c:v>20.27</c:v>
                </c:pt>
                <c:pt idx="452">
                  <c:v>20.43</c:v>
                </c:pt>
                <c:pt idx="453">
                  <c:v>20.43</c:v>
                </c:pt>
                <c:pt idx="454">
                  <c:v>20.27</c:v>
                </c:pt>
                <c:pt idx="455">
                  <c:v>20.27</c:v>
                </c:pt>
                <c:pt idx="456">
                  <c:v>20.27</c:v>
                </c:pt>
                <c:pt idx="457">
                  <c:v>20.27</c:v>
                </c:pt>
                <c:pt idx="458">
                  <c:v>20.11</c:v>
                </c:pt>
                <c:pt idx="459">
                  <c:v>20.11</c:v>
                </c:pt>
                <c:pt idx="460">
                  <c:v>19.95</c:v>
                </c:pt>
                <c:pt idx="461">
                  <c:v>19.95</c:v>
                </c:pt>
                <c:pt idx="462">
                  <c:v>19.95</c:v>
                </c:pt>
                <c:pt idx="463">
                  <c:v>19.95</c:v>
                </c:pt>
                <c:pt idx="464">
                  <c:v>19.95</c:v>
                </c:pt>
                <c:pt idx="465">
                  <c:v>19.95</c:v>
                </c:pt>
                <c:pt idx="466">
                  <c:v>19.95</c:v>
                </c:pt>
                <c:pt idx="467">
                  <c:v>19.78</c:v>
                </c:pt>
                <c:pt idx="468">
                  <c:v>19.78</c:v>
                </c:pt>
                <c:pt idx="469">
                  <c:v>19.62</c:v>
                </c:pt>
                <c:pt idx="470">
                  <c:v>19.62</c:v>
                </c:pt>
                <c:pt idx="471">
                  <c:v>19.62</c:v>
                </c:pt>
                <c:pt idx="472">
                  <c:v>19.62</c:v>
                </c:pt>
                <c:pt idx="473">
                  <c:v>19.62</c:v>
                </c:pt>
                <c:pt idx="474">
                  <c:v>19.46</c:v>
                </c:pt>
                <c:pt idx="475">
                  <c:v>19.46</c:v>
                </c:pt>
                <c:pt idx="476">
                  <c:v>19.46</c:v>
                </c:pt>
                <c:pt idx="477">
                  <c:v>19.46</c:v>
                </c:pt>
                <c:pt idx="478">
                  <c:v>19.46</c:v>
                </c:pt>
                <c:pt idx="479">
                  <c:v>19.46</c:v>
                </c:pt>
                <c:pt idx="480">
                  <c:v>19.29</c:v>
                </c:pt>
                <c:pt idx="481">
                  <c:v>19.29</c:v>
                </c:pt>
                <c:pt idx="482">
                  <c:v>19.13</c:v>
                </c:pt>
                <c:pt idx="483">
                  <c:v>19.29</c:v>
                </c:pt>
                <c:pt idx="484">
                  <c:v>19.13</c:v>
                </c:pt>
                <c:pt idx="485">
                  <c:v>19.13</c:v>
                </c:pt>
                <c:pt idx="486">
                  <c:v>19.13</c:v>
                </c:pt>
                <c:pt idx="487">
                  <c:v>19.13</c:v>
                </c:pt>
                <c:pt idx="488">
                  <c:v>18.97</c:v>
                </c:pt>
                <c:pt idx="489">
                  <c:v>18.97</c:v>
                </c:pt>
                <c:pt idx="490">
                  <c:v>18.97</c:v>
                </c:pt>
                <c:pt idx="491">
                  <c:v>18.81</c:v>
                </c:pt>
                <c:pt idx="492">
                  <c:v>18.81</c:v>
                </c:pt>
                <c:pt idx="493">
                  <c:v>18.81</c:v>
                </c:pt>
                <c:pt idx="494">
                  <c:v>18.81</c:v>
                </c:pt>
                <c:pt idx="495">
                  <c:v>18.64</c:v>
                </c:pt>
                <c:pt idx="496">
                  <c:v>18.81</c:v>
                </c:pt>
                <c:pt idx="497">
                  <c:v>18.81</c:v>
                </c:pt>
                <c:pt idx="498">
                  <c:v>18.64</c:v>
                </c:pt>
                <c:pt idx="499">
                  <c:v>18.48</c:v>
                </c:pt>
                <c:pt idx="500">
                  <c:v>18.48</c:v>
                </c:pt>
                <c:pt idx="501">
                  <c:v>18.48</c:v>
                </c:pt>
                <c:pt idx="502">
                  <c:v>18.48</c:v>
                </c:pt>
                <c:pt idx="503">
                  <c:v>18.48</c:v>
                </c:pt>
                <c:pt idx="504">
                  <c:v>18.48</c:v>
                </c:pt>
                <c:pt idx="505">
                  <c:v>18.48</c:v>
                </c:pt>
                <c:pt idx="506">
                  <c:v>18.48</c:v>
                </c:pt>
                <c:pt idx="507">
                  <c:v>18.48</c:v>
                </c:pt>
                <c:pt idx="508">
                  <c:v>18.48</c:v>
                </c:pt>
                <c:pt idx="509">
                  <c:v>18.32</c:v>
                </c:pt>
                <c:pt idx="510">
                  <c:v>18.32</c:v>
                </c:pt>
                <c:pt idx="511">
                  <c:v>18.32</c:v>
                </c:pt>
                <c:pt idx="512">
                  <c:v>18.32</c:v>
                </c:pt>
                <c:pt idx="513">
                  <c:v>18.32</c:v>
                </c:pt>
                <c:pt idx="514">
                  <c:v>18.16</c:v>
                </c:pt>
                <c:pt idx="515">
                  <c:v>18.16</c:v>
                </c:pt>
                <c:pt idx="516">
                  <c:v>18.16</c:v>
                </c:pt>
                <c:pt idx="517">
                  <c:v>18.16</c:v>
                </c:pt>
                <c:pt idx="518">
                  <c:v>18.16</c:v>
                </c:pt>
                <c:pt idx="519">
                  <c:v>18.16</c:v>
                </c:pt>
                <c:pt idx="520">
                  <c:v>18.16</c:v>
                </c:pt>
                <c:pt idx="521">
                  <c:v>18.16</c:v>
                </c:pt>
                <c:pt idx="522">
                  <c:v>18.16</c:v>
                </c:pt>
                <c:pt idx="523">
                  <c:v>18.16</c:v>
                </c:pt>
                <c:pt idx="524">
                  <c:v>17.99</c:v>
                </c:pt>
                <c:pt idx="525">
                  <c:v>17.99</c:v>
                </c:pt>
                <c:pt idx="526">
                  <c:v>18.16</c:v>
                </c:pt>
                <c:pt idx="527">
                  <c:v>18.16</c:v>
                </c:pt>
                <c:pt idx="528">
                  <c:v>18.16</c:v>
                </c:pt>
                <c:pt idx="529">
                  <c:v>18.16</c:v>
                </c:pt>
                <c:pt idx="530">
                  <c:v>18.16</c:v>
                </c:pt>
                <c:pt idx="531">
                  <c:v>17.99</c:v>
                </c:pt>
                <c:pt idx="532">
                  <c:v>17.99</c:v>
                </c:pt>
                <c:pt idx="533">
                  <c:v>17.99</c:v>
                </c:pt>
                <c:pt idx="534">
                  <c:v>18.16</c:v>
                </c:pt>
                <c:pt idx="535">
                  <c:v>18.16</c:v>
                </c:pt>
                <c:pt idx="536">
                  <c:v>18.32</c:v>
                </c:pt>
                <c:pt idx="537">
                  <c:v>18.32</c:v>
                </c:pt>
                <c:pt idx="538">
                  <c:v>18.48</c:v>
                </c:pt>
                <c:pt idx="539">
                  <c:v>18.32</c:v>
                </c:pt>
                <c:pt idx="540">
                  <c:v>18.32</c:v>
                </c:pt>
                <c:pt idx="541">
                  <c:v>18.32</c:v>
                </c:pt>
                <c:pt idx="542">
                  <c:v>18.48</c:v>
                </c:pt>
                <c:pt idx="543">
                  <c:v>18.64</c:v>
                </c:pt>
                <c:pt idx="544">
                  <c:v>18.64</c:v>
                </c:pt>
                <c:pt idx="545">
                  <c:v>18.64</c:v>
                </c:pt>
                <c:pt idx="546">
                  <c:v>18.64</c:v>
                </c:pt>
                <c:pt idx="547">
                  <c:v>18.64</c:v>
                </c:pt>
                <c:pt idx="548">
                  <c:v>18.64</c:v>
                </c:pt>
                <c:pt idx="549">
                  <c:v>18.64</c:v>
                </c:pt>
                <c:pt idx="550">
                  <c:v>18.64</c:v>
                </c:pt>
                <c:pt idx="551">
                  <c:v>18.81</c:v>
                </c:pt>
                <c:pt idx="552">
                  <c:v>18.97</c:v>
                </c:pt>
                <c:pt idx="553">
                  <c:v>18.97</c:v>
                </c:pt>
                <c:pt idx="554">
                  <c:v>19.13</c:v>
                </c:pt>
                <c:pt idx="555">
                  <c:v>19.29</c:v>
                </c:pt>
                <c:pt idx="556">
                  <c:v>19.46</c:v>
                </c:pt>
                <c:pt idx="557">
                  <c:v>19.62</c:v>
                </c:pt>
                <c:pt idx="558">
                  <c:v>19.62</c:v>
                </c:pt>
                <c:pt idx="559">
                  <c:v>19.78</c:v>
                </c:pt>
                <c:pt idx="560">
                  <c:v>19.78</c:v>
                </c:pt>
                <c:pt idx="561">
                  <c:v>19.95</c:v>
                </c:pt>
                <c:pt idx="562">
                  <c:v>19.95</c:v>
                </c:pt>
                <c:pt idx="563">
                  <c:v>19.78</c:v>
                </c:pt>
                <c:pt idx="564">
                  <c:v>19.78</c:v>
                </c:pt>
                <c:pt idx="565">
                  <c:v>19.78</c:v>
                </c:pt>
                <c:pt idx="566">
                  <c:v>19.95</c:v>
                </c:pt>
                <c:pt idx="567">
                  <c:v>20.11</c:v>
                </c:pt>
                <c:pt idx="568">
                  <c:v>20.11</c:v>
                </c:pt>
                <c:pt idx="569">
                  <c:v>20.27</c:v>
                </c:pt>
                <c:pt idx="570">
                  <c:v>20.43</c:v>
                </c:pt>
                <c:pt idx="571">
                  <c:v>20.43</c:v>
                </c:pt>
                <c:pt idx="572">
                  <c:v>20.59</c:v>
                </c:pt>
                <c:pt idx="573">
                  <c:v>20.76</c:v>
                </c:pt>
                <c:pt idx="574">
                  <c:v>20.76</c:v>
                </c:pt>
                <c:pt idx="575">
                  <c:v>20.76</c:v>
                </c:pt>
                <c:pt idx="576">
                  <c:v>20.76</c:v>
                </c:pt>
                <c:pt idx="577">
                  <c:v>20.92</c:v>
                </c:pt>
                <c:pt idx="578">
                  <c:v>21.09</c:v>
                </c:pt>
                <c:pt idx="579">
                  <c:v>21.09</c:v>
                </c:pt>
                <c:pt idx="580">
                  <c:v>21.26</c:v>
                </c:pt>
                <c:pt idx="581">
                  <c:v>21.42</c:v>
                </c:pt>
                <c:pt idx="582">
                  <c:v>21.26</c:v>
                </c:pt>
                <c:pt idx="583">
                  <c:v>21.26</c:v>
                </c:pt>
                <c:pt idx="584">
                  <c:v>21.26</c:v>
                </c:pt>
                <c:pt idx="585">
                  <c:v>21.58</c:v>
                </c:pt>
                <c:pt idx="586">
                  <c:v>22.08</c:v>
                </c:pt>
                <c:pt idx="587">
                  <c:v>22.25</c:v>
                </c:pt>
                <c:pt idx="588">
                  <c:v>22.58</c:v>
                </c:pt>
                <c:pt idx="589">
                  <c:v>22.58</c:v>
                </c:pt>
                <c:pt idx="590">
                  <c:v>22.58</c:v>
                </c:pt>
                <c:pt idx="591">
                  <c:v>22.75</c:v>
                </c:pt>
                <c:pt idx="592">
                  <c:v>22.58</c:v>
                </c:pt>
                <c:pt idx="593">
                  <c:v>22.58</c:v>
                </c:pt>
                <c:pt idx="594">
                  <c:v>22.58</c:v>
                </c:pt>
                <c:pt idx="595">
                  <c:v>22.58</c:v>
                </c:pt>
                <c:pt idx="596">
                  <c:v>22.58</c:v>
                </c:pt>
                <c:pt idx="597">
                  <c:v>22.75</c:v>
                </c:pt>
                <c:pt idx="598">
                  <c:v>22.92</c:v>
                </c:pt>
                <c:pt idx="599">
                  <c:v>22.92</c:v>
                </c:pt>
                <c:pt idx="600">
                  <c:v>22.92</c:v>
                </c:pt>
                <c:pt idx="601">
                  <c:v>23.09</c:v>
                </c:pt>
                <c:pt idx="602">
                  <c:v>23.09</c:v>
                </c:pt>
                <c:pt idx="603">
                  <c:v>23.26</c:v>
                </c:pt>
                <c:pt idx="604">
                  <c:v>23.26</c:v>
                </c:pt>
                <c:pt idx="605">
                  <c:v>23.26</c:v>
                </c:pt>
                <c:pt idx="606">
                  <c:v>23.26</c:v>
                </c:pt>
                <c:pt idx="607">
                  <c:v>23.26</c:v>
                </c:pt>
                <c:pt idx="608">
                  <c:v>23.09</c:v>
                </c:pt>
                <c:pt idx="609">
                  <c:v>23.26</c:v>
                </c:pt>
                <c:pt idx="610">
                  <c:v>23.26</c:v>
                </c:pt>
                <c:pt idx="611">
                  <c:v>23.43</c:v>
                </c:pt>
                <c:pt idx="612">
                  <c:v>23.77</c:v>
                </c:pt>
                <c:pt idx="613">
                  <c:v>23.77</c:v>
                </c:pt>
                <c:pt idx="614">
                  <c:v>24.12</c:v>
                </c:pt>
                <c:pt idx="615">
                  <c:v>24.12</c:v>
                </c:pt>
                <c:pt idx="616">
                  <c:v>24.47</c:v>
                </c:pt>
                <c:pt idx="617">
                  <c:v>24.64</c:v>
                </c:pt>
                <c:pt idx="618">
                  <c:v>24.64</c:v>
                </c:pt>
                <c:pt idx="619">
                  <c:v>24.64</c:v>
                </c:pt>
                <c:pt idx="620">
                  <c:v>24.47</c:v>
                </c:pt>
                <c:pt idx="621">
                  <c:v>24.29</c:v>
                </c:pt>
                <c:pt idx="622">
                  <c:v>24.29</c:v>
                </c:pt>
                <c:pt idx="623">
                  <c:v>24.29</c:v>
                </c:pt>
                <c:pt idx="624">
                  <c:v>24.47</c:v>
                </c:pt>
                <c:pt idx="625">
                  <c:v>24.47</c:v>
                </c:pt>
                <c:pt idx="626">
                  <c:v>24.47</c:v>
                </c:pt>
                <c:pt idx="627">
                  <c:v>24.47</c:v>
                </c:pt>
                <c:pt idx="628">
                  <c:v>24.29</c:v>
                </c:pt>
                <c:pt idx="629">
                  <c:v>24.29</c:v>
                </c:pt>
                <c:pt idx="630">
                  <c:v>24.29</c:v>
                </c:pt>
                <c:pt idx="631">
                  <c:v>24.29</c:v>
                </c:pt>
                <c:pt idx="632">
                  <c:v>24.29</c:v>
                </c:pt>
                <c:pt idx="633">
                  <c:v>24.12</c:v>
                </c:pt>
                <c:pt idx="634">
                  <c:v>24.12</c:v>
                </c:pt>
                <c:pt idx="635">
                  <c:v>23.94</c:v>
                </c:pt>
                <c:pt idx="636">
                  <c:v>23.77</c:v>
                </c:pt>
                <c:pt idx="637">
                  <c:v>23.77</c:v>
                </c:pt>
                <c:pt idx="638">
                  <c:v>23.77</c:v>
                </c:pt>
                <c:pt idx="639">
                  <c:v>23.77</c:v>
                </c:pt>
                <c:pt idx="640">
                  <c:v>23.77</c:v>
                </c:pt>
                <c:pt idx="641">
                  <c:v>23.6</c:v>
                </c:pt>
                <c:pt idx="642">
                  <c:v>23.6</c:v>
                </c:pt>
                <c:pt idx="643">
                  <c:v>23.6</c:v>
                </c:pt>
                <c:pt idx="644">
                  <c:v>23.6</c:v>
                </c:pt>
                <c:pt idx="645">
                  <c:v>23.43</c:v>
                </c:pt>
                <c:pt idx="646">
                  <c:v>23.26</c:v>
                </c:pt>
                <c:pt idx="647">
                  <c:v>23.09</c:v>
                </c:pt>
                <c:pt idx="648">
                  <c:v>23.09</c:v>
                </c:pt>
                <c:pt idx="649">
                  <c:v>23.09</c:v>
                </c:pt>
                <c:pt idx="650">
                  <c:v>23.09</c:v>
                </c:pt>
                <c:pt idx="651">
                  <c:v>22.92</c:v>
                </c:pt>
                <c:pt idx="652">
                  <c:v>23.09</c:v>
                </c:pt>
                <c:pt idx="653">
                  <c:v>23.09</c:v>
                </c:pt>
                <c:pt idx="654">
                  <c:v>22.92</c:v>
                </c:pt>
                <c:pt idx="655">
                  <c:v>22.75</c:v>
                </c:pt>
                <c:pt idx="656">
                  <c:v>22.75</c:v>
                </c:pt>
                <c:pt idx="657">
                  <c:v>22.75</c:v>
                </c:pt>
                <c:pt idx="658">
                  <c:v>22.58</c:v>
                </c:pt>
                <c:pt idx="659">
                  <c:v>22.58</c:v>
                </c:pt>
                <c:pt idx="660">
                  <c:v>22.42</c:v>
                </c:pt>
                <c:pt idx="661">
                  <c:v>22.42</c:v>
                </c:pt>
                <c:pt idx="662">
                  <c:v>22.42</c:v>
                </c:pt>
                <c:pt idx="663">
                  <c:v>22.42</c:v>
                </c:pt>
                <c:pt idx="664">
                  <c:v>22.42</c:v>
                </c:pt>
                <c:pt idx="665">
                  <c:v>22.25</c:v>
                </c:pt>
                <c:pt idx="666">
                  <c:v>22.08</c:v>
                </c:pt>
                <c:pt idx="667">
                  <c:v>22.08</c:v>
                </c:pt>
                <c:pt idx="668">
                  <c:v>22.08</c:v>
                </c:pt>
                <c:pt idx="669">
                  <c:v>22.08</c:v>
                </c:pt>
                <c:pt idx="670">
                  <c:v>22.08</c:v>
                </c:pt>
                <c:pt idx="671">
                  <c:v>22.08</c:v>
                </c:pt>
                <c:pt idx="672">
                  <c:v>22.08</c:v>
                </c:pt>
                <c:pt idx="673">
                  <c:v>22.08</c:v>
                </c:pt>
                <c:pt idx="674">
                  <c:v>22.08</c:v>
                </c:pt>
                <c:pt idx="675">
                  <c:v>21.92</c:v>
                </c:pt>
                <c:pt idx="676">
                  <c:v>21.92</c:v>
                </c:pt>
                <c:pt idx="677">
                  <c:v>21.92</c:v>
                </c:pt>
                <c:pt idx="678">
                  <c:v>21.75</c:v>
                </c:pt>
                <c:pt idx="679">
                  <c:v>21.75</c:v>
                </c:pt>
                <c:pt idx="680">
                  <c:v>21.75</c:v>
                </c:pt>
                <c:pt idx="681">
                  <c:v>21.75</c:v>
                </c:pt>
                <c:pt idx="682">
                  <c:v>21.75</c:v>
                </c:pt>
                <c:pt idx="683">
                  <c:v>21.75</c:v>
                </c:pt>
                <c:pt idx="684">
                  <c:v>21.75</c:v>
                </c:pt>
                <c:pt idx="685">
                  <c:v>21.75</c:v>
                </c:pt>
                <c:pt idx="686">
                  <c:v>21.58</c:v>
                </c:pt>
                <c:pt idx="687">
                  <c:v>21.58</c:v>
                </c:pt>
                <c:pt idx="688">
                  <c:v>21.58</c:v>
                </c:pt>
                <c:pt idx="689">
                  <c:v>21.58</c:v>
                </c:pt>
                <c:pt idx="690">
                  <c:v>21.42</c:v>
                </c:pt>
                <c:pt idx="691">
                  <c:v>21.42</c:v>
                </c:pt>
                <c:pt idx="692">
                  <c:v>21.42</c:v>
                </c:pt>
                <c:pt idx="693">
                  <c:v>21.26</c:v>
                </c:pt>
                <c:pt idx="694">
                  <c:v>21.26</c:v>
                </c:pt>
                <c:pt idx="695">
                  <c:v>21.42</c:v>
                </c:pt>
                <c:pt idx="696">
                  <c:v>21.42</c:v>
                </c:pt>
                <c:pt idx="697">
                  <c:v>21.26</c:v>
                </c:pt>
                <c:pt idx="698">
                  <c:v>21.42</c:v>
                </c:pt>
                <c:pt idx="699">
                  <c:v>21.26</c:v>
                </c:pt>
                <c:pt idx="700">
                  <c:v>21.09</c:v>
                </c:pt>
                <c:pt idx="701">
                  <c:v>21.09</c:v>
                </c:pt>
                <c:pt idx="702">
                  <c:v>21.09</c:v>
                </c:pt>
                <c:pt idx="703">
                  <c:v>21.09</c:v>
                </c:pt>
                <c:pt idx="704">
                  <c:v>21.26</c:v>
                </c:pt>
                <c:pt idx="705">
                  <c:v>21.26</c:v>
                </c:pt>
                <c:pt idx="706">
                  <c:v>21.09</c:v>
                </c:pt>
                <c:pt idx="707">
                  <c:v>21.09</c:v>
                </c:pt>
                <c:pt idx="708">
                  <c:v>21.09</c:v>
                </c:pt>
                <c:pt idx="709">
                  <c:v>21.09</c:v>
                </c:pt>
                <c:pt idx="710">
                  <c:v>21.09</c:v>
                </c:pt>
                <c:pt idx="711">
                  <c:v>21.09</c:v>
                </c:pt>
                <c:pt idx="712">
                  <c:v>21.09</c:v>
                </c:pt>
                <c:pt idx="713">
                  <c:v>20.92</c:v>
                </c:pt>
                <c:pt idx="714">
                  <c:v>20.76</c:v>
                </c:pt>
                <c:pt idx="715">
                  <c:v>20.76</c:v>
                </c:pt>
                <c:pt idx="716">
                  <c:v>20.76</c:v>
                </c:pt>
                <c:pt idx="717">
                  <c:v>20.76</c:v>
                </c:pt>
                <c:pt idx="718">
                  <c:v>20.59</c:v>
                </c:pt>
                <c:pt idx="719">
                  <c:v>20.59</c:v>
                </c:pt>
                <c:pt idx="720">
                  <c:v>20.59</c:v>
                </c:pt>
                <c:pt idx="721">
                  <c:v>20.59</c:v>
                </c:pt>
                <c:pt idx="722">
                  <c:v>20.59</c:v>
                </c:pt>
                <c:pt idx="723">
                  <c:v>20.59</c:v>
                </c:pt>
                <c:pt idx="724">
                  <c:v>20.59</c:v>
                </c:pt>
                <c:pt idx="725">
                  <c:v>20.43</c:v>
                </c:pt>
                <c:pt idx="726">
                  <c:v>20.43</c:v>
                </c:pt>
                <c:pt idx="727">
                  <c:v>20.27</c:v>
                </c:pt>
                <c:pt idx="728">
                  <c:v>20.27</c:v>
                </c:pt>
                <c:pt idx="729">
                  <c:v>20.27</c:v>
                </c:pt>
                <c:pt idx="730">
                  <c:v>20.27</c:v>
                </c:pt>
                <c:pt idx="731">
                  <c:v>20.27</c:v>
                </c:pt>
                <c:pt idx="732">
                  <c:v>20.11</c:v>
                </c:pt>
                <c:pt idx="733">
                  <c:v>19.95</c:v>
                </c:pt>
                <c:pt idx="734">
                  <c:v>19.95</c:v>
                </c:pt>
                <c:pt idx="735">
                  <c:v>19.95</c:v>
                </c:pt>
                <c:pt idx="736">
                  <c:v>19.95</c:v>
                </c:pt>
                <c:pt idx="737">
                  <c:v>19.95</c:v>
                </c:pt>
                <c:pt idx="738">
                  <c:v>19.95</c:v>
                </c:pt>
                <c:pt idx="739">
                  <c:v>19.95</c:v>
                </c:pt>
                <c:pt idx="740">
                  <c:v>19.78</c:v>
                </c:pt>
                <c:pt idx="741">
                  <c:v>19.78</c:v>
                </c:pt>
                <c:pt idx="742">
                  <c:v>19.78</c:v>
                </c:pt>
                <c:pt idx="743">
                  <c:v>19.62</c:v>
                </c:pt>
                <c:pt idx="744">
                  <c:v>19.62</c:v>
                </c:pt>
                <c:pt idx="745">
                  <c:v>19.78</c:v>
                </c:pt>
                <c:pt idx="746">
                  <c:v>19.78</c:v>
                </c:pt>
                <c:pt idx="747">
                  <c:v>19.78</c:v>
                </c:pt>
                <c:pt idx="748">
                  <c:v>19.62</c:v>
                </c:pt>
                <c:pt idx="749">
                  <c:v>19.46</c:v>
                </c:pt>
                <c:pt idx="750">
                  <c:v>19.46</c:v>
                </c:pt>
                <c:pt idx="751">
                  <c:v>19.29</c:v>
                </c:pt>
                <c:pt idx="752">
                  <c:v>19.29</c:v>
                </c:pt>
                <c:pt idx="753">
                  <c:v>19.29</c:v>
                </c:pt>
                <c:pt idx="754">
                  <c:v>19.29</c:v>
                </c:pt>
                <c:pt idx="755">
                  <c:v>19.29</c:v>
                </c:pt>
                <c:pt idx="756">
                  <c:v>19.13</c:v>
                </c:pt>
                <c:pt idx="757">
                  <c:v>19.13</c:v>
                </c:pt>
                <c:pt idx="758">
                  <c:v>19.13</c:v>
                </c:pt>
                <c:pt idx="759">
                  <c:v>19.13</c:v>
                </c:pt>
                <c:pt idx="760">
                  <c:v>19.13</c:v>
                </c:pt>
                <c:pt idx="761">
                  <c:v>19.13</c:v>
                </c:pt>
                <c:pt idx="762">
                  <c:v>19.13</c:v>
                </c:pt>
                <c:pt idx="763">
                  <c:v>19.13</c:v>
                </c:pt>
                <c:pt idx="764">
                  <c:v>18.97</c:v>
                </c:pt>
                <c:pt idx="765">
                  <c:v>18.81</c:v>
                </c:pt>
                <c:pt idx="766">
                  <c:v>18.81</c:v>
                </c:pt>
                <c:pt idx="767">
                  <c:v>18.81</c:v>
                </c:pt>
                <c:pt idx="768">
                  <c:v>18.81</c:v>
                </c:pt>
                <c:pt idx="769">
                  <c:v>18.97</c:v>
                </c:pt>
                <c:pt idx="770">
                  <c:v>18.97</c:v>
                </c:pt>
                <c:pt idx="771">
                  <c:v>18.81</c:v>
                </c:pt>
                <c:pt idx="772">
                  <c:v>18.81</c:v>
                </c:pt>
                <c:pt idx="773">
                  <c:v>18.81</c:v>
                </c:pt>
                <c:pt idx="774">
                  <c:v>18.81</c:v>
                </c:pt>
                <c:pt idx="775">
                  <c:v>18.81</c:v>
                </c:pt>
                <c:pt idx="776">
                  <c:v>18.64</c:v>
                </c:pt>
                <c:pt idx="777">
                  <c:v>18.64</c:v>
                </c:pt>
                <c:pt idx="778">
                  <c:v>18.64</c:v>
                </c:pt>
                <c:pt idx="779">
                  <c:v>18.64</c:v>
                </c:pt>
                <c:pt idx="780">
                  <c:v>18.64</c:v>
                </c:pt>
                <c:pt idx="781">
                  <c:v>18.64</c:v>
                </c:pt>
                <c:pt idx="782">
                  <c:v>18.64</c:v>
                </c:pt>
                <c:pt idx="783">
                  <c:v>18.64</c:v>
                </c:pt>
                <c:pt idx="784">
                  <c:v>18.64</c:v>
                </c:pt>
                <c:pt idx="785">
                  <c:v>18.48</c:v>
                </c:pt>
                <c:pt idx="786">
                  <c:v>18.32</c:v>
                </c:pt>
                <c:pt idx="787">
                  <c:v>18.16</c:v>
                </c:pt>
                <c:pt idx="788">
                  <c:v>18.32</c:v>
                </c:pt>
                <c:pt idx="789">
                  <c:v>18.32</c:v>
                </c:pt>
                <c:pt idx="790">
                  <c:v>18.32</c:v>
                </c:pt>
                <c:pt idx="791">
                  <c:v>18.32</c:v>
                </c:pt>
                <c:pt idx="792">
                  <c:v>18.48</c:v>
                </c:pt>
                <c:pt idx="793">
                  <c:v>18.32</c:v>
                </c:pt>
                <c:pt idx="794">
                  <c:v>18.32</c:v>
                </c:pt>
                <c:pt idx="795">
                  <c:v>18.16</c:v>
                </c:pt>
                <c:pt idx="796">
                  <c:v>18.16</c:v>
                </c:pt>
                <c:pt idx="797">
                  <c:v>18.16</c:v>
                </c:pt>
                <c:pt idx="798">
                  <c:v>18.16</c:v>
                </c:pt>
                <c:pt idx="799">
                  <c:v>18.16</c:v>
                </c:pt>
                <c:pt idx="800">
                  <c:v>18.16</c:v>
                </c:pt>
                <c:pt idx="801">
                  <c:v>18.16</c:v>
                </c:pt>
                <c:pt idx="802">
                  <c:v>18.16</c:v>
                </c:pt>
                <c:pt idx="803">
                  <c:v>18.16</c:v>
                </c:pt>
                <c:pt idx="804">
                  <c:v>18.16</c:v>
                </c:pt>
                <c:pt idx="805">
                  <c:v>17.99</c:v>
                </c:pt>
                <c:pt idx="806">
                  <c:v>17.99</c:v>
                </c:pt>
                <c:pt idx="807">
                  <c:v>17.99</c:v>
                </c:pt>
                <c:pt idx="808">
                  <c:v>17.99</c:v>
                </c:pt>
                <c:pt idx="809">
                  <c:v>18.16</c:v>
                </c:pt>
                <c:pt idx="810">
                  <c:v>18.16</c:v>
                </c:pt>
                <c:pt idx="811">
                  <c:v>18.16</c:v>
                </c:pt>
                <c:pt idx="812">
                  <c:v>18.16</c:v>
                </c:pt>
                <c:pt idx="813">
                  <c:v>18.16</c:v>
                </c:pt>
                <c:pt idx="814">
                  <c:v>18.16</c:v>
                </c:pt>
                <c:pt idx="815">
                  <c:v>18.16</c:v>
                </c:pt>
                <c:pt idx="816">
                  <c:v>17.99</c:v>
                </c:pt>
                <c:pt idx="817">
                  <c:v>17.99</c:v>
                </c:pt>
                <c:pt idx="818">
                  <c:v>17.99</c:v>
                </c:pt>
                <c:pt idx="819">
                  <c:v>17.99</c:v>
                </c:pt>
                <c:pt idx="820">
                  <c:v>17.99</c:v>
                </c:pt>
                <c:pt idx="821">
                  <c:v>18.16</c:v>
                </c:pt>
                <c:pt idx="822">
                  <c:v>18.16</c:v>
                </c:pt>
                <c:pt idx="823">
                  <c:v>18.16</c:v>
                </c:pt>
                <c:pt idx="824">
                  <c:v>17.99</c:v>
                </c:pt>
                <c:pt idx="825">
                  <c:v>17.99</c:v>
                </c:pt>
                <c:pt idx="826">
                  <c:v>17.83</c:v>
                </c:pt>
                <c:pt idx="827">
                  <c:v>17.83</c:v>
                </c:pt>
                <c:pt idx="828">
                  <c:v>17.99</c:v>
                </c:pt>
                <c:pt idx="829">
                  <c:v>17.99</c:v>
                </c:pt>
                <c:pt idx="830">
                  <c:v>18.32</c:v>
                </c:pt>
                <c:pt idx="831">
                  <c:v>18.48</c:v>
                </c:pt>
                <c:pt idx="832">
                  <c:v>18.48</c:v>
                </c:pt>
                <c:pt idx="833">
                  <c:v>18.16</c:v>
                </c:pt>
                <c:pt idx="834">
                  <c:v>18.16</c:v>
                </c:pt>
                <c:pt idx="835">
                  <c:v>18.32</c:v>
                </c:pt>
                <c:pt idx="836">
                  <c:v>18.48</c:v>
                </c:pt>
                <c:pt idx="837">
                  <c:v>18.64</c:v>
                </c:pt>
                <c:pt idx="838">
                  <c:v>18.81</c:v>
                </c:pt>
                <c:pt idx="839">
                  <c:v>18.97</c:v>
                </c:pt>
                <c:pt idx="840">
                  <c:v>19.13</c:v>
                </c:pt>
                <c:pt idx="841">
                  <c:v>19.29</c:v>
                </c:pt>
                <c:pt idx="842">
                  <c:v>19.46</c:v>
                </c:pt>
                <c:pt idx="843">
                  <c:v>19.62</c:v>
                </c:pt>
                <c:pt idx="844">
                  <c:v>19.62</c:v>
                </c:pt>
                <c:pt idx="845">
                  <c:v>19.62</c:v>
                </c:pt>
                <c:pt idx="846">
                  <c:v>19.62</c:v>
                </c:pt>
                <c:pt idx="847">
                  <c:v>19.62</c:v>
                </c:pt>
                <c:pt idx="848">
                  <c:v>19.78</c:v>
                </c:pt>
                <c:pt idx="849">
                  <c:v>19.78</c:v>
                </c:pt>
                <c:pt idx="850">
                  <c:v>19.62</c:v>
                </c:pt>
                <c:pt idx="851">
                  <c:v>19.62</c:v>
                </c:pt>
                <c:pt idx="852">
                  <c:v>19.78</c:v>
                </c:pt>
                <c:pt idx="853">
                  <c:v>20.11</c:v>
                </c:pt>
                <c:pt idx="854">
                  <c:v>20.11</c:v>
                </c:pt>
                <c:pt idx="855">
                  <c:v>20.11</c:v>
                </c:pt>
                <c:pt idx="856">
                  <c:v>19.95</c:v>
                </c:pt>
                <c:pt idx="857">
                  <c:v>19.95</c:v>
                </c:pt>
                <c:pt idx="858">
                  <c:v>20.11</c:v>
                </c:pt>
                <c:pt idx="859">
                  <c:v>20.43</c:v>
                </c:pt>
                <c:pt idx="860">
                  <c:v>20.43</c:v>
                </c:pt>
                <c:pt idx="861">
                  <c:v>20.43</c:v>
                </c:pt>
                <c:pt idx="862">
                  <c:v>20.59</c:v>
                </c:pt>
                <c:pt idx="863">
                  <c:v>20.76</c:v>
                </c:pt>
                <c:pt idx="864">
                  <c:v>20.59</c:v>
                </c:pt>
                <c:pt idx="865">
                  <c:v>20.59</c:v>
                </c:pt>
                <c:pt idx="866">
                  <c:v>20.59</c:v>
                </c:pt>
                <c:pt idx="867">
                  <c:v>20.59</c:v>
                </c:pt>
                <c:pt idx="868">
                  <c:v>20.76</c:v>
                </c:pt>
                <c:pt idx="869">
                  <c:v>21.09</c:v>
                </c:pt>
                <c:pt idx="870">
                  <c:v>21.26</c:v>
                </c:pt>
                <c:pt idx="871">
                  <c:v>21.26</c:v>
                </c:pt>
                <c:pt idx="872">
                  <c:v>21.42</c:v>
                </c:pt>
                <c:pt idx="873">
                  <c:v>21.42</c:v>
                </c:pt>
                <c:pt idx="874">
                  <c:v>21.58</c:v>
                </c:pt>
                <c:pt idx="875">
                  <c:v>21.42</c:v>
                </c:pt>
                <c:pt idx="876">
                  <c:v>21.42</c:v>
                </c:pt>
                <c:pt idx="877">
                  <c:v>21.58</c:v>
                </c:pt>
                <c:pt idx="878">
                  <c:v>21.75</c:v>
                </c:pt>
                <c:pt idx="879">
                  <c:v>21.92</c:v>
                </c:pt>
                <c:pt idx="880">
                  <c:v>22.08</c:v>
                </c:pt>
                <c:pt idx="881">
                  <c:v>22.08</c:v>
                </c:pt>
                <c:pt idx="882">
                  <c:v>22.25</c:v>
                </c:pt>
                <c:pt idx="883">
                  <c:v>22.25</c:v>
                </c:pt>
                <c:pt idx="884">
                  <c:v>22.08</c:v>
                </c:pt>
                <c:pt idx="885">
                  <c:v>21.92</c:v>
                </c:pt>
                <c:pt idx="886">
                  <c:v>22.25</c:v>
                </c:pt>
                <c:pt idx="887">
                  <c:v>22.42</c:v>
                </c:pt>
                <c:pt idx="888">
                  <c:v>22.58</c:v>
                </c:pt>
                <c:pt idx="889">
                  <c:v>22.75</c:v>
                </c:pt>
                <c:pt idx="890">
                  <c:v>22.75</c:v>
                </c:pt>
                <c:pt idx="891">
                  <c:v>23.09</c:v>
                </c:pt>
                <c:pt idx="892">
                  <c:v>23.26</c:v>
                </c:pt>
                <c:pt idx="893">
                  <c:v>23.09</c:v>
                </c:pt>
                <c:pt idx="894">
                  <c:v>22.75</c:v>
                </c:pt>
                <c:pt idx="895">
                  <c:v>23.09</c:v>
                </c:pt>
                <c:pt idx="896">
                  <c:v>23.09</c:v>
                </c:pt>
                <c:pt idx="897">
                  <c:v>23.26</c:v>
                </c:pt>
                <c:pt idx="898">
                  <c:v>23.43</c:v>
                </c:pt>
                <c:pt idx="899">
                  <c:v>23.43</c:v>
                </c:pt>
                <c:pt idx="900">
                  <c:v>23.6</c:v>
                </c:pt>
                <c:pt idx="901">
                  <c:v>23.6</c:v>
                </c:pt>
                <c:pt idx="902">
                  <c:v>23.43</c:v>
                </c:pt>
                <c:pt idx="903">
                  <c:v>23.26</c:v>
                </c:pt>
                <c:pt idx="904">
                  <c:v>23.43</c:v>
                </c:pt>
                <c:pt idx="905">
                  <c:v>23.77</c:v>
                </c:pt>
                <c:pt idx="906">
                  <c:v>23.77</c:v>
                </c:pt>
                <c:pt idx="907">
                  <c:v>23.77</c:v>
                </c:pt>
                <c:pt idx="908">
                  <c:v>23.77</c:v>
                </c:pt>
                <c:pt idx="909">
                  <c:v>23.94</c:v>
                </c:pt>
                <c:pt idx="910">
                  <c:v>23.94</c:v>
                </c:pt>
                <c:pt idx="911">
                  <c:v>23.77</c:v>
                </c:pt>
                <c:pt idx="912">
                  <c:v>23.6</c:v>
                </c:pt>
                <c:pt idx="913">
                  <c:v>23.77</c:v>
                </c:pt>
                <c:pt idx="914">
                  <c:v>23.77</c:v>
                </c:pt>
                <c:pt idx="915">
                  <c:v>23.77</c:v>
                </c:pt>
                <c:pt idx="916">
                  <c:v>23.77</c:v>
                </c:pt>
                <c:pt idx="917">
                  <c:v>23.77</c:v>
                </c:pt>
                <c:pt idx="918">
                  <c:v>23.77</c:v>
                </c:pt>
                <c:pt idx="919">
                  <c:v>23.77</c:v>
                </c:pt>
                <c:pt idx="920">
                  <c:v>23.77</c:v>
                </c:pt>
                <c:pt idx="921">
                  <c:v>23.6</c:v>
                </c:pt>
                <c:pt idx="922">
                  <c:v>23.6</c:v>
                </c:pt>
                <c:pt idx="923">
                  <c:v>23.6</c:v>
                </c:pt>
                <c:pt idx="924">
                  <c:v>23.6</c:v>
                </c:pt>
                <c:pt idx="925">
                  <c:v>23.6</c:v>
                </c:pt>
                <c:pt idx="926">
                  <c:v>23.43</c:v>
                </c:pt>
                <c:pt idx="927">
                  <c:v>23.43</c:v>
                </c:pt>
                <c:pt idx="928">
                  <c:v>23.26</c:v>
                </c:pt>
                <c:pt idx="929">
                  <c:v>23.26</c:v>
                </c:pt>
                <c:pt idx="930">
                  <c:v>23.26</c:v>
                </c:pt>
                <c:pt idx="931">
                  <c:v>23.09</c:v>
                </c:pt>
                <c:pt idx="932">
                  <c:v>22.92</c:v>
                </c:pt>
                <c:pt idx="933">
                  <c:v>22.92</c:v>
                </c:pt>
                <c:pt idx="934">
                  <c:v>22.92</c:v>
                </c:pt>
                <c:pt idx="935">
                  <c:v>22.92</c:v>
                </c:pt>
                <c:pt idx="936">
                  <c:v>22.92</c:v>
                </c:pt>
                <c:pt idx="937">
                  <c:v>22.92</c:v>
                </c:pt>
                <c:pt idx="938">
                  <c:v>22.75</c:v>
                </c:pt>
                <c:pt idx="939">
                  <c:v>22.75</c:v>
                </c:pt>
                <c:pt idx="940">
                  <c:v>22.75</c:v>
                </c:pt>
                <c:pt idx="941">
                  <c:v>22.58</c:v>
                </c:pt>
                <c:pt idx="942">
                  <c:v>22.58</c:v>
                </c:pt>
                <c:pt idx="943">
                  <c:v>22.58</c:v>
                </c:pt>
                <c:pt idx="944">
                  <c:v>22.42</c:v>
                </c:pt>
                <c:pt idx="945">
                  <c:v>22.25</c:v>
                </c:pt>
                <c:pt idx="946">
                  <c:v>22.08</c:v>
                </c:pt>
                <c:pt idx="947">
                  <c:v>22.08</c:v>
                </c:pt>
                <c:pt idx="948">
                  <c:v>22.08</c:v>
                </c:pt>
                <c:pt idx="949">
                  <c:v>22.08</c:v>
                </c:pt>
                <c:pt idx="950">
                  <c:v>22.08</c:v>
                </c:pt>
                <c:pt idx="951">
                  <c:v>21.92</c:v>
                </c:pt>
                <c:pt idx="952">
                  <c:v>21.92</c:v>
                </c:pt>
                <c:pt idx="953">
                  <c:v>21.92</c:v>
                </c:pt>
                <c:pt idx="954">
                  <c:v>21.75</c:v>
                </c:pt>
                <c:pt idx="955">
                  <c:v>21.75</c:v>
                </c:pt>
                <c:pt idx="956">
                  <c:v>21.75</c:v>
                </c:pt>
                <c:pt idx="957">
                  <c:v>21.75</c:v>
                </c:pt>
                <c:pt idx="958">
                  <c:v>21.75</c:v>
                </c:pt>
                <c:pt idx="959">
                  <c:v>21.75</c:v>
                </c:pt>
                <c:pt idx="960">
                  <c:v>21.58</c:v>
                </c:pt>
                <c:pt idx="961">
                  <c:v>21.58</c:v>
                </c:pt>
                <c:pt idx="962">
                  <c:v>21.58</c:v>
                </c:pt>
                <c:pt idx="963">
                  <c:v>21.42</c:v>
                </c:pt>
                <c:pt idx="964">
                  <c:v>21.42</c:v>
                </c:pt>
                <c:pt idx="965">
                  <c:v>21.42</c:v>
                </c:pt>
                <c:pt idx="966">
                  <c:v>21.42</c:v>
                </c:pt>
                <c:pt idx="967">
                  <c:v>21.42</c:v>
                </c:pt>
                <c:pt idx="968">
                  <c:v>21.42</c:v>
                </c:pt>
                <c:pt idx="969">
                  <c:v>21.42</c:v>
                </c:pt>
                <c:pt idx="970">
                  <c:v>21.42</c:v>
                </c:pt>
                <c:pt idx="971">
                  <c:v>21.26</c:v>
                </c:pt>
                <c:pt idx="972">
                  <c:v>21.26</c:v>
                </c:pt>
                <c:pt idx="973">
                  <c:v>21.26</c:v>
                </c:pt>
                <c:pt idx="974">
                  <c:v>21.26</c:v>
                </c:pt>
                <c:pt idx="975">
                  <c:v>21.26</c:v>
                </c:pt>
                <c:pt idx="976">
                  <c:v>21.09</c:v>
                </c:pt>
                <c:pt idx="977">
                  <c:v>21.09</c:v>
                </c:pt>
                <c:pt idx="978">
                  <c:v>21.09</c:v>
                </c:pt>
                <c:pt idx="979">
                  <c:v>21.09</c:v>
                </c:pt>
                <c:pt idx="980">
                  <c:v>21.09</c:v>
                </c:pt>
                <c:pt idx="981">
                  <c:v>21.09</c:v>
                </c:pt>
                <c:pt idx="982">
                  <c:v>21.09</c:v>
                </c:pt>
                <c:pt idx="983">
                  <c:v>21.09</c:v>
                </c:pt>
                <c:pt idx="984">
                  <c:v>21.09</c:v>
                </c:pt>
                <c:pt idx="985">
                  <c:v>21.09</c:v>
                </c:pt>
                <c:pt idx="986">
                  <c:v>21.09</c:v>
                </c:pt>
                <c:pt idx="987">
                  <c:v>20.92</c:v>
                </c:pt>
                <c:pt idx="988">
                  <c:v>20.92</c:v>
                </c:pt>
                <c:pt idx="989">
                  <c:v>20.92</c:v>
                </c:pt>
                <c:pt idx="990">
                  <c:v>20.92</c:v>
                </c:pt>
                <c:pt idx="991">
                  <c:v>20.92</c:v>
                </c:pt>
                <c:pt idx="992">
                  <c:v>20.76</c:v>
                </c:pt>
                <c:pt idx="993">
                  <c:v>20.59</c:v>
                </c:pt>
                <c:pt idx="994">
                  <c:v>20.59</c:v>
                </c:pt>
                <c:pt idx="995">
                  <c:v>20.59</c:v>
                </c:pt>
                <c:pt idx="996">
                  <c:v>20.43</c:v>
                </c:pt>
                <c:pt idx="997">
                  <c:v>20.59</c:v>
                </c:pt>
                <c:pt idx="998">
                  <c:v>20.43</c:v>
                </c:pt>
                <c:pt idx="999">
                  <c:v>20.43</c:v>
                </c:pt>
                <c:pt idx="1000">
                  <c:v>20.43</c:v>
                </c:pt>
                <c:pt idx="1001">
                  <c:v>20.43</c:v>
                </c:pt>
                <c:pt idx="1002">
                  <c:v>20.43</c:v>
                </c:pt>
                <c:pt idx="1003">
                  <c:v>20.43</c:v>
                </c:pt>
                <c:pt idx="1004">
                  <c:v>20.43</c:v>
                </c:pt>
                <c:pt idx="1005">
                  <c:v>20.27</c:v>
                </c:pt>
                <c:pt idx="1006">
                  <c:v>20.11</c:v>
                </c:pt>
                <c:pt idx="1007">
                  <c:v>20.27</c:v>
                </c:pt>
                <c:pt idx="1008">
                  <c:v>20.27</c:v>
                </c:pt>
                <c:pt idx="1009">
                  <c:v>20.11</c:v>
                </c:pt>
                <c:pt idx="1010">
                  <c:v>20.11</c:v>
                </c:pt>
                <c:pt idx="1011">
                  <c:v>20.11</c:v>
                </c:pt>
                <c:pt idx="1012">
                  <c:v>20.11</c:v>
                </c:pt>
                <c:pt idx="1013">
                  <c:v>20.11</c:v>
                </c:pt>
                <c:pt idx="1014">
                  <c:v>20.11</c:v>
                </c:pt>
                <c:pt idx="1015">
                  <c:v>20.27</c:v>
                </c:pt>
                <c:pt idx="1016">
                  <c:v>20.11</c:v>
                </c:pt>
                <c:pt idx="1017">
                  <c:v>20.11</c:v>
                </c:pt>
                <c:pt idx="1018">
                  <c:v>20.11</c:v>
                </c:pt>
                <c:pt idx="1019">
                  <c:v>19.95</c:v>
                </c:pt>
                <c:pt idx="1020">
                  <c:v>19.95</c:v>
                </c:pt>
                <c:pt idx="1021">
                  <c:v>19.95</c:v>
                </c:pt>
                <c:pt idx="1022">
                  <c:v>19.95</c:v>
                </c:pt>
                <c:pt idx="1023">
                  <c:v>19.78</c:v>
                </c:pt>
                <c:pt idx="1024">
                  <c:v>19.95</c:v>
                </c:pt>
                <c:pt idx="1025">
                  <c:v>19.95</c:v>
                </c:pt>
                <c:pt idx="1026">
                  <c:v>19.78</c:v>
                </c:pt>
                <c:pt idx="1027">
                  <c:v>19.78</c:v>
                </c:pt>
                <c:pt idx="1028">
                  <c:v>19.78</c:v>
                </c:pt>
                <c:pt idx="1029">
                  <c:v>19.78</c:v>
                </c:pt>
                <c:pt idx="1030">
                  <c:v>19.78</c:v>
                </c:pt>
                <c:pt idx="1031">
                  <c:v>19.62</c:v>
                </c:pt>
                <c:pt idx="1032">
                  <c:v>19.62</c:v>
                </c:pt>
                <c:pt idx="1033">
                  <c:v>19.62</c:v>
                </c:pt>
                <c:pt idx="1034">
                  <c:v>19.62</c:v>
                </c:pt>
                <c:pt idx="1035">
                  <c:v>19.62</c:v>
                </c:pt>
                <c:pt idx="1036">
                  <c:v>19.62</c:v>
                </c:pt>
                <c:pt idx="1037">
                  <c:v>19.62</c:v>
                </c:pt>
                <c:pt idx="1038">
                  <c:v>19.46</c:v>
                </c:pt>
                <c:pt idx="1039">
                  <c:v>19.46</c:v>
                </c:pt>
                <c:pt idx="1040">
                  <c:v>19.46</c:v>
                </c:pt>
                <c:pt idx="1041">
                  <c:v>19.46</c:v>
                </c:pt>
                <c:pt idx="1042">
                  <c:v>19.46</c:v>
                </c:pt>
                <c:pt idx="1043">
                  <c:v>19.46</c:v>
                </c:pt>
                <c:pt idx="1044">
                  <c:v>19.46</c:v>
                </c:pt>
                <c:pt idx="1045">
                  <c:v>19.46</c:v>
                </c:pt>
                <c:pt idx="1046">
                  <c:v>19.29</c:v>
                </c:pt>
                <c:pt idx="1047">
                  <c:v>19.29</c:v>
                </c:pt>
                <c:pt idx="1048">
                  <c:v>19.29</c:v>
                </c:pt>
                <c:pt idx="1049">
                  <c:v>19.29</c:v>
                </c:pt>
                <c:pt idx="1050">
                  <c:v>19.29</c:v>
                </c:pt>
                <c:pt idx="1051">
                  <c:v>19.13</c:v>
                </c:pt>
                <c:pt idx="1052">
                  <c:v>19.13</c:v>
                </c:pt>
                <c:pt idx="1053">
                  <c:v>19.13</c:v>
                </c:pt>
                <c:pt idx="1054">
                  <c:v>19.13</c:v>
                </c:pt>
                <c:pt idx="1055">
                  <c:v>19.13</c:v>
                </c:pt>
                <c:pt idx="1056">
                  <c:v>18.97</c:v>
                </c:pt>
                <c:pt idx="1057">
                  <c:v>18.97</c:v>
                </c:pt>
                <c:pt idx="1058">
                  <c:v>18.97</c:v>
                </c:pt>
                <c:pt idx="1059">
                  <c:v>18.97</c:v>
                </c:pt>
                <c:pt idx="1060">
                  <c:v>18.97</c:v>
                </c:pt>
                <c:pt idx="1061">
                  <c:v>18.81</c:v>
                </c:pt>
                <c:pt idx="1062">
                  <c:v>18.48</c:v>
                </c:pt>
                <c:pt idx="1063">
                  <c:v>18.48</c:v>
                </c:pt>
                <c:pt idx="1064">
                  <c:v>18.48</c:v>
                </c:pt>
                <c:pt idx="1065">
                  <c:v>18.48</c:v>
                </c:pt>
                <c:pt idx="1066">
                  <c:v>18.32</c:v>
                </c:pt>
                <c:pt idx="1067">
                  <c:v>18.16</c:v>
                </c:pt>
                <c:pt idx="1068">
                  <c:v>18.16</c:v>
                </c:pt>
                <c:pt idx="1069">
                  <c:v>17.99</c:v>
                </c:pt>
                <c:pt idx="1070">
                  <c:v>17.99</c:v>
                </c:pt>
                <c:pt idx="1071">
                  <c:v>18.16</c:v>
                </c:pt>
                <c:pt idx="1072">
                  <c:v>18.16</c:v>
                </c:pt>
                <c:pt idx="1073">
                  <c:v>17.99</c:v>
                </c:pt>
                <c:pt idx="1074">
                  <c:v>17.99</c:v>
                </c:pt>
                <c:pt idx="1075">
                  <c:v>17.83</c:v>
                </c:pt>
                <c:pt idx="1076">
                  <c:v>17.83</c:v>
                </c:pt>
                <c:pt idx="1077">
                  <c:v>17.67</c:v>
                </c:pt>
                <c:pt idx="1078">
                  <c:v>17.67</c:v>
                </c:pt>
                <c:pt idx="1079">
                  <c:v>17.67</c:v>
                </c:pt>
                <c:pt idx="1080">
                  <c:v>17.67</c:v>
                </c:pt>
                <c:pt idx="1081">
                  <c:v>17.67</c:v>
                </c:pt>
                <c:pt idx="1082">
                  <c:v>17.67</c:v>
                </c:pt>
                <c:pt idx="1083">
                  <c:v>17.67</c:v>
                </c:pt>
                <c:pt idx="1084">
                  <c:v>17.52</c:v>
                </c:pt>
                <c:pt idx="1085">
                  <c:v>17.52</c:v>
                </c:pt>
                <c:pt idx="1086">
                  <c:v>17.52</c:v>
                </c:pt>
                <c:pt idx="1087">
                  <c:v>17.52</c:v>
                </c:pt>
                <c:pt idx="1088">
                  <c:v>17.52</c:v>
                </c:pt>
                <c:pt idx="1089">
                  <c:v>17.52</c:v>
                </c:pt>
                <c:pt idx="1090">
                  <c:v>17.36</c:v>
                </c:pt>
                <c:pt idx="1091">
                  <c:v>17.36</c:v>
                </c:pt>
                <c:pt idx="1092">
                  <c:v>17.36</c:v>
                </c:pt>
                <c:pt idx="1093">
                  <c:v>17.36</c:v>
                </c:pt>
                <c:pt idx="1094">
                  <c:v>17.36</c:v>
                </c:pt>
                <c:pt idx="1095">
                  <c:v>17.36</c:v>
                </c:pt>
                <c:pt idx="1096">
                  <c:v>17.36</c:v>
                </c:pt>
                <c:pt idx="1097">
                  <c:v>17.19</c:v>
                </c:pt>
                <c:pt idx="1098">
                  <c:v>17.19</c:v>
                </c:pt>
                <c:pt idx="1099">
                  <c:v>17.19</c:v>
                </c:pt>
                <c:pt idx="1100">
                  <c:v>17.19</c:v>
                </c:pt>
                <c:pt idx="1101">
                  <c:v>17.19</c:v>
                </c:pt>
                <c:pt idx="1102">
                  <c:v>17.36</c:v>
                </c:pt>
                <c:pt idx="1103">
                  <c:v>17.36</c:v>
                </c:pt>
                <c:pt idx="1104">
                  <c:v>17.36</c:v>
                </c:pt>
                <c:pt idx="1105">
                  <c:v>17.36</c:v>
                </c:pt>
                <c:pt idx="1106">
                  <c:v>17.52</c:v>
                </c:pt>
                <c:pt idx="1107">
                  <c:v>17.36</c:v>
                </c:pt>
                <c:pt idx="1108">
                  <c:v>17.36</c:v>
                </c:pt>
                <c:pt idx="1109">
                  <c:v>17.36</c:v>
                </c:pt>
                <c:pt idx="1110">
                  <c:v>17.52</c:v>
                </c:pt>
                <c:pt idx="1111">
                  <c:v>17.52</c:v>
                </c:pt>
                <c:pt idx="1112">
                  <c:v>17.52</c:v>
                </c:pt>
                <c:pt idx="1113">
                  <c:v>17.52</c:v>
                </c:pt>
                <c:pt idx="1114">
                  <c:v>17.52</c:v>
                </c:pt>
                <c:pt idx="1115">
                  <c:v>17.67</c:v>
                </c:pt>
                <c:pt idx="1116">
                  <c:v>17.67</c:v>
                </c:pt>
                <c:pt idx="1117">
                  <c:v>17.67</c:v>
                </c:pt>
                <c:pt idx="1118">
                  <c:v>17.83</c:v>
                </c:pt>
                <c:pt idx="1119">
                  <c:v>17.83</c:v>
                </c:pt>
                <c:pt idx="1120">
                  <c:v>17.99</c:v>
                </c:pt>
                <c:pt idx="1121">
                  <c:v>17.99</c:v>
                </c:pt>
                <c:pt idx="1122">
                  <c:v>17.99</c:v>
                </c:pt>
                <c:pt idx="1123">
                  <c:v>18.16</c:v>
                </c:pt>
                <c:pt idx="1124">
                  <c:v>18.32</c:v>
                </c:pt>
                <c:pt idx="1125">
                  <c:v>18.48</c:v>
                </c:pt>
                <c:pt idx="1126">
                  <c:v>18.64</c:v>
                </c:pt>
                <c:pt idx="1127">
                  <c:v>18.64</c:v>
                </c:pt>
                <c:pt idx="1128">
                  <c:v>18.64</c:v>
                </c:pt>
                <c:pt idx="1129">
                  <c:v>18.64</c:v>
                </c:pt>
                <c:pt idx="1130">
                  <c:v>18.64</c:v>
                </c:pt>
                <c:pt idx="1131">
                  <c:v>18.81</c:v>
                </c:pt>
                <c:pt idx="1132">
                  <c:v>18.97</c:v>
                </c:pt>
                <c:pt idx="1133">
                  <c:v>19.13</c:v>
                </c:pt>
                <c:pt idx="1134">
                  <c:v>18.97</c:v>
                </c:pt>
                <c:pt idx="1135">
                  <c:v>18.81</c:v>
                </c:pt>
                <c:pt idx="1136">
                  <c:v>18.97</c:v>
                </c:pt>
                <c:pt idx="1137">
                  <c:v>19.13</c:v>
                </c:pt>
                <c:pt idx="1138">
                  <c:v>19.29</c:v>
                </c:pt>
                <c:pt idx="1139">
                  <c:v>19.46</c:v>
                </c:pt>
                <c:pt idx="1140">
                  <c:v>19.62</c:v>
                </c:pt>
                <c:pt idx="1141">
                  <c:v>19.62</c:v>
                </c:pt>
                <c:pt idx="1142">
                  <c:v>19.46</c:v>
                </c:pt>
                <c:pt idx="1143">
                  <c:v>19.46</c:v>
                </c:pt>
                <c:pt idx="1144">
                  <c:v>19.46</c:v>
                </c:pt>
                <c:pt idx="1145">
                  <c:v>19.46</c:v>
                </c:pt>
                <c:pt idx="1146">
                  <c:v>19.46</c:v>
                </c:pt>
                <c:pt idx="1147">
                  <c:v>19.78</c:v>
                </c:pt>
                <c:pt idx="1148">
                  <c:v>19.95</c:v>
                </c:pt>
                <c:pt idx="1149">
                  <c:v>20.27</c:v>
                </c:pt>
                <c:pt idx="1150">
                  <c:v>20.11</c:v>
                </c:pt>
                <c:pt idx="1151">
                  <c:v>20.11</c:v>
                </c:pt>
                <c:pt idx="1152">
                  <c:v>20.27</c:v>
                </c:pt>
                <c:pt idx="1153">
                  <c:v>20.11</c:v>
                </c:pt>
                <c:pt idx="1154">
                  <c:v>20.27</c:v>
                </c:pt>
                <c:pt idx="1155">
                  <c:v>20.43</c:v>
                </c:pt>
                <c:pt idx="1156">
                  <c:v>20.59</c:v>
                </c:pt>
                <c:pt idx="1157">
                  <c:v>20.92</c:v>
                </c:pt>
                <c:pt idx="1158">
                  <c:v>21.09</c:v>
                </c:pt>
                <c:pt idx="1159">
                  <c:v>21.09</c:v>
                </c:pt>
                <c:pt idx="1160">
                  <c:v>21.09</c:v>
                </c:pt>
                <c:pt idx="1161">
                  <c:v>21.09</c:v>
                </c:pt>
                <c:pt idx="1162">
                  <c:v>21.09</c:v>
                </c:pt>
                <c:pt idx="1163">
                  <c:v>21.09</c:v>
                </c:pt>
                <c:pt idx="1164">
                  <c:v>21.26</c:v>
                </c:pt>
                <c:pt idx="1165">
                  <c:v>21.58</c:v>
                </c:pt>
                <c:pt idx="1166">
                  <c:v>21.75</c:v>
                </c:pt>
                <c:pt idx="1167">
                  <c:v>21.75</c:v>
                </c:pt>
                <c:pt idx="1168">
                  <c:v>21.75</c:v>
                </c:pt>
                <c:pt idx="1169">
                  <c:v>22.08</c:v>
                </c:pt>
                <c:pt idx="1170">
                  <c:v>21.92</c:v>
                </c:pt>
                <c:pt idx="1171">
                  <c:v>22.08</c:v>
                </c:pt>
                <c:pt idx="1172">
                  <c:v>22.25</c:v>
                </c:pt>
                <c:pt idx="1173">
                  <c:v>22.25</c:v>
                </c:pt>
                <c:pt idx="1174">
                  <c:v>22.42</c:v>
                </c:pt>
                <c:pt idx="1175">
                  <c:v>22.75</c:v>
                </c:pt>
                <c:pt idx="1176">
                  <c:v>22.75</c:v>
                </c:pt>
                <c:pt idx="1177">
                  <c:v>22.58</c:v>
                </c:pt>
                <c:pt idx="1178">
                  <c:v>22.92</c:v>
                </c:pt>
                <c:pt idx="1179">
                  <c:v>22.92</c:v>
                </c:pt>
                <c:pt idx="1180">
                  <c:v>23.09</c:v>
                </c:pt>
                <c:pt idx="1181">
                  <c:v>23.09</c:v>
                </c:pt>
                <c:pt idx="1182">
                  <c:v>23.26</c:v>
                </c:pt>
                <c:pt idx="1183">
                  <c:v>23.26</c:v>
                </c:pt>
                <c:pt idx="1184">
                  <c:v>23.26</c:v>
                </c:pt>
                <c:pt idx="1185">
                  <c:v>23.26</c:v>
                </c:pt>
                <c:pt idx="1186">
                  <c:v>23.43</c:v>
                </c:pt>
                <c:pt idx="1187">
                  <c:v>23.43</c:v>
                </c:pt>
                <c:pt idx="1188">
                  <c:v>23.43</c:v>
                </c:pt>
                <c:pt idx="1189">
                  <c:v>23.43</c:v>
                </c:pt>
                <c:pt idx="1190">
                  <c:v>23.6</c:v>
                </c:pt>
                <c:pt idx="1191">
                  <c:v>23.77</c:v>
                </c:pt>
                <c:pt idx="1192">
                  <c:v>23.6</c:v>
                </c:pt>
                <c:pt idx="1193">
                  <c:v>23.77</c:v>
                </c:pt>
                <c:pt idx="1194">
                  <c:v>23.77</c:v>
                </c:pt>
                <c:pt idx="1195">
                  <c:v>23.6</c:v>
                </c:pt>
                <c:pt idx="1196">
                  <c:v>23.6</c:v>
                </c:pt>
                <c:pt idx="1197">
                  <c:v>23.6</c:v>
                </c:pt>
                <c:pt idx="1198">
                  <c:v>23.77</c:v>
                </c:pt>
                <c:pt idx="1199">
                  <c:v>23.94</c:v>
                </c:pt>
                <c:pt idx="1200">
                  <c:v>23.94</c:v>
                </c:pt>
                <c:pt idx="1201">
                  <c:v>23.94</c:v>
                </c:pt>
                <c:pt idx="1202">
                  <c:v>23.94</c:v>
                </c:pt>
                <c:pt idx="1203">
                  <c:v>23.94</c:v>
                </c:pt>
                <c:pt idx="1204">
                  <c:v>24.12</c:v>
                </c:pt>
                <c:pt idx="1205">
                  <c:v>24.29</c:v>
                </c:pt>
                <c:pt idx="1206">
                  <c:v>24.47</c:v>
                </c:pt>
                <c:pt idx="1207">
                  <c:v>24.47</c:v>
                </c:pt>
                <c:pt idx="1208">
                  <c:v>24.12</c:v>
                </c:pt>
                <c:pt idx="1209">
                  <c:v>24.12</c:v>
                </c:pt>
                <c:pt idx="1210">
                  <c:v>23.94</c:v>
                </c:pt>
                <c:pt idx="1211">
                  <c:v>23.94</c:v>
                </c:pt>
                <c:pt idx="1212">
                  <c:v>23.77</c:v>
                </c:pt>
                <c:pt idx="1213">
                  <c:v>23.77</c:v>
                </c:pt>
                <c:pt idx="1214">
                  <c:v>23.77</c:v>
                </c:pt>
                <c:pt idx="1215">
                  <c:v>23.6</c:v>
                </c:pt>
                <c:pt idx="1216">
                  <c:v>23.6</c:v>
                </c:pt>
                <c:pt idx="1217">
                  <c:v>23.6</c:v>
                </c:pt>
                <c:pt idx="1218">
                  <c:v>23.6</c:v>
                </c:pt>
                <c:pt idx="1219">
                  <c:v>23.43</c:v>
                </c:pt>
                <c:pt idx="1220">
                  <c:v>23.43</c:v>
                </c:pt>
                <c:pt idx="1221">
                  <c:v>23.43</c:v>
                </c:pt>
                <c:pt idx="1222">
                  <c:v>23.43</c:v>
                </c:pt>
                <c:pt idx="1223">
                  <c:v>23.43</c:v>
                </c:pt>
                <c:pt idx="1224">
                  <c:v>23.43</c:v>
                </c:pt>
                <c:pt idx="1225">
                  <c:v>23.26</c:v>
                </c:pt>
                <c:pt idx="1226">
                  <c:v>23.26</c:v>
                </c:pt>
                <c:pt idx="1227">
                  <c:v>23.09</c:v>
                </c:pt>
                <c:pt idx="1228">
                  <c:v>23.09</c:v>
                </c:pt>
                <c:pt idx="1229">
                  <c:v>22.92</c:v>
                </c:pt>
                <c:pt idx="1230">
                  <c:v>22.92</c:v>
                </c:pt>
                <c:pt idx="1231">
                  <c:v>22.92</c:v>
                </c:pt>
                <c:pt idx="1232">
                  <c:v>22.75</c:v>
                </c:pt>
                <c:pt idx="1233">
                  <c:v>22.75</c:v>
                </c:pt>
                <c:pt idx="1234">
                  <c:v>22.75</c:v>
                </c:pt>
                <c:pt idx="1235">
                  <c:v>22.92</c:v>
                </c:pt>
                <c:pt idx="1236">
                  <c:v>22.75</c:v>
                </c:pt>
                <c:pt idx="1237">
                  <c:v>22.75</c:v>
                </c:pt>
                <c:pt idx="1238">
                  <c:v>22.58</c:v>
                </c:pt>
                <c:pt idx="1239">
                  <c:v>22.42</c:v>
                </c:pt>
                <c:pt idx="1240">
                  <c:v>22.42</c:v>
                </c:pt>
                <c:pt idx="1241">
                  <c:v>22.42</c:v>
                </c:pt>
                <c:pt idx="1242">
                  <c:v>22.42</c:v>
                </c:pt>
                <c:pt idx="1243">
                  <c:v>22.25</c:v>
                </c:pt>
                <c:pt idx="1244">
                  <c:v>22.25</c:v>
                </c:pt>
                <c:pt idx="1245">
                  <c:v>22.25</c:v>
                </c:pt>
                <c:pt idx="1246">
                  <c:v>22.25</c:v>
                </c:pt>
                <c:pt idx="1247">
                  <c:v>22.25</c:v>
                </c:pt>
                <c:pt idx="1248">
                  <c:v>22.08</c:v>
                </c:pt>
                <c:pt idx="1249">
                  <c:v>21.92</c:v>
                </c:pt>
                <c:pt idx="1250">
                  <c:v>21.92</c:v>
                </c:pt>
                <c:pt idx="1251">
                  <c:v>21.75</c:v>
                </c:pt>
                <c:pt idx="1252">
                  <c:v>21.75</c:v>
                </c:pt>
                <c:pt idx="1253">
                  <c:v>21.58</c:v>
                </c:pt>
                <c:pt idx="1254">
                  <c:v>21.58</c:v>
                </c:pt>
                <c:pt idx="1255">
                  <c:v>21.58</c:v>
                </c:pt>
                <c:pt idx="1256">
                  <c:v>21.58</c:v>
                </c:pt>
                <c:pt idx="1257">
                  <c:v>21.42</c:v>
                </c:pt>
                <c:pt idx="1258">
                  <c:v>21.42</c:v>
                </c:pt>
                <c:pt idx="1259">
                  <c:v>21.42</c:v>
                </c:pt>
                <c:pt idx="1260">
                  <c:v>21.26</c:v>
                </c:pt>
                <c:pt idx="1261">
                  <c:v>21.26</c:v>
                </c:pt>
                <c:pt idx="1262">
                  <c:v>21.26</c:v>
                </c:pt>
                <c:pt idx="1263">
                  <c:v>21.26</c:v>
                </c:pt>
                <c:pt idx="1264">
                  <c:v>21.26</c:v>
                </c:pt>
                <c:pt idx="1265">
                  <c:v>21.26</c:v>
                </c:pt>
                <c:pt idx="1266">
                  <c:v>21.09</c:v>
                </c:pt>
                <c:pt idx="1267">
                  <c:v>21.09</c:v>
                </c:pt>
                <c:pt idx="1268">
                  <c:v>21.09</c:v>
                </c:pt>
                <c:pt idx="1269">
                  <c:v>21.09</c:v>
                </c:pt>
                <c:pt idx="1270">
                  <c:v>21.09</c:v>
                </c:pt>
                <c:pt idx="1271">
                  <c:v>21.09</c:v>
                </c:pt>
                <c:pt idx="1272">
                  <c:v>21.09</c:v>
                </c:pt>
                <c:pt idx="1273">
                  <c:v>21.09</c:v>
                </c:pt>
                <c:pt idx="1274">
                  <c:v>20.92</c:v>
                </c:pt>
                <c:pt idx="1275">
                  <c:v>20.92</c:v>
                </c:pt>
                <c:pt idx="1276">
                  <c:v>20.92</c:v>
                </c:pt>
                <c:pt idx="1277">
                  <c:v>20.92</c:v>
                </c:pt>
                <c:pt idx="1278">
                  <c:v>20.92</c:v>
                </c:pt>
                <c:pt idx="1279">
                  <c:v>20.76</c:v>
                </c:pt>
                <c:pt idx="1280">
                  <c:v>20.76</c:v>
                </c:pt>
                <c:pt idx="1281">
                  <c:v>20.76</c:v>
                </c:pt>
                <c:pt idx="1282">
                  <c:v>20.76</c:v>
                </c:pt>
                <c:pt idx="1283">
                  <c:v>20.76</c:v>
                </c:pt>
                <c:pt idx="1284">
                  <c:v>20.76</c:v>
                </c:pt>
                <c:pt idx="1285">
                  <c:v>20.59</c:v>
                </c:pt>
                <c:pt idx="1286">
                  <c:v>20.59</c:v>
                </c:pt>
                <c:pt idx="1287">
                  <c:v>20.59</c:v>
                </c:pt>
                <c:pt idx="1288">
                  <c:v>20.59</c:v>
                </c:pt>
                <c:pt idx="1289">
                  <c:v>20.59</c:v>
                </c:pt>
                <c:pt idx="1290">
                  <c:v>20.59</c:v>
                </c:pt>
                <c:pt idx="1291">
                  <c:v>20.59</c:v>
                </c:pt>
                <c:pt idx="1292">
                  <c:v>20.43</c:v>
                </c:pt>
                <c:pt idx="1293">
                  <c:v>20.43</c:v>
                </c:pt>
                <c:pt idx="1294">
                  <c:v>20.43</c:v>
                </c:pt>
                <c:pt idx="1295">
                  <c:v>20.43</c:v>
                </c:pt>
                <c:pt idx="1296">
                  <c:v>20.43</c:v>
                </c:pt>
                <c:pt idx="1297">
                  <c:v>20.43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temperature!$P$1</c:f>
              <c:strCache>
                <c:ptCount val="1"/>
                <c:pt idx="0">
                  <c:v>3-20cm</c:v>
                </c:pt>
              </c:strCache>
            </c:strRef>
          </c:tx>
          <c:marker>
            <c:symbol val="none"/>
          </c:marker>
          <c:val>
            <c:numRef>
              <c:f>temperature!$P$2:$P$1299</c:f>
              <c:numCache>
                <c:formatCode>0.00</c:formatCode>
                <c:ptCount val="1298"/>
                <c:pt idx="1">
                  <c:v>21.98</c:v>
                </c:pt>
                <c:pt idx="2">
                  <c:v>21.98</c:v>
                </c:pt>
                <c:pt idx="3">
                  <c:v>21.82</c:v>
                </c:pt>
                <c:pt idx="4">
                  <c:v>21.82</c:v>
                </c:pt>
                <c:pt idx="5">
                  <c:v>21.98</c:v>
                </c:pt>
                <c:pt idx="6">
                  <c:v>22.15</c:v>
                </c:pt>
                <c:pt idx="7">
                  <c:v>22.32</c:v>
                </c:pt>
                <c:pt idx="8">
                  <c:v>22.66</c:v>
                </c:pt>
                <c:pt idx="9">
                  <c:v>22.99</c:v>
                </c:pt>
                <c:pt idx="10">
                  <c:v>23.33</c:v>
                </c:pt>
                <c:pt idx="11">
                  <c:v>23.67</c:v>
                </c:pt>
                <c:pt idx="12">
                  <c:v>24.19</c:v>
                </c:pt>
                <c:pt idx="13">
                  <c:v>24.54</c:v>
                </c:pt>
                <c:pt idx="14">
                  <c:v>25.06</c:v>
                </c:pt>
                <c:pt idx="15">
                  <c:v>25.41</c:v>
                </c:pt>
                <c:pt idx="16">
                  <c:v>25.76</c:v>
                </c:pt>
                <c:pt idx="17">
                  <c:v>26.11</c:v>
                </c:pt>
                <c:pt idx="18">
                  <c:v>26.64</c:v>
                </c:pt>
                <c:pt idx="19">
                  <c:v>26.99</c:v>
                </c:pt>
                <c:pt idx="20">
                  <c:v>27.17</c:v>
                </c:pt>
                <c:pt idx="21">
                  <c:v>27.53</c:v>
                </c:pt>
                <c:pt idx="22">
                  <c:v>27.71</c:v>
                </c:pt>
                <c:pt idx="23">
                  <c:v>28.07</c:v>
                </c:pt>
                <c:pt idx="24">
                  <c:v>28.26</c:v>
                </c:pt>
                <c:pt idx="25">
                  <c:v>28.44</c:v>
                </c:pt>
                <c:pt idx="26">
                  <c:v>28.26</c:v>
                </c:pt>
                <c:pt idx="27">
                  <c:v>28.07</c:v>
                </c:pt>
                <c:pt idx="28">
                  <c:v>27.71</c:v>
                </c:pt>
                <c:pt idx="29">
                  <c:v>27.35</c:v>
                </c:pt>
                <c:pt idx="30">
                  <c:v>28.26</c:v>
                </c:pt>
                <c:pt idx="31">
                  <c:v>27.17</c:v>
                </c:pt>
                <c:pt idx="32">
                  <c:v>25.94</c:v>
                </c:pt>
                <c:pt idx="33">
                  <c:v>25.06</c:v>
                </c:pt>
                <c:pt idx="34">
                  <c:v>26.11</c:v>
                </c:pt>
                <c:pt idx="35">
                  <c:v>26.29</c:v>
                </c:pt>
                <c:pt idx="36">
                  <c:v>26.11</c:v>
                </c:pt>
                <c:pt idx="37">
                  <c:v>25.59</c:v>
                </c:pt>
                <c:pt idx="38">
                  <c:v>27.35</c:v>
                </c:pt>
                <c:pt idx="39">
                  <c:v>29.73</c:v>
                </c:pt>
                <c:pt idx="40">
                  <c:v>29.17</c:v>
                </c:pt>
                <c:pt idx="41">
                  <c:v>28.81</c:v>
                </c:pt>
                <c:pt idx="42">
                  <c:v>28.26</c:v>
                </c:pt>
                <c:pt idx="43">
                  <c:v>27.71</c:v>
                </c:pt>
                <c:pt idx="44">
                  <c:v>27.35</c:v>
                </c:pt>
                <c:pt idx="45">
                  <c:v>27.17</c:v>
                </c:pt>
                <c:pt idx="46">
                  <c:v>27.35</c:v>
                </c:pt>
                <c:pt idx="47">
                  <c:v>27.71</c:v>
                </c:pt>
                <c:pt idx="48">
                  <c:v>27.35</c:v>
                </c:pt>
                <c:pt idx="49">
                  <c:v>27.89</c:v>
                </c:pt>
                <c:pt idx="50">
                  <c:v>29.36</c:v>
                </c:pt>
                <c:pt idx="51">
                  <c:v>25.94</c:v>
                </c:pt>
                <c:pt idx="52">
                  <c:v>23.67</c:v>
                </c:pt>
                <c:pt idx="53">
                  <c:v>23.5</c:v>
                </c:pt>
                <c:pt idx="54">
                  <c:v>23.5</c:v>
                </c:pt>
                <c:pt idx="55">
                  <c:v>23.5</c:v>
                </c:pt>
                <c:pt idx="56">
                  <c:v>23.5</c:v>
                </c:pt>
                <c:pt idx="57">
                  <c:v>23.5</c:v>
                </c:pt>
                <c:pt idx="58">
                  <c:v>23.5</c:v>
                </c:pt>
                <c:pt idx="59">
                  <c:v>23.5</c:v>
                </c:pt>
                <c:pt idx="60">
                  <c:v>23.5</c:v>
                </c:pt>
                <c:pt idx="61">
                  <c:v>23.33</c:v>
                </c:pt>
                <c:pt idx="62">
                  <c:v>23.33</c:v>
                </c:pt>
                <c:pt idx="63">
                  <c:v>23.33</c:v>
                </c:pt>
                <c:pt idx="64">
                  <c:v>23.33</c:v>
                </c:pt>
                <c:pt idx="65">
                  <c:v>23.16</c:v>
                </c:pt>
                <c:pt idx="66">
                  <c:v>23.16</c:v>
                </c:pt>
                <c:pt idx="67">
                  <c:v>23.16</c:v>
                </c:pt>
                <c:pt idx="68">
                  <c:v>22.99</c:v>
                </c:pt>
                <c:pt idx="69">
                  <c:v>22.99</c:v>
                </c:pt>
                <c:pt idx="70">
                  <c:v>22.99</c:v>
                </c:pt>
                <c:pt idx="71">
                  <c:v>22.99</c:v>
                </c:pt>
                <c:pt idx="72">
                  <c:v>22.99</c:v>
                </c:pt>
                <c:pt idx="73">
                  <c:v>22.99</c:v>
                </c:pt>
                <c:pt idx="74">
                  <c:v>22.99</c:v>
                </c:pt>
                <c:pt idx="75">
                  <c:v>22.82</c:v>
                </c:pt>
                <c:pt idx="76">
                  <c:v>22.82</c:v>
                </c:pt>
                <c:pt idx="77">
                  <c:v>22.82</c:v>
                </c:pt>
                <c:pt idx="78">
                  <c:v>22.82</c:v>
                </c:pt>
                <c:pt idx="79">
                  <c:v>22.82</c:v>
                </c:pt>
                <c:pt idx="80">
                  <c:v>22.82</c:v>
                </c:pt>
                <c:pt idx="81">
                  <c:v>22.82</c:v>
                </c:pt>
                <c:pt idx="82">
                  <c:v>22.66</c:v>
                </c:pt>
                <c:pt idx="83">
                  <c:v>22.66</c:v>
                </c:pt>
                <c:pt idx="84">
                  <c:v>22.66</c:v>
                </c:pt>
                <c:pt idx="85">
                  <c:v>22.66</c:v>
                </c:pt>
                <c:pt idx="86">
                  <c:v>22.66</c:v>
                </c:pt>
                <c:pt idx="87">
                  <c:v>22.66</c:v>
                </c:pt>
                <c:pt idx="88">
                  <c:v>22.66</c:v>
                </c:pt>
                <c:pt idx="89">
                  <c:v>22.49</c:v>
                </c:pt>
                <c:pt idx="90">
                  <c:v>22.49</c:v>
                </c:pt>
                <c:pt idx="91">
                  <c:v>22.49</c:v>
                </c:pt>
                <c:pt idx="92">
                  <c:v>22.49</c:v>
                </c:pt>
                <c:pt idx="93">
                  <c:v>22.49</c:v>
                </c:pt>
                <c:pt idx="94">
                  <c:v>22.32</c:v>
                </c:pt>
                <c:pt idx="95">
                  <c:v>22.32</c:v>
                </c:pt>
                <c:pt idx="96">
                  <c:v>22.32</c:v>
                </c:pt>
                <c:pt idx="97">
                  <c:v>22.15</c:v>
                </c:pt>
                <c:pt idx="98">
                  <c:v>22.15</c:v>
                </c:pt>
                <c:pt idx="99">
                  <c:v>22.15</c:v>
                </c:pt>
                <c:pt idx="100">
                  <c:v>22.15</c:v>
                </c:pt>
                <c:pt idx="101">
                  <c:v>22.15</c:v>
                </c:pt>
                <c:pt idx="102">
                  <c:v>21.98</c:v>
                </c:pt>
                <c:pt idx="103">
                  <c:v>21.82</c:v>
                </c:pt>
                <c:pt idx="104">
                  <c:v>21.65</c:v>
                </c:pt>
                <c:pt idx="105">
                  <c:v>21.65</c:v>
                </c:pt>
                <c:pt idx="106">
                  <c:v>21.82</c:v>
                </c:pt>
                <c:pt idx="107">
                  <c:v>21.65</c:v>
                </c:pt>
                <c:pt idx="108">
                  <c:v>21.65</c:v>
                </c:pt>
                <c:pt idx="109">
                  <c:v>21.65</c:v>
                </c:pt>
                <c:pt idx="110">
                  <c:v>21.65</c:v>
                </c:pt>
                <c:pt idx="111">
                  <c:v>21.48</c:v>
                </c:pt>
                <c:pt idx="112">
                  <c:v>21.48</c:v>
                </c:pt>
                <c:pt idx="113">
                  <c:v>21.48</c:v>
                </c:pt>
                <c:pt idx="114">
                  <c:v>21.48</c:v>
                </c:pt>
                <c:pt idx="115">
                  <c:v>21.48</c:v>
                </c:pt>
                <c:pt idx="116">
                  <c:v>21.48</c:v>
                </c:pt>
                <c:pt idx="117">
                  <c:v>21.48</c:v>
                </c:pt>
                <c:pt idx="118">
                  <c:v>21.48</c:v>
                </c:pt>
                <c:pt idx="119">
                  <c:v>21.32</c:v>
                </c:pt>
                <c:pt idx="120">
                  <c:v>21.32</c:v>
                </c:pt>
                <c:pt idx="121">
                  <c:v>21.14</c:v>
                </c:pt>
                <c:pt idx="122">
                  <c:v>21.14</c:v>
                </c:pt>
                <c:pt idx="123">
                  <c:v>21.14</c:v>
                </c:pt>
                <c:pt idx="124">
                  <c:v>21.14</c:v>
                </c:pt>
                <c:pt idx="125">
                  <c:v>21.32</c:v>
                </c:pt>
                <c:pt idx="126">
                  <c:v>21.32</c:v>
                </c:pt>
                <c:pt idx="127">
                  <c:v>21.32</c:v>
                </c:pt>
                <c:pt idx="128">
                  <c:v>21.32</c:v>
                </c:pt>
                <c:pt idx="129">
                  <c:v>21.14</c:v>
                </c:pt>
                <c:pt idx="130">
                  <c:v>21.14</c:v>
                </c:pt>
                <c:pt idx="131">
                  <c:v>21.14</c:v>
                </c:pt>
                <c:pt idx="132">
                  <c:v>21.14</c:v>
                </c:pt>
                <c:pt idx="133">
                  <c:v>20.98</c:v>
                </c:pt>
                <c:pt idx="134">
                  <c:v>20.82</c:v>
                </c:pt>
                <c:pt idx="135">
                  <c:v>20.65</c:v>
                </c:pt>
                <c:pt idx="136">
                  <c:v>20.82</c:v>
                </c:pt>
                <c:pt idx="137">
                  <c:v>20.82</c:v>
                </c:pt>
                <c:pt idx="138">
                  <c:v>20.65</c:v>
                </c:pt>
                <c:pt idx="139">
                  <c:v>20.48</c:v>
                </c:pt>
                <c:pt idx="140">
                  <c:v>20.48</c:v>
                </c:pt>
                <c:pt idx="141">
                  <c:v>20.65</c:v>
                </c:pt>
                <c:pt idx="142">
                  <c:v>20.65</c:v>
                </c:pt>
                <c:pt idx="143">
                  <c:v>20.65</c:v>
                </c:pt>
                <c:pt idx="144">
                  <c:v>20.65</c:v>
                </c:pt>
                <c:pt idx="145">
                  <c:v>20.48</c:v>
                </c:pt>
                <c:pt idx="146">
                  <c:v>20.48</c:v>
                </c:pt>
                <c:pt idx="147">
                  <c:v>20.65</c:v>
                </c:pt>
                <c:pt idx="148">
                  <c:v>20.48</c:v>
                </c:pt>
                <c:pt idx="149">
                  <c:v>20.48</c:v>
                </c:pt>
                <c:pt idx="150">
                  <c:v>20.48</c:v>
                </c:pt>
                <c:pt idx="151">
                  <c:v>20.32</c:v>
                </c:pt>
                <c:pt idx="152">
                  <c:v>20.48</c:v>
                </c:pt>
                <c:pt idx="153">
                  <c:v>20.48</c:v>
                </c:pt>
                <c:pt idx="154">
                  <c:v>20.32</c:v>
                </c:pt>
                <c:pt idx="155">
                  <c:v>20.32</c:v>
                </c:pt>
                <c:pt idx="156">
                  <c:v>20.32</c:v>
                </c:pt>
                <c:pt idx="157">
                  <c:v>20.32</c:v>
                </c:pt>
                <c:pt idx="158">
                  <c:v>20.32</c:v>
                </c:pt>
                <c:pt idx="159">
                  <c:v>20.32</c:v>
                </c:pt>
                <c:pt idx="160">
                  <c:v>20.32</c:v>
                </c:pt>
                <c:pt idx="161">
                  <c:v>20.16</c:v>
                </c:pt>
                <c:pt idx="162">
                  <c:v>20.16</c:v>
                </c:pt>
                <c:pt idx="163">
                  <c:v>20.16</c:v>
                </c:pt>
                <c:pt idx="164">
                  <c:v>20.16</c:v>
                </c:pt>
                <c:pt idx="165">
                  <c:v>20.16</c:v>
                </c:pt>
                <c:pt idx="166">
                  <c:v>20.0</c:v>
                </c:pt>
                <c:pt idx="167">
                  <c:v>20.16</c:v>
                </c:pt>
                <c:pt idx="168">
                  <c:v>20.16</c:v>
                </c:pt>
                <c:pt idx="169">
                  <c:v>20.16</c:v>
                </c:pt>
                <c:pt idx="170">
                  <c:v>20.0</c:v>
                </c:pt>
                <c:pt idx="171">
                  <c:v>19.83</c:v>
                </c:pt>
                <c:pt idx="172">
                  <c:v>19.83</c:v>
                </c:pt>
                <c:pt idx="173">
                  <c:v>19.83</c:v>
                </c:pt>
                <c:pt idx="174">
                  <c:v>20.0</c:v>
                </c:pt>
                <c:pt idx="175">
                  <c:v>20.0</c:v>
                </c:pt>
                <c:pt idx="176">
                  <c:v>20.0</c:v>
                </c:pt>
                <c:pt idx="177">
                  <c:v>19.83</c:v>
                </c:pt>
                <c:pt idx="178">
                  <c:v>19.83</c:v>
                </c:pt>
                <c:pt idx="179">
                  <c:v>19.83</c:v>
                </c:pt>
                <c:pt idx="180">
                  <c:v>19.83</c:v>
                </c:pt>
                <c:pt idx="181">
                  <c:v>19.83</c:v>
                </c:pt>
                <c:pt idx="182">
                  <c:v>19.83</c:v>
                </c:pt>
                <c:pt idx="183">
                  <c:v>19.67</c:v>
                </c:pt>
                <c:pt idx="184">
                  <c:v>19.67</c:v>
                </c:pt>
                <c:pt idx="185">
                  <c:v>19.67</c:v>
                </c:pt>
                <c:pt idx="186">
                  <c:v>19.67</c:v>
                </c:pt>
                <c:pt idx="187">
                  <c:v>19.51</c:v>
                </c:pt>
                <c:pt idx="188">
                  <c:v>19.51</c:v>
                </c:pt>
                <c:pt idx="189">
                  <c:v>19.35</c:v>
                </c:pt>
                <c:pt idx="190">
                  <c:v>19.18</c:v>
                </c:pt>
                <c:pt idx="191">
                  <c:v>19.18</c:v>
                </c:pt>
                <c:pt idx="192">
                  <c:v>19.18</c:v>
                </c:pt>
                <c:pt idx="193">
                  <c:v>19.18</c:v>
                </c:pt>
                <c:pt idx="194">
                  <c:v>19.02</c:v>
                </c:pt>
                <c:pt idx="195">
                  <c:v>18.69</c:v>
                </c:pt>
                <c:pt idx="196">
                  <c:v>18.69</c:v>
                </c:pt>
                <c:pt idx="197">
                  <c:v>18.69</c:v>
                </c:pt>
                <c:pt idx="198">
                  <c:v>18.86</c:v>
                </c:pt>
                <c:pt idx="199">
                  <c:v>19.02</c:v>
                </c:pt>
                <c:pt idx="200">
                  <c:v>19.02</c:v>
                </c:pt>
                <c:pt idx="201">
                  <c:v>19.02</c:v>
                </c:pt>
                <c:pt idx="202">
                  <c:v>18.86</c:v>
                </c:pt>
                <c:pt idx="203">
                  <c:v>18.69</c:v>
                </c:pt>
                <c:pt idx="204">
                  <c:v>18.69</c:v>
                </c:pt>
                <c:pt idx="205">
                  <c:v>18.53</c:v>
                </c:pt>
                <c:pt idx="206">
                  <c:v>18.69</c:v>
                </c:pt>
                <c:pt idx="207">
                  <c:v>18.69</c:v>
                </c:pt>
                <c:pt idx="208">
                  <c:v>18.53</c:v>
                </c:pt>
                <c:pt idx="209">
                  <c:v>18.53</c:v>
                </c:pt>
                <c:pt idx="210">
                  <c:v>18.37</c:v>
                </c:pt>
                <c:pt idx="211">
                  <c:v>18.37</c:v>
                </c:pt>
                <c:pt idx="212">
                  <c:v>18.37</c:v>
                </c:pt>
                <c:pt idx="213">
                  <c:v>18.37</c:v>
                </c:pt>
                <c:pt idx="214">
                  <c:v>18.37</c:v>
                </c:pt>
                <c:pt idx="215">
                  <c:v>18.37</c:v>
                </c:pt>
                <c:pt idx="216">
                  <c:v>18.37</c:v>
                </c:pt>
                <c:pt idx="217">
                  <c:v>18.21</c:v>
                </c:pt>
                <c:pt idx="218">
                  <c:v>18.37</c:v>
                </c:pt>
                <c:pt idx="219">
                  <c:v>18.37</c:v>
                </c:pt>
                <c:pt idx="220">
                  <c:v>18.37</c:v>
                </c:pt>
                <c:pt idx="221">
                  <c:v>18.37</c:v>
                </c:pt>
                <c:pt idx="222">
                  <c:v>18.37</c:v>
                </c:pt>
                <c:pt idx="223">
                  <c:v>18.37</c:v>
                </c:pt>
                <c:pt idx="224">
                  <c:v>18.37</c:v>
                </c:pt>
                <c:pt idx="225">
                  <c:v>18.37</c:v>
                </c:pt>
                <c:pt idx="226">
                  <c:v>18.53</c:v>
                </c:pt>
                <c:pt idx="227">
                  <c:v>18.69</c:v>
                </c:pt>
                <c:pt idx="228">
                  <c:v>18.86</c:v>
                </c:pt>
                <c:pt idx="229">
                  <c:v>18.86</c:v>
                </c:pt>
                <c:pt idx="230">
                  <c:v>18.86</c:v>
                </c:pt>
                <c:pt idx="231">
                  <c:v>18.69</c:v>
                </c:pt>
                <c:pt idx="232">
                  <c:v>18.69</c:v>
                </c:pt>
                <c:pt idx="233">
                  <c:v>18.69</c:v>
                </c:pt>
                <c:pt idx="234">
                  <c:v>18.69</c:v>
                </c:pt>
                <c:pt idx="235">
                  <c:v>18.69</c:v>
                </c:pt>
                <c:pt idx="236">
                  <c:v>18.69</c:v>
                </c:pt>
                <c:pt idx="237">
                  <c:v>18.69</c:v>
                </c:pt>
                <c:pt idx="238">
                  <c:v>18.69</c:v>
                </c:pt>
                <c:pt idx="239">
                  <c:v>18.69</c:v>
                </c:pt>
                <c:pt idx="240">
                  <c:v>18.69</c:v>
                </c:pt>
                <c:pt idx="241">
                  <c:v>18.53</c:v>
                </c:pt>
                <c:pt idx="242">
                  <c:v>18.37</c:v>
                </c:pt>
                <c:pt idx="243">
                  <c:v>18.21</c:v>
                </c:pt>
                <c:pt idx="244">
                  <c:v>18.21</c:v>
                </c:pt>
                <c:pt idx="245">
                  <c:v>18.21</c:v>
                </c:pt>
                <c:pt idx="246">
                  <c:v>18.37</c:v>
                </c:pt>
                <c:pt idx="247">
                  <c:v>18.37</c:v>
                </c:pt>
                <c:pt idx="248">
                  <c:v>18.37</c:v>
                </c:pt>
                <c:pt idx="249">
                  <c:v>18.37</c:v>
                </c:pt>
                <c:pt idx="250">
                  <c:v>18.37</c:v>
                </c:pt>
                <c:pt idx="251">
                  <c:v>18.21</c:v>
                </c:pt>
                <c:pt idx="252">
                  <c:v>18.21</c:v>
                </c:pt>
                <c:pt idx="253">
                  <c:v>18.21</c:v>
                </c:pt>
                <c:pt idx="254">
                  <c:v>18.21</c:v>
                </c:pt>
                <c:pt idx="255">
                  <c:v>18.37</c:v>
                </c:pt>
                <c:pt idx="256">
                  <c:v>18.37</c:v>
                </c:pt>
                <c:pt idx="257">
                  <c:v>18.21</c:v>
                </c:pt>
                <c:pt idx="258">
                  <c:v>18.04</c:v>
                </c:pt>
                <c:pt idx="259">
                  <c:v>18.04</c:v>
                </c:pt>
                <c:pt idx="260">
                  <c:v>18.21</c:v>
                </c:pt>
                <c:pt idx="261">
                  <c:v>18.21</c:v>
                </c:pt>
                <c:pt idx="262">
                  <c:v>18.53</c:v>
                </c:pt>
                <c:pt idx="263">
                  <c:v>18.69</c:v>
                </c:pt>
                <c:pt idx="264">
                  <c:v>18.86</c:v>
                </c:pt>
                <c:pt idx="265">
                  <c:v>18.86</c:v>
                </c:pt>
                <c:pt idx="266">
                  <c:v>18.86</c:v>
                </c:pt>
                <c:pt idx="267">
                  <c:v>18.86</c:v>
                </c:pt>
                <c:pt idx="268">
                  <c:v>18.86</c:v>
                </c:pt>
                <c:pt idx="269">
                  <c:v>19.02</c:v>
                </c:pt>
                <c:pt idx="270">
                  <c:v>19.02</c:v>
                </c:pt>
                <c:pt idx="271">
                  <c:v>19.02</c:v>
                </c:pt>
                <c:pt idx="272">
                  <c:v>19.18</c:v>
                </c:pt>
                <c:pt idx="273">
                  <c:v>19.35</c:v>
                </c:pt>
                <c:pt idx="274">
                  <c:v>19.51</c:v>
                </c:pt>
                <c:pt idx="275">
                  <c:v>19.67</c:v>
                </c:pt>
                <c:pt idx="276">
                  <c:v>19.83</c:v>
                </c:pt>
                <c:pt idx="277">
                  <c:v>19.83</c:v>
                </c:pt>
                <c:pt idx="278">
                  <c:v>19.83</c:v>
                </c:pt>
                <c:pt idx="279">
                  <c:v>19.83</c:v>
                </c:pt>
                <c:pt idx="280">
                  <c:v>20.0</c:v>
                </c:pt>
                <c:pt idx="281">
                  <c:v>20.0</c:v>
                </c:pt>
                <c:pt idx="282">
                  <c:v>20.16</c:v>
                </c:pt>
                <c:pt idx="283">
                  <c:v>20.32</c:v>
                </c:pt>
                <c:pt idx="284">
                  <c:v>20.48</c:v>
                </c:pt>
                <c:pt idx="285">
                  <c:v>20.48</c:v>
                </c:pt>
                <c:pt idx="286">
                  <c:v>20.65</c:v>
                </c:pt>
                <c:pt idx="287">
                  <c:v>20.82</c:v>
                </c:pt>
                <c:pt idx="288">
                  <c:v>20.98</c:v>
                </c:pt>
                <c:pt idx="289">
                  <c:v>20.98</c:v>
                </c:pt>
                <c:pt idx="290">
                  <c:v>21.14</c:v>
                </c:pt>
                <c:pt idx="291">
                  <c:v>21.14</c:v>
                </c:pt>
                <c:pt idx="292">
                  <c:v>21.32</c:v>
                </c:pt>
                <c:pt idx="293">
                  <c:v>21.14</c:v>
                </c:pt>
                <c:pt idx="294">
                  <c:v>21.14</c:v>
                </c:pt>
                <c:pt idx="295">
                  <c:v>21.32</c:v>
                </c:pt>
                <c:pt idx="296">
                  <c:v>21.48</c:v>
                </c:pt>
                <c:pt idx="297">
                  <c:v>21.48</c:v>
                </c:pt>
                <c:pt idx="298">
                  <c:v>21.65</c:v>
                </c:pt>
                <c:pt idx="299">
                  <c:v>21.82</c:v>
                </c:pt>
                <c:pt idx="300">
                  <c:v>21.98</c:v>
                </c:pt>
                <c:pt idx="301">
                  <c:v>21.98</c:v>
                </c:pt>
                <c:pt idx="302">
                  <c:v>22.15</c:v>
                </c:pt>
                <c:pt idx="303">
                  <c:v>22.15</c:v>
                </c:pt>
                <c:pt idx="304">
                  <c:v>22.15</c:v>
                </c:pt>
                <c:pt idx="305">
                  <c:v>22.15</c:v>
                </c:pt>
                <c:pt idx="306">
                  <c:v>22.15</c:v>
                </c:pt>
                <c:pt idx="307">
                  <c:v>22.15</c:v>
                </c:pt>
                <c:pt idx="308">
                  <c:v>22.32</c:v>
                </c:pt>
                <c:pt idx="309">
                  <c:v>22.32</c:v>
                </c:pt>
                <c:pt idx="310">
                  <c:v>22.49</c:v>
                </c:pt>
                <c:pt idx="311">
                  <c:v>22.66</c:v>
                </c:pt>
                <c:pt idx="312">
                  <c:v>22.66</c:v>
                </c:pt>
                <c:pt idx="313">
                  <c:v>22.82</c:v>
                </c:pt>
                <c:pt idx="314">
                  <c:v>22.82</c:v>
                </c:pt>
                <c:pt idx="315">
                  <c:v>22.99</c:v>
                </c:pt>
                <c:pt idx="316">
                  <c:v>22.99</c:v>
                </c:pt>
                <c:pt idx="317">
                  <c:v>23.16</c:v>
                </c:pt>
                <c:pt idx="318">
                  <c:v>23.16</c:v>
                </c:pt>
                <c:pt idx="319">
                  <c:v>23.33</c:v>
                </c:pt>
                <c:pt idx="320">
                  <c:v>23.5</c:v>
                </c:pt>
                <c:pt idx="321">
                  <c:v>23.5</c:v>
                </c:pt>
                <c:pt idx="322">
                  <c:v>23.5</c:v>
                </c:pt>
                <c:pt idx="323">
                  <c:v>23.33</c:v>
                </c:pt>
                <c:pt idx="324">
                  <c:v>23.33</c:v>
                </c:pt>
                <c:pt idx="325">
                  <c:v>23.33</c:v>
                </c:pt>
                <c:pt idx="326">
                  <c:v>23.33</c:v>
                </c:pt>
                <c:pt idx="327">
                  <c:v>23.5</c:v>
                </c:pt>
                <c:pt idx="328">
                  <c:v>23.67</c:v>
                </c:pt>
                <c:pt idx="329">
                  <c:v>23.67</c:v>
                </c:pt>
                <c:pt idx="330">
                  <c:v>23.67</c:v>
                </c:pt>
                <c:pt idx="331">
                  <c:v>23.84</c:v>
                </c:pt>
                <c:pt idx="332">
                  <c:v>23.84</c:v>
                </c:pt>
                <c:pt idx="333">
                  <c:v>23.67</c:v>
                </c:pt>
                <c:pt idx="334">
                  <c:v>23.67</c:v>
                </c:pt>
                <c:pt idx="335">
                  <c:v>23.67</c:v>
                </c:pt>
                <c:pt idx="336">
                  <c:v>23.67</c:v>
                </c:pt>
                <c:pt idx="337">
                  <c:v>23.67</c:v>
                </c:pt>
                <c:pt idx="338">
                  <c:v>23.67</c:v>
                </c:pt>
                <c:pt idx="339">
                  <c:v>23.67</c:v>
                </c:pt>
                <c:pt idx="340">
                  <c:v>23.67</c:v>
                </c:pt>
                <c:pt idx="341">
                  <c:v>23.67</c:v>
                </c:pt>
                <c:pt idx="342">
                  <c:v>23.67</c:v>
                </c:pt>
                <c:pt idx="343">
                  <c:v>23.67</c:v>
                </c:pt>
                <c:pt idx="344">
                  <c:v>23.67</c:v>
                </c:pt>
                <c:pt idx="345">
                  <c:v>23.67</c:v>
                </c:pt>
                <c:pt idx="346">
                  <c:v>23.67</c:v>
                </c:pt>
                <c:pt idx="347">
                  <c:v>23.67</c:v>
                </c:pt>
                <c:pt idx="348">
                  <c:v>23.84</c:v>
                </c:pt>
                <c:pt idx="349">
                  <c:v>23.84</c:v>
                </c:pt>
                <c:pt idx="350">
                  <c:v>23.84</c:v>
                </c:pt>
                <c:pt idx="351">
                  <c:v>23.67</c:v>
                </c:pt>
                <c:pt idx="352">
                  <c:v>23.67</c:v>
                </c:pt>
                <c:pt idx="353">
                  <c:v>23.5</c:v>
                </c:pt>
                <c:pt idx="354">
                  <c:v>23.33</c:v>
                </c:pt>
                <c:pt idx="355">
                  <c:v>23.5</c:v>
                </c:pt>
                <c:pt idx="356">
                  <c:v>23.5</c:v>
                </c:pt>
                <c:pt idx="357">
                  <c:v>23.5</c:v>
                </c:pt>
                <c:pt idx="358">
                  <c:v>23.5</c:v>
                </c:pt>
                <c:pt idx="359">
                  <c:v>23.33</c:v>
                </c:pt>
                <c:pt idx="360">
                  <c:v>23.33</c:v>
                </c:pt>
                <c:pt idx="361">
                  <c:v>23.16</c:v>
                </c:pt>
                <c:pt idx="362">
                  <c:v>23.16</c:v>
                </c:pt>
                <c:pt idx="363">
                  <c:v>23.16</c:v>
                </c:pt>
                <c:pt idx="364">
                  <c:v>23.16</c:v>
                </c:pt>
                <c:pt idx="365">
                  <c:v>23.16</c:v>
                </c:pt>
                <c:pt idx="366">
                  <c:v>23.16</c:v>
                </c:pt>
                <c:pt idx="367">
                  <c:v>23.16</c:v>
                </c:pt>
                <c:pt idx="368">
                  <c:v>23.16</c:v>
                </c:pt>
                <c:pt idx="369">
                  <c:v>23.16</c:v>
                </c:pt>
                <c:pt idx="370">
                  <c:v>23.16</c:v>
                </c:pt>
                <c:pt idx="371">
                  <c:v>22.99</c:v>
                </c:pt>
                <c:pt idx="372">
                  <c:v>22.99</c:v>
                </c:pt>
                <c:pt idx="373">
                  <c:v>22.99</c:v>
                </c:pt>
                <c:pt idx="374">
                  <c:v>22.99</c:v>
                </c:pt>
                <c:pt idx="375">
                  <c:v>22.99</c:v>
                </c:pt>
                <c:pt idx="376">
                  <c:v>22.99</c:v>
                </c:pt>
                <c:pt idx="377">
                  <c:v>22.82</c:v>
                </c:pt>
                <c:pt idx="378">
                  <c:v>22.82</c:v>
                </c:pt>
                <c:pt idx="379">
                  <c:v>22.82</c:v>
                </c:pt>
                <c:pt idx="380">
                  <c:v>22.82</c:v>
                </c:pt>
                <c:pt idx="381">
                  <c:v>22.82</c:v>
                </c:pt>
                <c:pt idx="382">
                  <c:v>22.66</c:v>
                </c:pt>
                <c:pt idx="383">
                  <c:v>22.66</c:v>
                </c:pt>
                <c:pt idx="384">
                  <c:v>22.66</c:v>
                </c:pt>
                <c:pt idx="385">
                  <c:v>22.66</c:v>
                </c:pt>
                <c:pt idx="386">
                  <c:v>22.66</c:v>
                </c:pt>
                <c:pt idx="387">
                  <c:v>22.49</c:v>
                </c:pt>
                <c:pt idx="388">
                  <c:v>22.49</c:v>
                </c:pt>
                <c:pt idx="389">
                  <c:v>22.32</c:v>
                </c:pt>
                <c:pt idx="390">
                  <c:v>22.32</c:v>
                </c:pt>
                <c:pt idx="391">
                  <c:v>22.32</c:v>
                </c:pt>
                <c:pt idx="392">
                  <c:v>22.32</c:v>
                </c:pt>
                <c:pt idx="393">
                  <c:v>22.32</c:v>
                </c:pt>
                <c:pt idx="394">
                  <c:v>22.15</c:v>
                </c:pt>
                <c:pt idx="395">
                  <c:v>22.15</c:v>
                </c:pt>
                <c:pt idx="396">
                  <c:v>22.15</c:v>
                </c:pt>
                <c:pt idx="397">
                  <c:v>22.15</c:v>
                </c:pt>
                <c:pt idx="398">
                  <c:v>22.15</c:v>
                </c:pt>
                <c:pt idx="399">
                  <c:v>21.98</c:v>
                </c:pt>
                <c:pt idx="400">
                  <c:v>21.98</c:v>
                </c:pt>
                <c:pt idx="401">
                  <c:v>21.98</c:v>
                </c:pt>
                <c:pt idx="402">
                  <c:v>21.82</c:v>
                </c:pt>
                <c:pt idx="403">
                  <c:v>21.98</c:v>
                </c:pt>
                <c:pt idx="404">
                  <c:v>21.98</c:v>
                </c:pt>
                <c:pt idx="405">
                  <c:v>21.82</c:v>
                </c:pt>
                <c:pt idx="406">
                  <c:v>21.82</c:v>
                </c:pt>
                <c:pt idx="407">
                  <c:v>21.65</c:v>
                </c:pt>
                <c:pt idx="408">
                  <c:v>21.82</c:v>
                </c:pt>
                <c:pt idx="409">
                  <c:v>21.82</c:v>
                </c:pt>
                <c:pt idx="410">
                  <c:v>21.82</c:v>
                </c:pt>
                <c:pt idx="411">
                  <c:v>21.82</c:v>
                </c:pt>
                <c:pt idx="412">
                  <c:v>21.65</c:v>
                </c:pt>
                <c:pt idx="413">
                  <c:v>21.65</c:v>
                </c:pt>
                <c:pt idx="414">
                  <c:v>21.65</c:v>
                </c:pt>
                <c:pt idx="415">
                  <c:v>21.65</c:v>
                </c:pt>
                <c:pt idx="416">
                  <c:v>21.65</c:v>
                </c:pt>
                <c:pt idx="417">
                  <c:v>21.48</c:v>
                </c:pt>
                <c:pt idx="418">
                  <c:v>21.48</c:v>
                </c:pt>
                <c:pt idx="419">
                  <c:v>21.48</c:v>
                </c:pt>
                <c:pt idx="420">
                  <c:v>21.48</c:v>
                </c:pt>
                <c:pt idx="421">
                  <c:v>21.32</c:v>
                </c:pt>
                <c:pt idx="422">
                  <c:v>21.32</c:v>
                </c:pt>
                <c:pt idx="423">
                  <c:v>21.32</c:v>
                </c:pt>
                <c:pt idx="424">
                  <c:v>21.32</c:v>
                </c:pt>
                <c:pt idx="425">
                  <c:v>21.32</c:v>
                </c:pt>
                <c:pt idx="426">
                  <c:v>21.32</c:v>
                </c:pt>
                <c:pt idx="427">
                  <c:v>21.32</c:v>
                </c:pt>
                <c:pt idx="428">
                  <c:v>21.14</c:v>
                </c:pt>
                <c:pt idx="429">
                  <c:v>20.98</c:v>
                </c:pt>
                <c:pt idx="430">
                  <c:v>20.98</c:v>
                </c:pt>
                <c:pt idx="431">
                  <c:v>21.14</c:v>
                </c:pt>
                <c:pt idx="432">
                  <c:v>21.14</c:v>
                </c:pt>
                <c:pt idx="433">
                  <c:v>21.14</c:v>
                </c:pt>
                <c:pt idx="434">
                  <c:v>20.98</c:v>
                </c:pt>
                <c:pt idx="435">
                  <c:v>20.98</c:v>
                </c:pt>
                <c:pt idx="436">
                  <c:v>20.98</c:v>
                </c:pt>
                <c:pt idx="437">
                  <c:v>20.98</c:v>
                </c:pt>
                <c:pt idx="438">
                  <c:v>20.98</c:v>
                </c:pt>
                <c:pt idx="439">
                  <c:v>20.82</c:v>
                </c:pt>
                <c:pt idx="440">
                  <c:v>20.82</c:v>
                </c:pt>
                <c:pt idx="441">
                  <c:v>20.82</c:v>
                </c:pt>
                <c:pt idx="442">
                  <c:v>20.65</c:v>
                </c:pt>
                <c:pt idx="443">
                  <c:v>20.65</c:v>
                </c:pt>
                <c:pt idx="444">
                  <c:v>20.65</c:v>
                </c:pt>
                <c:pt idx="445">
                  <c:v>20.65</c:v>
                </c:pt>
                <c:pt idx="446">
                  <c:v>20.65</c:v>
                </c:pt>
                <c:pt idx="447">
                  <c:v>20.48</c:v>
                </c:pt>
                <c:pt idx="448">
                  <c:v>20.48</c:v>
                </c:pt>
                <c:pt idx="449">
                  <c:v>20.48</c:v>
                </c:pt>
                <c:pt idx="450">
                  <c:v>20.32</c:v>
                </c:pt>
                <c:pt idx="451">
                  <c:v>20.32</c:v>
                </c:pt>
                <c:pt idx="452">
                  <c:v>20.48</c:v>
                </c:pt>
                <c:pt idx="453">
                  <c:v>20.48</c:v>
                </c:pt>
                <c:pt idx="454">
                  <c:v>20.32</c:v>
                </c:pt>
                <c:pt idx="455">
                  <c:v>20.32</c:v>
                </c:pt>
                <c:pt idx="456">
                  <c:v>20.32</c:v>
                </c:pt>
                <c:pt idx="457">
                  <c:v>20.16</c:v>
                </c:pt>
                <c:pt idx="458">
                  <c:v>20.16</c:v>
                </c:pt>
                <c:pt idx="459">
                  <c:v>20.0</c:v>
                </c:pt>
                <c:pt idx="460">
                  <c:v>20.0</c:v>
                </c:pt>
                <c:pt idx="461">
                  <c:v>20.0</c:v>
                </c:pt>
                <c:pt idx="462">
                  <c:v>20.0</c:v>
                </c:pt>
                <c:pt idx="463">
                  <c:v>20.0</c:v>
                </c:pt>
                <c:pt idx="464">
                  <c:v>20.0</c:v>
                </c:pt>
                <c:pt idx="465">
                  <c:v>20.0</c:v>
                </c:pt>
                <c:pt idx="466">
                  <c:v>20.0</c:v>
                </c:pt>
                <c:pt idx="467">
                  <c:v>19.83</c:v>
                </c:pt>
                <c:pt idx="468">
                  <c:v>19.83</c:v>
                </c:pt>
                <c:pt idx="469">
                  <c:v>19.67</c:v>
                </c:pt>
                <c:pt idx="470">
                  <c:v>19.67</c:v>
                </c:pt>
                <c:pt idx="471">
                  <c:v>19.67</c:v>
                </c:pt>
                <c:pt idx="472">
                  <c:v>19.67</c:v>
                </c:pt>
                <c:pt idx="473">
                  <c:v>19.67</c:v>
                </c:pt>
                <c:pt idx="474">
                  <c:v>19.67</c:v>
                </c:pt>
                <c:pt idx="475">
                  <c:v>19.67</c:v>
                </c:pt>
                <c:pt idx="476">
                  <c:v>19.67</c:v>
                </c:pt>
                <c:pt idx="477">
                  <c:v>19.51</c:v>
                </c:pt>
                <c:pt idx="478">
                  <c:v>19.51</c:v>
                </c:pt>
                <c:pt idx="479">
                  <c:v>19.51</c:v>
                </c:pt>
                <c:pt idx="480">
                  <c:v>19.51</c:v>
                </c:pt>
                <c:pt idx="481">
                  <c:v>19.35</c:v>
                </c:pt>
                <c:pt idx="482">
                  <c:v>19.35</c:v>
                </c:pt>
                <c:pt idx="483">
                  <c:v>19.35</c:v>
                </c:pt>
                <c:pt idx="484">
                  <c:v>19.35</c:v>
                </c:pt>
                <c:pt idx="485">
                  <c:v>19.35</c:v>
                </c:pt>
                <c:pt idx="486">
                  <c:v>19.35</c:v>
                </c:pt>
                <c:pt idx="487">
                  <c:v>19.18</c:v>
                </c:pt>
                <c:pt idx="488">
                  <c:v>19.18</c:v>
                </c:pt>
                <c:pt idx="489">
                  <c:v>19.02</c:v>
                </c:pt>
                <c:pt idx="490">
                  <c:v>19.02</c:v>
                </c:pt>
                <c:pt idx="491">
                  <c:v>18.86</c:v>
                </c:pt>
                <c:pt idx="492">
                  <c:v>18.86</c:v>
                </c:pt>
                <c:pt idx="493">
                  <c:v>18.69</c:v>
                </c:pt>
                <c:pt idx="494">
                  <c:v>18.69</c:v>
                </c:pt>
                <c:pt idx="495">
                  <c:v>18.69</c:v>
                </c:pt>
                <c:pt idx="496">
                  <c:v>18.69</c:v>
                </c:pt>
                <c:pt idx="497">
                  <c:v>18.69</c:v>
                </c:pt>
                <c:pt idx="498">
                  <c:v>18.86</c:v>
                </c:pt>
                <c:pt idx="499">
                  <c:v>18.86</c:v>
                </c:pt>
                <c:pt idx="500">
                  <c:v>18.86</c:v>
                </c:pt>
                <c:pt idx="501">
                  <c:v>18.86</c:v>
                </c:pt>
                <c:pt idx="502">
                  <c:v>18.69</c:v>
                </c:pt>
                <c:pt idx="503">
                  <c:v>18.69</c:v>
                </c:pt>
                <c:pt idx="504">
                  <c:v>18.69</c:v>
                </c:pt>
                <c:pt idx="505">
                  <c:v>18.69</c:v>
                </c:pt>
                <c:pt idx="506">
                  <c:v>18.69</c:v>
                </c:pt>
                <c:pt idx="507">
                  <c:v>18.69</c:v>
                </c:pt>
                <c:pt idx="508">
                  <c:v>18.53</c:v>
                </c:pt>
                <c:pt idx="509">
                  <c:v>18.53</c:v>
                </c:pt>
                <c:pt idx="510">
                  <c:v>18.53</c:v>
                </c:pt>
                <c:pt idx="511">
                  <c:v>18.53</c:v>
                </c:pt>
                <c:pt idx="512">
                  <c:v>18.37</c:v>
                </c:pt>
                <c:pt idx="513">
                  <c:v>18.37</c:v>
                </c:pt>
                <c:pt idx="514">
                  <c:v>18.37</c:v>
                </c:pt>
                <c:pt idx="515">
                  <c:v>18.37</c:v>
                </c:pt>
                <c:pt idx="516">
                  <c:v>18.37</c:v>
                </c:pt>
                <c:pt idx="517">
                  <c:v>18.37</c:v>
                </c:pt>
                <c:pt idx="518">
                  <c:v>18.37</c:v>
                </c:pt>
                <c:pt idx="519">
                  <c:v>18.37</c:v>
                </c:pt>
                <c:pt idx="520">
                  <c:v>18.37</c:v>
                </c:pt>
                <c:pt idx="521">
                  <c:v>18.37</c:v>
                </c:pt>
                <c:pt idx="522">
                  <c:v>18.37</c:v>
                </c:pt>
                <c:pt idx="523">
                  <c:v>18.37</c:v>
                </c:pt>
                <c:pt idx="524">
                  <c:v>18.37</c:v>
                </c:pt>
                <c:pt idx="525">
                  <c:v>18.37</c:v>
                </c:pt>
                <c:pt idx="526">
                  <c:v>18.21</c:v>
                </c:pt>
                <c:pt idx="527">
                  <c:v>18.37</c:v>
                </c:pt>
                <c:pt idx="528">
                  <c:v>18.37</c:v>
                </c:pt>
                <c:pt idx="529">
                  <c:v>18.37</c:v>
                </c:pt>
                <c:pt idx="530">
                  <c:v>18.21</c:v>
                </c:pt>
                <c:pt idx="531">
                  <c:v>18.21</c:v>
                </c:pt>
                <c:pt idx="532">
                  <c:v>18.21</c:v>
                </c:pt>
                <c:pt idx="533">
                  <c:v>18.21</c:v>
                </c:pt>
                <c:pt idx="534">
                  <c:v>18.37</c:v>
                </c:pt>
                <c:pt idx="535">
                  <c:v>18.53</c:v>
                </c:pt>
                <c:pt idx="536">
                  <c:v>18.53</c:v>
                </c:pt>
                <c:pt idx="537">
                  <c:v>18.69</c:v>
                </c:pt>
                <c:pt idx="538">
                  <c:v>18.69</c:v>
                </c:pt>
                <c:pt idx="539">
                  <c:v>18.53</c:v>
                </c:pt>
                <c:pt idx="540">
                  <c:v>18.37</c:v>
                </c:pt>
                <c:pt idx="541">
                  <c:v>18.37</c:v>
                </c:pt>
                <c:pt idx="542">
                  <c:v>18.37</c:v>
                </c:pt>
                <c:pt idx="543">
                  <c:v>18.53</c:v>
                </c:pt>
                <c:pt idx="544">
                  <c:v>18.69</c:v>
                </c:pt>
                <c:pt idx="545">
                  <c:v>18.86</c:v>
                </c:pt>
                <c:pt idx="546">
                  <c:v>18.86</c:v>
                </c:pt>
                <c:pt idx="547">
                  <c:v>18.86</c:v>
                </c:pt>
                <c:pt idx="548">
                  <c:v>18.69</c:v>
                </c:pt>
                <c:pt idx="549">
                  <c:v>18.69</c:v>
                </c:pt>
                <c:pt idx="550">
                  <c:v>18.69</c:v>
                </c:pt>
                <c:pt idx="551">
                  <c:v>18.69</c:v>
                </c:pt>
                <c:pt idx="552">
                  <c:v>18.69</c:v>
                </c:pt>
                <c:pt idx="553">
                  <c:v>18.86</c:v>
                </c:pt>
                <c:pt idx="554">
                  <c:v>19.02</c:v>
                </c:pt>
                <c:pt idx="555">
                  <c:v>19.02</c:v>
                </c:pt>
                <c:pt idx="556">
                  <c:v>19.18</c:v>
                </c:pt>
                <c:pt idx="557">
                  <c:v>19.35</c:v>
                </c:pt>
                <c:pt idx="558">
                  <c:v>19.35</c:v>
                </c:pt>
                <c:pt idx="559">
                  <c:v>19.51</c:v>
                </c:pt>
                <c:pt idx="560">
                  <c:v>19.67</c:v>
                </c:pt>
                <c:pt idx="561">
                  <c:v>19.83</c:v>
                </c:pt>
                <c:pt idx="562">
                  <c:v>20.0</c:v>
                </c:pt>
                <c:pt idx="563">
                  <c:v>20.16</c:v>
                </c:pt>
                <c:pt idx="564">
                  <c:v>20.32</c:v>
                </c:pt>
                <c:pt idx="565">
                  <c:v>20.32</c:v>
                </c:pt>
                <c:pt idx="566">
                  <c:v>20.48</c:v>
                </c:pt>
                <c:pt idx="567">
                  <c:v>20.48</c:v>
                </c:pt>
                <c:pt idx="568">
                  <c:v>20.48</c:v>
                </c:pt>
                <c:pt idx="569">
                  <c:v>20.65</c:v>
                </c:pt>
                <c:pt idx="570">
                  <c:v>20.65</c:v>
                </c:pt>
                <c:pt idx="571">
                  <c:v>20.82</c:v>
                </c:pt>
                <c:pt idx="572">
                  <c:v>20.82</c:v>
                </c:pt>
                <c:pt idx="573">
                  <c:v>20.98</c:v>
                </c:pt>
                <c:pt idx="574">
                  <c:v>20.98</c:v>
                </c:pt>
                <c:pt idx="575">
                  <c:v>20.98</c:v>
                </c:pt>
                <c:pt idx="576">
                  <c:v>21.14</c:v>
                </c:pt>
                <c:pt idx="577">
                  <c:v>21.14</c:v>
                </c:pt>
                <c:pt idx="578">
                  <c:v>21.32</c:v>
                </c:pt>
                <c:pt idx="579">
                  <c:v>21.48</c:v>
                </c:pt>
                <c:pt idx="580">
                  <c:v>21.65</c:v>
                </c:pt>
                <c:pt idx="581">
                  <c:v>21.82</c:v>
                </c:pt>
                <c:pt idx="582">
                  <c:v>21.98</c:v>
                </c:pt>
                <c:pt idx="583">
                  <c:v>21.82</c:v>
                </c:pt>
                <c:pt idx="584">
                  <c:v>21.65</c:v>
                </c:pt>
                <c:pt idx="585">
                  <c:v>21.48</c:v>
                </c:pt>
                <c:pt idx="586">
                  <c:v>21.65</c:v>
                </c:pt>
                <c:pt idx="587">
                  <c:v>21.82</c:v>
                </c:pt>
                <c:pt idx="588">
                  <c:v>21.98</c:v>
                </c:pt>
                <c:pt idx="589">
                  <c:v>22.15</c:v>
                </c:pt>
                <c:pt idx="590">
                  <c:v>22.49</c:v>
                </c:pt>
                <c:pt idx="591">
                  <c:v>22.66</c:v>
                </c:pt>
                <c:pt idx="592">
                  <c:v>22.49</c:v>
                </c:pt>
                <c:pt idx="593">
                  <c:v>22.66</c:v>
                </c:pt>
                <c:pt idx="594">
                  <c:v>22.66</c:v>
                </c:pt>
                <c:pt idx="595">
                  <c:v>22.66</c:v>
                </c:pt>
                <c:pt idx="596">
                  <c:v>22.82</c:v>
                </c:pt>
                <c:pt idx="597">
                  <c:v>22.82</c:v>
                </c:pt>
                <c:pt idx="598">
                  <c:v>22.66</c:v>
                </c:pt>
                <c:pt idx="599">
                  <c:v>22.66</c:v>
                </c:pt>
                <c:pt idx="600">
                  <c:v>22.66</c:v>
                </c:pt>
                <c:pt idx="601">
                  <c:v>22.82</c:v>
                </c:pt>
                <c:pt idx="602">
                  <c:v>22.82</c:v>
                </c:pt>
                <c:pt idx="603">
                  <c:v>22.99</c:v>
                </c:pt>
                <c:pt idx="604">
                  <c:v>22.99</c:v>
                </c:pt>
                <c:pt idx="605">
                  <c:v>23.16</c:v>
                </c:pt>
                <c:pt idx="606">
                  <c:v>23.33</c:v>
                </c:pt>
                <c:pt idx="607">
                  <c:v>23.5</c:v>
                </c:pt>
                <c:pt idx="608">
                  <c:v>23.5</c:v>
                </c:pt>
                <c:pt idx="609">
                  <c:v>23.67</c:v>
                </c:pt>
                <c:pt idx="610">
                  <c:v>23.67</c:v>
                </c:pt>
                <c:pt idx="611">
                  <c:v>23.5</c:v>
                </c:pt>
                <c:pt idx="612">
                  <c:v>23.84</c:v>
                </c:pt>
                <c:pt idx="613">
                  <c:v>24.02</c:v>
                </c:pt>
                <c:pt idx="614">
                  <c:v>24.19</c:v>
                </c:pt>
                <c:pt idx="615">
                  <c:v>24.37</c:v>
                </c:pt>
                <c:pt idx="616">
                  <c:v>24.54</c:v>
                </c:pt>
                <c:pt idx="617">
                  <c:v>24.72</c:v>
                </c:pt>
                <c:pt idx="618">
                  <c:v>24.72</c:v>
                </c:pt>
                <c:pt idx="619">
                  <c:v>24.72</c:v>
                </c:pt>
                <c:pt idx="620">
                  <c:v>24.72</c:v>
                </c:pt>
                <c:pt idx="621">
                  <c:v>24.72</c:v>
                </c:pt>
                <c:pt idx="622">
                  <c:v>24.72</c:v>
                </c:pt>
                <c:pt idx="623">
                  <c:v>24.72</c:v>
                </c:pt>
                <c:pt idx="624">
                  <c:v>24.54</c:v>
                </c:pt>
                <c:pt idx="625">
                  <c:v>24.37</c:v>
                </c:pt>
                <c:pt idx="626">
                  <c:v>24.37</c:v>
                </c:pt>
                <c:pt idx="627">
                  <c:v>24.37</c:v>
                </c:pt>
                <c:pt idx="628">
                  <c:v>24.37</c:v>
                </c:pt>
                <c:pt idx="629">
                  <c:v>24.37</c:v>
                </c:pt>
                <c:pt idx="630">
                  <c:v>24.37</c:v>
                </c:pt>
                <c:pt idx="631">
                  <c:v>24.37</c:v>
                </c:pt>
                <c:pt idx="632">
                  <c:v>24.37</c:v>
                </c:pt>
                <c:pt idx="633">
                  <c:v>24.02</c:v>
                </c:pt>
                <c:pt idx="634">
                  <c:v>23.84</c:v>
                </c:pt>
                <c:pt idx="635">
                  <c:v>23.84</c:v>
                </c:pt>
                <c:pt idx="636">
                  <c:v>23.67</c:v>
                </c:pt>
                <c:pt idx="637">
                  <c:v>23.67</c:v>
                </c:pt>
                <c:pt idx="638">
                  <c:v>23.84</c:v>
                </c:pt>
                <c:pt idx="639">
                  <c:v>23.84</c:v>
                </c:pt>
                <c:pt idx="640">
                  <c:v>23.67</c:v>
                </c:pt>
                <c:pt idx="641">
                  <c:v>23.67</c:v>
                </c:pt>
                <c:pt idx="642">
                  <c:v>23.33</c:v>
                </c:pt>
                <c:pt idx="643">
                  <c:v>23.33</c:v>
                </c:pt>
                <c:pt idx="644">
                  <c:v>23.33</c:v>
                </c:pt>
                <c:pt idx="645">
                  <c:v>23.33</c:v>
                </c:pt>
                <c:pt idx="646">
                  <c:v>23.5</c:v>
                </c:pt>
                <c:pt idx="647">
                  <c:v>23.33</c:v>
                </c:pt>
                <c:pt idx="648">
                  <c:v>23.16</c:v>
                </c:pt>
                <c:pt idx="649">
                  <c:v>23.16</c:v>
                </c:pt>
                <c:pt idx="650">
                  <c:v>23.16</c:v>
                </c:pt>
                <c:pt idx="651">
                  <c:v>23.16</c:v>
                </c:pt>
                <c:pt idx="652">
                  <c:v>22.82</c:v>
                </c:pt>
                <c:pt idx="653">
                  <c:v>22.66</c:v>
                </c:pt>
                <c:pt idx="654">
                  <c:v>22.66</c:v>
                </c:pt>
                <c:pt idx="655">
                  <c:v>22.66</c:v>
                </c:pt>
                <c:pt idx="656">
                  <c:v>22.66</c:v>
                </c:pt>
                <c:pt idx="657">
                  <c:v>22.66</c:v>
                </c:pt>
                <c:pt idx="658">
                  <c:v>22.66</c:v>
                </c:pt>
                <c:pt idx="659">
                  <c:v>22.66</c:v>
                </c:pt>
                <c:pt idx="660">
                  <c:v>22.66</c:v>
                </c:pt>
                <c:pt idx="661">
                  <c:v>22.49</c:v>
                </c:pt>
                <c:pt idx="662">
                  <c:v>22.49</c:v>
                </c:pt>
                <c:pt idx="663">
                  <c:v>22.49</c:v>
                </c:pt>
                <c:pt idx="664">
                  <c:v>22.49</c:v>
                </c:pt>
                <c:pt idx="665">
                  <c:v>22.32</c:v>
                </c:pt>
                <c:pt idx="666">
                  <c:v>22.32</c:v>
                </c:pt>
                <c:pt idx="667">
                  <c:v>22.32</c:v>
                </c:pt>
                <c:pt idx="668">
                  <c:v>22.32</c:v>
                </c:pt>
                <c:pt idx="669">
                  <c:v>22.32</c:v>
                </c:pt>
                <c:pt idx="670">
                  <c:v>22.15</c:v>
                </c:pt>
                <c:pt idx="671">
                  <c:v>22.15</c:v>
                </c:pt>
                <c:pt idx="672">
                  <c:v>21.98</c:v>
                </c:pt>
                <c:pt idx="673">
                  <c:v>21.98</c:v>
                </c:pt>
                <c:pt idx="674">
                  <c:v>21.82</c:v>
                </c:pt>
                <c:pt idx="675">
                  <c:v>21.82</c:v>
                </c:pt>
                <c:pt idx="676">
                  <c:v>21.82</c:v>
                </c:pt>
                <c:pt idx="677">
                  <c:v>21.82</c:v>
                </c:pt>
                <c:pt idx="678">
                  <c:v>21.98</c:v>
                </c:pt>
                <c:pt idx="679">
                  <c:v>21.82</c:v>
                </c:pt>
                <c:pt idx="680">
                  <c:v>21.82</c:v>
                </c:pt>
                <c:pt idx="681">
                  <c:v>21.82</c:v>
                </c:pt>
                <c:pt idx="682">
                  <c:v>21.82</c:v>
                </c:pt>
                <c:pt idx="683">
                  <c:v>21.82</c:v>
                </c:pt>
                <c:pt idx="684">
                  <c:v>21.82</c:v>
                </c:pt>
                <c:pt idx="685">
                  <c:v>21.65</c:v>
                </c:pt>
                <c:pt idx="686">
                  <c:v>21.65</c:v>
                </c:pt>
                <c:pt idx="687">
                  <c:v>21.65</c:v>
                </c:pt>
                <c:pt idx="688">
                  <c:v>21.65</c:v>
                </c:pt>
                <c:pt idx="689">
                  <c:v>21.48</c:v>
                </c:pt>
                <c:pt idx="690">
                  <c:v>21.65</c:v>
                </c:pt>
                <c:pt idx="691">
                  <c:v>21.48</c:v>
                </c:pt>
                <c:pt idx="692">
                  <c:v>21.48</c:v>
                </c:pt>
                <c:pt idx="693">
                  <c:v>21.48</c:v>
                </c:pt>
                <c:pt idx="694">
                  <c:v>21.48</c:v>
                </c:pt>
                <c:pt idx="695">
                  <c:v>21.48</c:v>
                </c:pt>
                <c:pt idx="696">
                  <c:v>21.48</c:v>
                </c:pt>
                <c:pt idx="697">
                  <c:v>21.48</c:v>
                </c:pt>
                <c:pt idx="698">
                  <c:v>21.48</c:v>
                </c:pt>
                <c:pt idx="699">
                  <c:v>21.48</c:v>
                </c:pt>
                <c:pt idx="700">
                  <c:v>21.32</c:v>
                </c:pt>
                <c:pt idx="701">
                  <c:v>21.32</c:v>
                </c:pt>
                <c:pt idx="702">
                  <c:v>21.48</c:v>
                </c:pt>
                <c:pt idx="703">
                  <c:v>21.48</c:v>
                </c:pt>
                <c:pt idx="704">
                  <c:v>21.32</c:v>
                </c:pt>
                <c:pt idx="705">
                  <c:v>21.32</c:v>
                </c:pt>
                <c:pt idx="706">
                  <c:v>21.32</c:v>
                </c:pt>
                <c:pt idx="707">
                  <c:v>21.32</c:v>
                </c:pt>
                <c:pt idx="708">
                  <c:v>21.14</c:v>
                </c:pt>
                <c:pt idx="709">
                  <c:v>21.14</c:v>
                </c:pt>
                <c:pt idx="710">
                  <c:v>20.98</c:v>
                </c:pt>
                <c:pt idx="711">
                  <c:v>20.98</c:v>
                </c:pt>
                <c:pt idx="712">
                  <c:v>20.98</c:v>
                </c:pt>
                <c:pt idx="713">
                  <c:v>21.14</c:v>
                </c:pt>
                <c:pt idx="714">
                  <c:v>21.14</c:v>
                </c:pt>
                <c:pt idx="715">
                  <c:v>20.98</c:v>
                </c:pt>
                <c:pt idx="716">
                  <c:v>20.82</c:v>
                </c:pt>
                <c:pt idx="717">
                  <c:v>20.82</c:v>
                </c:pt>
                <c:pt idx="718">
                  <c:v>20.82</c:v>
                </c:pt>
                <c:pt idx="719">
                  <c:v>20.82</c:v>
                </c:pt>
                <c:pt idx="720">
                  <c:v>20.82</c:v>
                </c:pt>
                <c:pt idx="721">
                  <c:v>20.82</c:v>
                </c:pt>
                <c:pt idx="722">
                  <c:v>20.82</c:v>
                </c:pt>
                <c:pt idx="723">
                  <c:v>20.82</c:v>
                </c:pt>
                <c:pt idx="724">
                  <c:v>20.82</c:v>
                </c:pt>
                <c:pt idx="725">
                  <c:v>20.65</c:v>
                </c:pt>
                <c:pt idx="726">
                  <c:v>20.65</c:v>
                </c:pt>
                <c:pt idx="727">
                  <c:v>20.48</c:v>
                </c:pt>
                <c:pt idx="728">
                  <c:v>20.32</c:v>
                </c:pt>
                <c:pt idx="729">
                  <c:v>20.16</c:v>
                </c:pt>
                <c:pt idx="730">
                  <c:v>20.16</c:v>
                </c:pt>
                <c:pt idx="731">
                  <c:v>20.32</c:v>
                </c:pt>
                <c:pt idx="732">
                  <c:v>20.48</c:v>
                </c:pt>
                <c:pt idx="733">
                  <c:v>20.48</c:v>
                </c:pt>
                <c:pt idx="734">
                  <c:v>20.32</c:v>
                </c:pt>
                <c:pt idx="735">
                  <c:v>20.32</c:v>
                </c:pt>
                <c:pt idx="736">
                  <c:v>20.32</c:v>
                </c:pt>
                <c:pt idx="737">
                  <c:v>20.32</c:v>
                </c:pt>
                <c:pt idx="738">
                  <c:v>20.16</c:v>
                </c:pt>
                <c:pt idx="739">
                  <c:v>20.16</c:v>
                </c:pt>
                <c:pt idx="740">
                  <c:v>20.16</c:v>
                </c:pt>
                <c:pt idx="741">
                  <c:v>20.0</c:v>
                </c:pt>
                <c:pt idx="742">
                  <c:v>20.0</c:v>
                </c:pt>
                <c:pt idx="743">
                  <c:v>19.83</c:v>
                </c:pt>
                <c:pt idx="744">
                  <c:v>19.67</c:v>
                </c:pt>
                <c:pt idx="745">
                  <c:v>19.67</c:v>
                </c:pt>
                <c:pt idx="746">
                  <c:v>19.83</c:v>
                </c:pt>
                <c:pt idx="747">
                  <c:v>19.83</c:v>
                </c:pt>
                <c:pt idx="748">
                  <c:v>19.83</c:v>
                </c:pt>
                <c:pt idx="749">
                  <c:v>19.83</c:v>
                </c:pt>
                <c:pt idx="750">
                  <c:v>19.67</c:v>
                </c:pt>
                <c:pt idx="751">
                  <c:v>19.51</c:v>
                </c:pt>
                <c:pt idx="752">
                  <c:v>19.35</c:v>
                </c:pt>
                <c:pt idx="753">
                  <c:v>19.51</c:v>
                </c:pt>
                <c:pt idx="754">
                  <c:v>19.51</c:v>
                </c:pt>
                <c:pt idx="755">
                  <c:v>19.51</c:v>
                </c:pt>
                <c:pt idx="756">
                  <c:v>19.51</c:v>
                </c:pt>
                <c:pt idx="757">
                  <c:v>19.51</c:v>
                </c:pt>
                <c:pt idx="758">
                  <c:v>19.35</c:v>
                </c:pt>
                <c:pt idx="759">
                  <c:v>19.18</c:v>
                </c:pt>
                <c:pt idx="760">
                  <c:v>19.18</c:v>
                </c:pt>
                <c:pt idx="761">
                  <c:v>19.18</c:v>
                </c:pt>
                <c:pt idx="762">
                  <c:v>19.18</c:v>
                </c:pt>
                <c:pt idx="763">
                  <c:v>19.35</c:v>
                </c:pt>
                <c:pt idx="764">
                  <c:v>19.18</c:v>
                </c:pt>
                <c:pt idx="765">
                  <c:v>19.18</c:v>
                </c:pt>
                <c:pt idx="766">
                  <c:v>19.18</c:v>
                </c:pt>
                <c:pt idx="767">
                  <c:v>19.18</c:v>
                </c:pt>
                <c:pt idx="768">
                  <c:v>19.18</c:v>
                </c:pt>
                <c:pt idx="769">
                  <c:v>19.18</c:v>
                </c:pt>
                <c:pt idx="770">
                  <c:v>19.18</c:v>
                </c:pt>
                <c:pt idx="771">
                  <c:v>19.02</c:v>
                </c:pt>
                <c:pt idx="772">
                  <c:v>19.02</c:v>
                </c:pt>
                <c:pt idx="773">
                  <c:v>19.02</c:v>
                </c:pt>
                <c:pt idx="774">
                  <c:v>19.02</c:v>
                </c:pt>
                <c:pt idx="775">
                  <c:v>19.02</c:v>
                </c:pt>
                <c:pt idx="776">
                  <c:v>19.02</c:v>
                </c:pt>
                <c:pt idx="777">
                  <c:v>19.02</c:v>
                </c:pt>
                <c:pt idx="778">
                  <c:v>19.02</c:v>
                </c:pt>
                <c:pt idx="779">
                  <c:v>19.02</c:v>
                </c:pt>
                <c:pt idx="780">
                  <c:v>18.86</c:v>
                </c:pt>
                <c:pt idx="781">
                  <c:v>18.86</c:v>
                </c:pt>
                <c:pt idx="782">
                  <c:v>18.86</c:v>
                </c:pt>
                <c:pt idx="783">
                  <c:v>18.86</c:v>
                </c:pt>
                <c:pt idx="784">
                  <c:v>18.86</c:v>
                </c:pt>
                <c:pt idx="785">
                  <c:v>18.86</c:v>
                </c:pt>
                <c:pt idx="786">
                  <c:v>18.69</c:v>
                </c:pt>
                <c:pt idx="787">
                  <c:v>18.69</c:v>
                </c:pt>
                <c:pt idx="788">
                  <c:v>18.69</c:v>
                </c:pt>
                <c:pt idx="789">
                  <c:v>18.69</c:v>
                </c:pt>
                <c:pt idx="790">
                  <c:v>18.53</c:v>
                </c:pt>
                <c:pt idx="791">
                  <c:v>18.53</c:v>
                </c:pt>
                <c:pt idx="792">
                  <c:v>18.53</c:v>
                </c:pt>
                <c:pt idx="793">
                  <c:v>18.53</c:v>
                </c:pt>
                <c:pt idx="794">
                  <c:v>18.53</c:v>
                </c:pt>
                <c:pt idx="795">
                  <c:v>18.53</c:v>
                </c:pt>
                <c:pt idx="796">
                  <c:v>18.53</c:v>
                </c:pt>
                <c:pt idx="797">
                  <c:v>18.53</c:v>
                </c:pt>
                <c:pt idx="798">
                  <c:v>18.53</c:v>
                </c:pt>
                <c:pt idx="799">
                  <c:v>18.53</c:v>
                </c:pt>
                <c:pt idx="800">
                  <c:v>18.53</c:v>
                </c:pt>
                <c:pt idx="801">
                  <c:v>18.37</c:v>
                </c:pt>
                <c:pt idx="802">
                  <c:v>18.37</c:v>
                </c:pt>
                <c:pt idx="803">
                  <c:v>18.37</c:v>
                </c:pt>
                <c:pt idx="804">
                  <c:v>18.37</c:v>
                </c:pt>
                <c:pt idx="805">
                  <c:v>18.37</c:v>
                </c:pt>
                <c:pt idx="806">
                  <c:v>18.37</c:v>
                </c:pt>
                <c:pt idx="807">
                  <c:v>18.37</c:v>
                </c:pt>
                <c:pt idx="808">
                  <c:v>18.21</c:v>
                </c:pt>
                <c:pt idx="809">
                  <c:v>18.37</c:v>
                </c:pt>
                <c:pt idx="810">
                  <c:v>18.37</c:v>
                </c:pt>
                <c:pt idx="811">
                  <c:v>18.53</c:v>
                </c:pt>
                <c:pt idx="812">
                  <c:v>18.53</c:v>
                </c:pt>
                <c:pt idx="813">
                  <c:v>18.37</c:v>
                </c:pt>
                <c:pt idx="814">
                  <c:v>18.21</c:v>
                </c:pt>
                <c:pt idx="815">
                  <c:v>18.21</c:v>
                </c:pt>
                <c:pt idx="816">
                  <c:v>18.21</c:v>
                </c:pt>
                <c:pt idx="817">
                  <c:v>18.21</c:v>
                </c:pt>
                <c:pt idx="818">
                  <c:v>18.21</c:v>
                </c:pt>
                <c:pt idx="819">
                  <c:v>18.37</c:v>
                </c:pt>
                <c:pt idx="820">
                  <c:v>18.53</c:v>
                </c:pt>
                <c:pt idx="821">
                  <c:v>18.69</c:v>
                </c:pt>
                <c:pt idx="822">
                  <c:v>18.69</c:v>
                </c:pt>
                <c:pt idx="823">
                  <c:v>18.69</c:v>
                </c:pt>
                <c:pt idx="824">
                  <c:v>18.37</c:v>
                </c:pt>
                <c:pt idx="825">
                  <c:v>18.21</c:v>
                </c:pt>
                <c:pt idx="826">
                  <c:v>18.04</c:v>
                </c:pt>
                <c:pt idx="827">
                  <c:v>18.21</c:v>
                </c:pt>
                <c:pt idx="828">
                  <c:v>18.21</c:v>
                </c:pt>
                <c:pt idx="829">
                  <c:v>18.53</c:v>
                </c:pt>
                <c:pt idx="830">
                  <c:v>18.69</c:v>
                </c:pt>
                <c:pt idx="831">
                  <c:v>18.86</c:v>
                </c:pt>
                <c:pt idx="832">
                  <c:v>18.86</c:v>
                </c:pt>
                <c:pt idx="833">
                  <c:v>18.69</c:v>
                </c:pt>
                <c:pt idx="834">
                  <c:v>18.37</c:v>
                </c:pt>
                <c:pt idx="835">
                  <c:v>18.37</c:v>
                </c:pt>
                <c:pt idx="836">
                  <c:v>18.37</c:v>
                </c:pt>
                <c:pt idx="837">
                  <c:v>18.37</c:v>
                </c:pt>
                <c:pt idx="838">
                  <c:v>18.37</c:v>
                </c:pt>
                <c:pt idx="839">
                  <c:v>18.53</c:v>
                </c:pt>
                <c:pt idx="840">
                  <c:v>18.69</c:v>
                </c:pt>
                <c:pt idx="841">
                  <c:v>18.86</c:v>
                </c:pt>
                <c:pt idx="842">
                  <c:v>19.02</c:v>
                </c:pt>
                <c:pt idx="843">
                  <c:v>19.18</c:v>
                </c:pt>
                <c:pt idx="844">
                  <c:v>19.35</c:v>
                </c:pt>
                <c:pt idx="845">
                  <c:v>19.35</c:v>
                </c:pt>
                <c:pt idx="846">
                  <c:v>19.51</c:v>
                </c:pt>
                <c:pt idx="847">
                  <c:v>19.51</c:v>
                </c:pt>
                <c:pt idx="848">
                  <c:v>19.51</c:v>
                </c:pt>
                <c:pt idx="849">
                  <c:v>19.67</c:v>
                </c:pt>
                <c:pt idx="850">
                  <c:v>19.83</c:v>
                </c:pt>
                <c:pt idx="851">
                  <c:v>20.0</c:v>
                </c:pt>
                <c:pt idx="852">
                  <c:v>20.16</c:v>
                </c:pt>
                <c:pt idx="853">
                  <c:v>20.32</c:v>
                </c:pt>
                <c:pt idx="854">
                  <c:v>20.32</c:v>
                </c:pt>
                <c:pt idx="855">
                  <c:v>20.32</c:v>
                </c:pt>
                <c:pt idx="856">
                  <c:v>20.16</c:v>
                </c:pt>
                <c:pt idx="857">
                  <c:v>20.0</c:v>
                </c:pt>
                <c:pt idx="858">
                  <c:v>20.16</c:v>
                </c:pt>
                <c:pt idx="859">
                  <c:v>20.16</c:v>
                </c:pt>
                <c:pt idx="860">
                  <c:v>20.32</c:v>
                </c:pt>
                <c:pt idx="861">
                  <c:v>20.32</c:v>
                </c:pt>
                <c:pt idx="862">
                  <c:v>20.48</c:v>
                </c:pt>
                <c:pt idx="863">
                  <c:v>20.65</c:v>
                </c:pt>
                <c:pt idx="864">
                  <c:v>20.82</c:v>
                </c:pt>
                <c:pt idx="865">
                  <c:v>20.98</c:v>
                </c:pt>
                <c:pt idx="866">
                  <c:v>20.82</c:v>
                </c:pt>
                <c:pt idx="867">
                  <c:v>20.82</c:v>
                </c:pt>
                <c:pt idx="868">
                  <c:v>20.98</c:v>
                </c:pt>
                <c:pt idx="869">
                  <c:v>20.98</c:v>
                </c:pt>
                <c:pt idx="870">
                  <c:v>21.14</c:v>
                </c:pt>
                <c:pt idx="871">
                  <c:v>21.32</c:v>
                </c:pt>
                <c:pt idx="872">
                  <c:v>21.65</c:v>
                </c:pt>
                <c:pt idx="873">
                  <c:v>21.82</c:v>
                </c:pt>
                <c:pt idx="874">
                  <c:v>21.98</c:v>
                </c:pt>
                <c:pt idx="875">
                  <c:v>21.98</c:v>
                </c:pt>
                <c:pt idx="876">
                  <c:v>21.98</c:v>
                </c:pt>
                <c:pt idx="877">
                  <c:v>21.65</c:v>
                </c:pt>
                <c:pt idx="878">
                  <c:v>21.82</c:v>
                </c:pt>
                <c:pt idx="879">
                  <c:v>21.82</c:v>
                </c:pt>
                <c:pt idx="880">
                  <c:v>21.98</c:v>
                </c:pt>
                <c:pt idx="881">
                  <c:v>22.15</c:v>
                </c:pt>
                <c:pt idx="882">
                  <c:v>22.49</c:v>
                </c:pt>
                <c:pt idx="883">
                  <c:v>22.66</c:v>
                </c:pt>
                <c:pt idx="884">
                  <c:v>22.66</c:v>
                </c:pt>
                <c:pt idx="885">
                  <c:v>22.32</c:v>
                </c:pt>
                <c:pt idx="886">
                  <c:v>22.49</c:v>
                </c:pt>
                <c:pt idx="887">
                  <c:v>22.49</c:v>
                </c:pt>
                <c:pt idx="888">
                  <c:v>22.66</c:v>
                </c:pt>
                <c:pt idx="889">
                  <c:v>22.66</c:v>
                </c:pt>
                <c:pt idx="890">
                  <c:v>23.16</c:v>
                </c:pt>
                <c:pt idx="891">
                  <c:v>23.33</c:v>
                </c:pt>
                <c:pt idx="892">
                  <c:v>23.5</c:v>
                </c:pt>
                <c:pt idx="893">
                  <c:v>23.67</c:v>
                </c:pt>
                <c:pt idx="894">
                  <c:v>23.5</c:v>
                </c:pt>
                <c:pt idx="895">
                  <c:v>23.33</c:v>
                </c:pt>
                <c:pt idx="896">
                  <c:v>23.16</c:v>
                </c:pt>
                <c:pt idx="897">
                  <c:v>23.33</c:v>
                </c:pt>
                <c:pt idx="898">
                  <c:v>23.5</c:v>
                </c:pt>
                <c:pt idx="899">
                  <c:v>23.5</c:v>
                </c:pt>
                <c:pt idx="900">
                  <c:v>23.67</c:v>
                </c:pt>
                <c:pt idx="901">
                  <c:v>23.67</c:v>
                </c:pt>
                <c:pt idx="902">
                  <c:v>23.84</c:v>
                </c:pt>
                <c:pt idx="903">
                  <c:v>23.5</c:v>
                </c:pt>
                <c:pt idx="904">
                  <c:v>23.67</c:v>
                </c:pt>
                <c:pt idx="905">
                  <c:v>23.67</c:v>
                </c:pt>
                <c:pt idx="906">
                  <c:v>23.84</c:v>
                </c:pt>
                <c:pt idx="907">
                  <c:v>24.02</c:v>
                </c:pt>
                <c:pt idx="908">
                  <c:v>24.02</c:v>
                </c:pt>
                <c:pt idx="909">
                  <c:v>24.02</c:v>
                </c:pt>
                <c:pt idx="910">
                  <c:v>24.02</c:v>
                </c:pt>
                <c:pt idx="911">
                  <c:v>24.02</c:v>
                </c:pt>
                <c:pt idx="912">
                  <c:v>23.84</c:v>
                </c:pt>
                <c:pt idx="913">
                  <c:v>24.02</c:v>
                </c:pt>
                <c:pt idx="914">
                  <c:v>24.02</c:v>
                </c:pt>
                <c:pt idx="915">
                  <c:v>24.02</c:v>
                </c:pt>
                <c:pt idx="916">
                  <c:v>23.84</c:v>
                </c:pt>
                <c:pt idx="917">
                  <c:v>23.84</c:v>
                </c:pt>
                <c:pt idx="918">
                  <c:v>23.67</c:v>
                </c:pt>
                <c:pt idx="919">
                  <c:v>23.84</c:v>
                </c:pt>
                <c:pt idx="920">
                  <c:v>23.67</c:v>
                </c:pt>
                <c:pt idx="921">
                  <c:v>23.67</c:v>
                </c:pt>
                <c:pt idx="922">
                  <c:v>23.67</c:v>
                </c:pt>
                <c:pt idx="923">
                  <c:v>23.5</c:v>
                </c:pt>
                <c:pt idx="924">
                  <c:v>23.5</c:v>
                </c:pt>
                <c:pt idx="925">
                  <c:v>23.33</c:v>
                </c:pt>
                <c:pt idx="926">
                  <c:v>23.33</c:v>
                </c:pt>
                <c:pt idx="927">
                  <c:v>23.16</c:v>
                </c:pt>
                <c:pt idx="928">
                  <c:v>23.16</c:v>
                </c:pt>
                <c:pt idx="929">
                  <c:v>23.16</c:v>
                </c:pt>
                <c:pt idx="930">
                  <c:v>23.16</c:v>
                </c:pt>
                <c:pt idx="931">
                  <c:v>23.16</c:v>
                </c:pt>
                <c:pt idx="932">
                  <c:v>23.16</c:v>
                </c:pt>
                <c:pt idx="933">
                  <c:v>23.16</c:v>
                </c:pt>
                <c:pt idx="934">
                  <c:v>23.16</c:v>
                </c:pt>
                <c:pt idx="935">
                  <c:v>22.82</c:v>
                </c:pt>
                <c:pt idx="936">
                  <c:v>22.66</c:v>
                </c:pt>
                <c:pt idx="937">
                  <c:v>22.66</c:v>
                </c:pt>
                <c:pt idx="938">
                  <c:v>22.66</c:v>
                </c:pt>
                <c:pt idx="939">
                  <c:v>22.66</c:v>
                </c:pt>
                <c:pt idx="940">
                  <c:v>22.49</c:v>
                </c:pt>
                <c:pt idx="941">
                  <c:v>22.49</c:v>
                </c:pt>
                <c:pt idx="942">
                  <c:v>22.32</c:v>
                </c:pt>
                <c:pt idx="943">
                  <c:v>22.49</c:v>
                </c:pt>
                <c:pt idx="944">
                  <c:v>22.49</c:v>
                </c:pt>
                <c:pt idx="945">
                  <c:v>22.49</c:v>
                </c:pt>
                <c:pt idx="946">
                  <c:v>22.32</c:v>
                </c:pt>
                <c:pt idx="947">
                  <c:v>22.32</c:v>
                </c:pt>
                <c:pt idx="948">
                  <c:v>22.32</c:v>
                </c:pt>
                <c:pt idx="949">
                  <c:v>22.15</c:v>
                </c:pt>
                <c:pt idx="950">
                  <c:v>22.32</c:v>
                </c:pt>
                <c:pt idx="951">
                  <c:v>22.32</c:v>
                </c:pt>
                <c:pt idx="952">
                  <c:v>22.15</c:v>
                </c:pt>
                <c:pt idx="953">
                  <c:v>21.98</c:v>
                </c:pt>
                <c:pt idx="954">
                  <c:v>21.98</c:v>
                </c:pt>
                <c:pt idx="955">
                  <c:v>21.82</c:v>
                </c:pt>
                <c:pt idx="956">
                  <c:v>21.98</c:v>
                </c:pt>
                <c:pt idx="957">
                  <c:v>21.82</c:v>
                </c:pt>
                <c:pt idx="958">
                  <c:v>21.82</c:v>
                </c:pt>
                <c:pt idx="959">
                  <c:v>21.82</c:v>
                </c:pt>
                <c:pt idx="960">
                  <c:v>21.82</c:v>
                </c:pt>
                <c:pt idx="961">
                  <c:v>21.82</c:v>
                </c:pt>
                <c:pt idx="962">
                  <c:v>21.65</c:v>
                </c:pt>
                <c:pt idx="963">
                  <c:v>21.65</c:v>
                </c:pt>
                <c:pt idx="964">
                  <c:v>21.65</c:v>
                </c:pt>
                <c:pt idx="965">
                  <c:v>21.65</c:v>
                </c:pt>
                <c:pt idx="966">
                  <c:v>21.65</c:v>
                </c:pt>
                <c:pt idx="967">
                  <c:v>21.48</c:v>
                </c:pt>
                <c:pt idx="968">
                  <c:v>21.48</c:v>
                </c:pt>
                <c:pt idx="969">
                  <c:v>21.48</c:v>
                </c:pt>
                <c:pt idx="970">
                  <c:v>21.48</c:v>
                </c:pt>
                <c:pt idx="971">
                  <c:v>21.48</c:v>
                </c:pt>
                <c:pt idx="972">
                  <c:v>21.48</c:v>
                </c:pt>
                <c:pt idx="973">
                  <c:v>21.48</c:v>
                </c:pt>
                <c:pt idx="974">
                  <c:v>21.32</c:v>
                </c:pt>
                <c:pt idx="975">
                  <c:v>21.48</c:v>
                </c:pt>
                <c:pt idx="976">
                  <c:v>21.32</c:v>
                </c:pt>
                <c:pt idx="977">
                  <c:v>21.32</c:v>
                </c:pt>
                <c:pt idx="978">
                  <c:v>21.32</c:v>
                </c:pt>
                <c:pt idx="979">
                  <c:v>21.14</c:v>
                </c:pt>
                <c:pt idx="980">
                  <c:v>21.14</c:v>
                </c:pt>
                <c:pt idx="981">
                  <c:v>21.14</c:v>
                </c:pt>
                <c:pt idx="982">
                  <c:v>21.14</c:v>
                </c:pt>
                <c:pt idx="983">
                  <c:v>21.14</c:v>
                </c:pt>
                <c:pt idx="984">
                  <c:v>21.14</c:v>
                </c:pt>
                <c:pt idx="985">
                  <c:v>20.98</c:v>
                </c:pt>
                <c:pt idx="986">
                  <c:v>20.98</c:v>
                </c:pt>
                <c:pt idx="987">
                  <c:v>20.98</c:v>
                </c:pt>
                <c:pt idx="988">
                  <c:v>20.98</c:v>
                </c:pt>
                <c:pt idx="989">
                  <c:v>20.98</c:v>
                </c:pt>
                <c:pt idx="990">
                  <c:v>20.98</c:v>
                </c:pt>
                <c:pt idx="991">
                  <c:v>20.82</c:v>
                </c:pt>
                <c:pt idx="992">
                  <c:v>20.65</c:v>
                </c:pt>
                <c:pt idx="993">
                  <c:v>20.65</c:v>
                </c:pt>
                <c:pt idx="994">
                  <c:v>20.65</c:v>
                </c:pt>
                <c:pt idx="995">
                  <c:v>20.82</c:v>
                </c:pt>
                <c:pt idx="996">
                  <c:v>20.65</c:v>
                </c:pt>
                <c:pt idx="997">
                  <c:v>20.65</c:v>
                </c:pt>
                <c:pt idx="998">
                  <c:v>20.65</c:v>
                </c:pt>
                <c:pt idx="999">
                  <c:v>20.65</c:v>
                </c:pt>
                <c:pt idx="1000">
                  <c:v>20.48</c:v>
                </c:pt>
                <c:pt idx="1001">
                  <c:v>20.48</c:v>
                </c:pt>
                <c:pt idx="1002">
                  <c:v>20.48</c:v>
                </c:pt>
                <c:pt idx="1003">
                  <c:v>20.32</c:v>
                </c:pt>
                <c:pt idx="1004">
                  <c:v>20.48</c:v>
                </c:pt>
                <c:pt idx="1005">
                  <c:v>20.48</c:v>
                </c:pt>
                <c:pt idx="1006">
                  <c:v>20.32</c:v>
                </c:pt>
                <c:pt idx="1007">
                  <c:v>20.16</c:v>
                </c:pt>
                <c:pt idx="1008">
                  <c:v>20.32</c:v>
                </c:pt>
                <c:pt idx="1009">
                  <c:v>20.32</c:v>
                </c:pt>
                <c:pt idx="1010">
                  <c:v>20.32</c:v>
                </c:pt>
                <c:pt idx="1011">
                  <c:v>20.32</c:v>
                </c:pt>
                <c:pt idx="1012">
                  <c:v>20.32</c:v>
                </c:pt>
                <c:pt idx="1013">
                  <c:v>20.32</c:v>
                </c:pt>
                <c:pt idx="1014">
                  <c:v>20.16</c:v>
                </c:pt>
                <c:pt idx="1015">
                  <c:v>20.16</c:v>
                </c:pt>
                <c:pt idx="1016">
                  <c:v>20.16</c:v>
                </c:pt>
                <c:pt idx="1017">
                  <c:v>20.16</c:v>
                </c:pt>
                <c:pt idx="1018">
                  <c:v>20.16</c:v>
                </c:pt>
                <c:pt idx="1019">
                  <c:v>20.16</c:v>
                </c:pt>
                <c:pt idx="1020">
                  <c:v>20.16</c:v>
                </c:pt>
                <c:pt idx="1021">
                  <c:v>20.16</c:v>
                </c:pt>
                <c:pt idx="1022">
                  <c:v>20.0</c:v>
                </c:pt>
                <c:pt idx="1023">
                  <c:v>20.0</c:v>
                </c:pt>
                <c:pt idx="1024">
                  <c:v>20.0</c:v>
                </c:pt>
                <c:pt idx="1025">
                  <c:v>20.0</c:v>
                </c:pt>
                <c:pt idx="1026">
                  <c:v>19.83</c:v>
                </c:pt>
                <c:pt idx="1027">
                  <c:v>19.83</c:v>
                </c:pt>
                <c:pt idx="1028">
                  <c:v>19.83</c:v>
                </c:pt>
                <c:pt idx="1029">
                  <c:v>19.83</c:v>
                </c:pt>
                <c:pt idx="1030">
                  <c:v>19.83</c:v>
                </c:pt>
                <c:pt idx="1031">
                  <c:v>19.83</c:v>
                </c:pt>
                <c:pt idx="1032">
                  <c:v>19.83</c:v>
                </c:pt>
                <c:pt idx="1033">
                  <c:v>19.83</c:v>
                </c:pt>
                <c:pt idx="1034">
                  <c:v>19.83</c:v>
                </c:pt>
                <c:pt idx="1035">
                  <c:v>19.83</c:v>
                </c:pt>
                <c:pt idx="1036">
                  <c:v>19.83</c:v>
                </c:pt>
                <c:pt idx="1037">
                  <c:v>19.67</c:v>
                </c:pt>
                <c:pt idx="1038">
                  <c:v>19.67</c:v>
                </c:pt>
                <c:pt idx="1039">
                  <c:v>19.67</c:v>
                </c:pt>
                <c:pt idx="1040">
                  <c:v>19.67</c:v>
                </c:pt>
                <c:pt idx="1041">
                  <c:v>19.67</c:v>
                </c:pt>
                <c:pt idx="1042">
                  <c:v>19.67</c:v>
                </c:pt>
                <c:pt idx="1043">
                  <c:v>19.67</c:v>
                </c:pt>
                <c:pt idx="1044">
                  <c:v>19.67</c:v>
                </c:pt>
                <c:pt idx="1045">
                  <c:v>19.67</c:v>
                </c:pt>
                <c:pt idx="1046">
                  <c:v>19.51</c:v>
                </c:pt>
                <c:pt idx="1047">
                  <c:v>19.51</c:v>
                </c:pt>
                <c:pt idx="1048">
                  <c:v>19.51</c:v>
                </c:pt>
                <c:pt idx="1049">
                  <c:v>19.51</c:v>
                </c:pt>
                <c:pt idx="1050">
                  <c:v>19.51</c:v>
                </c:pt>
                <c:pt idx="1051">
                  <c:v>19.51</c:v>
                </c:pt>
                <c:pt idx="1052">
                  <c:v>19.35</c:v>
                </c:pt>
                <c:pt idx="1053">
                  <c:v>19.35</c:v>
                </c:pt>
                <c:pt idx="1054">
                  <c:v>19.35</c:v>
                </c:pt>
                <c:pt idx="1055">
                  <c:v>19.35</c:v>
                </c:pt>
                <c:pt idx="1056">
                  <c:v>19.18</c:v>
                </c:pt>
                <c:pt idx="1057">
                  <c:v>19.18</c:v>
                </c:pt>
                <c:pt idx="1058">
                  <c:v>19.02</c:v>
                </c:pt>
                <c:pt idx="1059">
                  <c:v>19.02</c:v>
                </c:pt>
                <c:pt idx="1060">
                  <c:v>18.86</c:v>
                </c:pt>
                <c:pt idx="1061">
                  <c:v>18.86</c:v>
                </c:pt>
                <c:pt idx="1062">
                  <c:v>18.69</c:v>
                </c:pt>
                <c:pt idx="1063">
                  <c:v>18.69</c:v>
                </c:pt>
                <c:pt idx="1064">
                  <c:v>18.69</c:v>
                </c:pt>
                <c:pt idx="1065">
                  <c:v>18.69</c:v>
                </c:pt>
                <c:pt idx="1066">
                  <c:v>18.53</c:v>
                </c:pt>
                <c:pt idx="1067">
                  <c:v>18.37</c:v>
                </c:pt>
                <c:pt idx="1068">
                  <c:v>18.37</c:v>
                </c:pt>
                <c:pt idx="1069">
                  <c:v>18.21</c:v>
                </c:pt>
                <c:pt idx="1070">
                  <c:v>18.21</c:v>
                </c:pt>
                <c:pt idx="1071">
                  <c:v>18.21</c:v>
                </c:pt>
                <c:pt idx="1072">
                  <c:v>18.21</c:v>
                </c:pt>
                <c:pt idx="1073">
                  <c:v>18.04</c:v>
                </c:pt>
                <c:pt idx="1074">
                  <c:v>18.04</c:v>
                </c:pt>
                <c:pt idx="1075">
                  <c:v>18.04</c:v>
                </c:pt>
                <c:pt idx="1076">
                  <c:v>17.88</c:v>
                </c:pt>
                <c:pt idx="1077">
                  <c:v>17.88</c:v>
                </c:pt>
                <c:pt idx="1078">
                  <c:v>17.88</c:v>
                </c:pt>
                <c:pt idx="1079">
                  <c:v>17.88</c:v>
                </c:pt>
                <c:pt idx="1080">
                  <c:v>17.88</c:v>
                </c:pt>
                <c:pt idx="1081">
                  <c:v>17.88</c:v>
                </c:pt>
                <c:pt idx="1082">
                  <c:v>17.88</c:v>
                </c:pt>
                <c:pt idx="1083">
                  <c:v>17.72</c:v>
                </c:pt>
                <c:pt idx="1084">
                  <c:v>17.72</c:v>
                </c:pt>
                <c:pt idx="1085">
                  <c:v>17.72</c:v>
                </c:pt>
                <c:pt idx="1086">
                  <c:v>17.72</c:v>
                </c:pt>
                <c:pt idx="1087">
                  <c:v>17.72</c:v>
                </c:pt>
                <c:pt idx="1088">
                  <c:v>17.56</c:v>
                </c:pt>
                <c:pt idx="1089">
                  <c:v>17.56</c:v>
                </c:pt>
                <c:pt idx="1090">
                  <c:v>17.56</c:v>
                </c:pt>
                <c:pt idx="1091">
                  <c:v>17.56</c:v>
                </c:pt>
                <c:pt idx="1092">
                  <c:v>17.56</c:v>
                </c:pt>
                <c:pt idx="1093">
                  <c:v>17.56</c:v>
                </c:pt>
                <c:pt idx="1094">
                  <c:v>17.56</c:v>
                </c:pt>
                <c:pt idx="1095">
                  <c:v>17.56</c:v>
                </c:pt>
                <c:pt idx="1096">
                  <c:v>17.56</c:v>
                </c:pt>
                <c:pt idx="1097">
                  <c:v>17.56</c:v>
                </c:pt>
                <c:pt idx="1098">
                  <c:v>17.56</c:v>
                </c:pt>
                <c:pt idx="1099">
                  <c:v>17.56</c:v>
                </c:pt>
                <c:pt idx="1100">
                  <c:v>17.56</c:v>
                </c:pt>
                <c:pt idx="1101">
                  <c:v>17.56</c:v>
                </c:pt>
                <c:pt idx="1102">
                  <c:v>17.4</c:v>
                </c:pt>
                <c:pt idx="1103">
                  <c:v>17.4</c:v>
                </c:pt>
                <c:pt idx="1104">
                  <c:v>17.4</c:v>
                </c:pt>
                <c:pt idx="1105">
                  <c:v>17.4</c:v>
                </c:pt>
                <c:pt idx="1106">
                  <c:v>17.56</c:v>
                </c:pt>
                <c:pt idx="1107">
                  <c:v>17.72</c:v>
                </c:pt>
                <c:pt idx="1108">
                  <c:v>17.72</c:v>
                </c:pt>
                <c:pt idx="1109">
                  <c:v>17.88</c:v>
                </c:pt>
                <c:pt idx="1110">
                  <c:v>17.88</c:v>
                </c:pt>
                <c:pt idx="1111">
                  <c:v>17.88</c:v>
                </c:pt>
                <c:pt idx="1112">
                  <c:v>17.88</c:v>
                </c:pt>
                <c:pt idx="1113">
                  <c:v>17.72</c:v>
                </c:pt>
                <c:pt idx="1114">
                  <c:v>17.72</c:v>
                </c:pt>
                <c:pt idx="1115">
                  <c:v>17.56</c:v>
                </c:pt>
                <c:pt idx="1116">
                  <c:v>17.56</c:v>
                </c:pt>
                <c:pt idx="1117">
                  <c:v>17.72</c:v>
                </c:pt>
                <c:pt idx="1118">
                  <c:v>17.88</c:v>
                </c:pt>
                <c:pt idx="1119">
                  <c:v>17.88</c:v>
                </c:pt>
                <c:pt idx="1120">
                  <c:v>17.88</c:v>
                </c:pt>
                <c:pt idx="1121">
                  <c:v>17.72</c:v>
                </c:pt>
                <c:pt idx="1122">
                  <c:v>17.72</c:v>
                </c:pt>
                <c:pt idx="1123">
                  <c:v>17.72</c:v>
                </c:pt>
                <c:pt idx="1124">
                  <c:v>17.88</c:v>
                </c:pt>
                <c:pt idx="1125">
                  <c:v>17.88</c:v>
                </c:pt>
                <c:pt idx="1126">
                  <c:v>17.88</c:v>
                </c:pt>
                <c:pt idx="1127">
                  <c:v>17.88</c:v>
                </c:pt>
                <c:pt idx="1128">
                  <c:v>18.04</c:v>
                </c:pt>
                <c:pt idx="1129">
                  <c:v>18.21</c:v>
                </c:pt>
                <c:pt idx="1130">
                  <c:v>18.37</c:v>
                </c:pt>
                <c:pt idx="1131">
                  <c:v>18.53</c:v>
                </c:pt>
                <c:pt idx="1132">
                  <c:v>18.37</c:v>
                </c:pt>
                <c:pt idx="1133">
                  <c:v>18.37</c:v>
                </c:pt>
                <c:pt idx="1134">
                  <c:v>18.37</c:v>
                </c:pt>
                <c:pt idx="1135">
                  <c:v>18.53</c:v>
                </c:pt>
                <c:pt idx="1136">
                  <c:v>18.69</c:v>
                </c:pt>
                <c:pt idx="1137">
                  <c:v>18.86</c:v>
                </c:pt>
                <c:pt idx="1138">
                  <c:v>18.86</c:v>
                </c:pt>
                <c:pt idx="1139">
                  <c:v>19.02</c:v>
                </c:pt>
                <c:pt idx="1140">
                  <c:v>19.35</c:v>
                </c:pt>
                <c:pt idx="1141">
                  <c:v>19.35</c:v>
                </c:pt>
                <c:pt idx="1142">
                  <c:v>19.67</c:v>
                </c:pt>
                <c:pt idx="1143">
                  <c:v>19.83</c:v>
                </c:pt>
                <c:pt idx="1144">
                  <c:v>20.0</c:v>
                </c:pt>
                <c:pt idx="1145">
                  <c:v>19.83</c:v>
                </c:pt>
                <c:pt idx="1146">
                  <c:v>19.83</c:v>
                </c:pt>
                <c:pt idx="1147">
                  <c:v>19.83</c:v>
                </c:pt>
                <c:pt idx="1148">
                  <c:v>19.83</c:v>
                </c:pt>
                <c:pt idx="1149">
                  <c:v>20.0</c:v>
                </c:pt>
                <c:pt idx="1150">
                  <c:v>20.16</c:v>
                </c:pt>
                <c:pt idx="1151">
                  <c:v>20.32</c:v>
                </c:pt>
                <c:pt idx="1152">
                  <c:v>20.65</c:v>
                </c:pt>
                <c:pt idx="1153">
                  <c:v>20.65</c:v>
                </c:pt>
                <c:pt idx="1154">
                  <c:v>20.48</c:v>
                </c:pt>
                <c:pt idx="1155">
                  <c:v>20.65</c:v>
                </c:pt>
                <c:pt idx="1156">
                  <c:v>20.65</c:v>
                </c:pt>
                <c:pt idx="1157">
                  <c:v>20.82</c:v>
                </c:pt>
                <c:pt idx="1158">
                  <c:v>20.98</c:v>
                </c:pt>
                <c:pt idx="1159">
                  <c:v>21.32</c:v>
                </c:pt>
                <c:pt idx="1160">
                  <c:v>21.48</c:v>
                </c:pt>
                <c:pt idx="1161">
                  <c:v>21.65</c:v>
                </c:pt>
                <c:pt idx="1162">
                  <c:v>21.65</c:v>
                </c:pt>
                <c:pt idx="1163">
                  <c:v>21.65</c:v>
                </c:pt>
                <c:pt idx="1164">
                  <c:v>21.82</c:v>
                </c:pt>
                <c:pt idx="1165">
                  <c:v>21.82</c:v>
                </c:pt>
                <c:pt idx="1166">
                  <c:v>21.98</c:v>
                </c:pt>
                <c:pt idx="1167">
                  <c:v>22.15</c:v>
                </c:pt>
                <c:pt idx="1168">
                  <c:v>22.15</c:v>
                </c:pt>
                <c:pt idx="1169">
                  <c:v>22.32</c:v>
                </c:pt>
                <c:pt idx="1170">
                  <c:v>22.32</c:v>
                </c:pt>
                <c:pt idx="1171">
                  <c:v>22.49</c:v>
                </c:pt>
                <c:pt idx="1172">
                  <c:v>22.49</c:v>
                </c:pt>
                <c:pt idx="1173">
                  <c:v>22.66</c:v>
                </c:pt>
                <c:pt idx="1174">
                  <c:v>22.82</c:v>
                </c:pt>
                <c:pt idx="1175">
                  <c:v>22.99</c:v>
                </c:pt>
                <c:pt idx="1176">
                  <c:v>22.99</c:v>
                </c:pt>
                <c:pt idx="1177">
                  <c:v>23.16</c:v>
                </c:pt>
                <c:pt idx="1178">
                  <c:v>23.16</c:v>
                </c:pt>
                <c:pt idx="1179">
                  <c:v>23.16</c:v>
                </c:pt>
                <c:pt idx="1180">
                  <c:v>23.33</c:v>
                </c:pt>
                <c:pt idx="1181">
                  <c:v>23.5</c:v>
                </c:pt>
                <c:pt idx="1182">
                  <c:v>23.5</c:v>
                </c:pt>
                <c:pt idx="1183">
                  <c:v>23.67</c:v>
                </c:pt>
                <c:pt idx="1184">
                  <c:v>23.67</c:v>
                </c:pt>
                <c:pt idx="1185">
                  <c:v>23.67</c:v>
                </c:pt>
                <c:pt idx="1186">
                  <c:v>23.5</c:v>
                </c:pt>
                <c:pt idx="1187">
                  <c:v>23.5</c:v>
                </c:pt>
                <c:pt idx="1188">
                  <c:v>23.5</c:v>
                </c:pt>
                <c:pt idx="1189">
                  <c:v>23.67</c:v>
                </c:pt>
                <c:pt idx="1190">
                  <c:v>23.67</c:v>
                </c:pt>
                <c:pt idx="1191">
                  <c:v>23.84</c:v>
                </c:pt>
                <c:pt idx="1192">
                  <c:v>23.84</c:v>
                </c:pt>
                <c:pt idx="1193">
                  <c:v>24.02</c:v>
                </c:pt>
                <c:pt idx="1194">
                  <c:v>24.02</c:v>
                </c:pt>
                <c:pt idx="1195">
                  <c:v>24.02</c:v>
                </c:pt>
                <c:pt idx="1196">
                  <c:v>24.02</c:v>
                </c:pt>
                <c:pt idx="1197">
                  <c:v>23.84</c:v>
                </c:pt>
                <c:pt idx="1198">
                  <c:v>24.02</c:v>
                </c:pt>
                <c:pt idx="1199">
                  <c:v>24.19</c:v>
                </c:pt>
                <c:pt idx="1200">
                  <c:v>24.19</c:v>
                </c:pt>
                <c:pt idx="1201">
                  <c:v>24.19</c:v>
                </c:pt>
                <c:pt idx="1202">
                  <c:v>24.02</c:v>
                </c:pt>
                <c:pt idx="1203">
                  <c:v>24.02</c:v>
                </c:pt>
                <c:pt idx="1204">
                  <c:v>23.84</c:v>
                </c:pt>
                <c:pt idx="1205">
                  <c:v>23.84</c:v>
                </c:pt>
                <c:pt idx="1206">
                  <c:v>24.02</c:v>
                </c:pt>
                <c:pt idx="1207">
                  <c:v>24.02</c:v>
                </c:pt>
                <c:pt idx="1208">
                  <c:v>24.02</c:v>
                </c:pt>
                <c:pt idx="1209">
                  <c:v>24.02</c:v>
                </c:pt>
                <c:pt idx="1210">
                  <c:v>24.02</c:v>
                </c:pt>
                <c:pt idx="1211">
                  <c:v>23.84</c:v>
                </c:pt>
                <c:pt idx="1212">
                  <c:v>23.67</c:v>
                </c:pt>
                <c:pt idx="1213">
                  <c:v>23.67</c:v>
                </c:pt>
                <c:pt idx="1214">
                  <c:v>23.67</c:v>
                </c:pt>
                <c:pt idx="1215">
                  <c:v>23.67</c:v>
                </c:pt>
                <c:pt idx="1216">
                  <c:v>23.67</c:v>
                </c:pt>
                <c:pt idx="1217">
                  <c:v>23.67</c:v>
                </c:pt>
                <c:pt idx="1218">
                  <c:v>23.67</c:v>
                </c:pt>
                <c:pt idx="1219">
                  <c:v>23.67</c:v>
                </c:pt>
                <c:pt idx="1220">
                  <c:v>23.67</c:v>
                </c:pt>
                <c:pt idx="1221">
                  <c:v>23.5</c:v>
                </c:pt>
                <c:pt idx="1222">
                  <c:v>23.5</c:v>
                </c:pt>
                <c:pt idx="1223">
                  <c:v>23.5</c:v>
                </c:pt>
                <c:pt idx="1224">
                  <c:v>23.33</c:v>
                </c:pt>
                <c:pt idx="1225">
                  <c:v>23.33</c:v>
                </c:pt>
                <c:pt idx="1226">
                  <c:v>23.33</c:v>
                </c:pt>
                <c:pt idx="1227">
                  <c:v>23.33</c:v>
                </c:pt>
                <c:pt idx="1228">
                  <c:v>23.33</c:v>
                </c:pt>
                <c:pt idx="1229">
                  <c:v>23.16</c:v>
                </c:pt>
                <c:pt idx="1230">
                  <c:v>23.16</c:v>
                </c:pt>
                <c:pt idx="1231">
                  <c:v>22.99</c:v>
                </c:pt>
                <c:pt idx="1232">
                  <c:v>22.99</c:v>
                </c:pt>
                <c:pt idx="1233">
                  <c:v>22.99</c:v>
                </c:pt>
                <c:pt idx="1234">
                  <c:v>22.99</c:v>
                </c:pt>
                <c:pt idx="1235">
                  <c:v>22.99</c:v>
                </c:pt>
                <c:pt idx="1236">
                  <c:v>22.82</c:v>
                </c:pt>
                <c:pt idx="1237">
                  <c:v>22.82</c:v>
                </c:pt>
                <c:pt idx="1238">
                  <c:v>22.82</c:v>
                </c:pt>
                <c:pt idx="1239">
                  <c:v>22.66</c:v>
                </c:pt>
                <c:pt idx="1240">
                  <c:v>22.66</c:v>
                </c:pt>
                <c:pt idx="1241">
                  <c:v>22.49</c:v>
                </c:pt>
                <c:pt idx="1242">
                  <c:v>22.49</c:v>
                </c:pt>
                <c:pt idx="1243">
                  <c:v>22.49</c:v>
                </c:pt>
                <c:pt idx="1244">
                  <c:v>22.49</c:v>
                </c:pt>
                <c:pt idx="1245">
                  <c:v>22.32</c:v>
                </c:pt>
                <c:pt idx="1246">
                  <c:v>22.32</c:v>
                </c:pt>
                <c:pt idx="1247">
                  <c:v>22.15</c:v>
                </c:pt>
                <c:pt idx="1248">
                  <c:v>22.32</c:v>
                </c:pt>
                <c:pt idx="1249">
                  <c:v>22.15</c:v>
                </c:pt>
                <c:pt idx="1250">
                  <c:v>21.98</c:v>
                </c:pt>
                <c:pt idx="1251">
                  <c:v>21.98</c:v>
                </c:pt>
                <c:pt idx="1252">
                  <c:v>21.98</c:v>
                </c:pt>
                <c:pt idx="1253">
                  <c:v>21.98</c:v>
                </c:pt>
                <c:pt idx="1254">
                  <c:v>21.82</c:v>
                </c:pt>
                <c:pt idx="1255">
                  <c:v>21.82</c:v>
                </c:pt>
                <c:pt idx="1256">
                  <c:v>21.82</c:v>
                </c:pt>
                <c:pt idx="1257">
                  <c:v>21.82</c:v>
                </c:pt>
                <c:pt idx="1258">
                  <c:v>21.82</c:v>
                </c:pt>
                <c:pt idx="1259">
                  <c:v>21.65</c:v>
                </c:pt>
                <c:pt idx="1260">
                  <c:v>21.48</c:v>
                </c:pt>
                <c:pt idx="1261">
                  <c:v>21.48</c:v>
                </c:pt>
                <c:pt idx="1262">
                  <c:v>21.32</c:v>
                </c:pt>
                <c:pt idx="1263">
                  <c:v>21.32</c:v>
                </c:pt>
                <c:pt idx="1264">
                  <c:v>21.48</c:v>
                </c:pt>
                <c:pt idx="1265">
                  <c:v>21.48</c:v>
                </c:pt>
                <c:pt idx="1266">
                  <c:v>21.48</c:v>
                </c:pt>
                <c:pt idx="1267">
                  <c:v>21.48</c:v>
                </c:pt>
                <c:pt idx="1268">
                  <c:v>21.48</c:v>
                </c:pt>
                <c:pt idx="1269">
                  <c:v>21.32</c:v>
                </c:pt>
                <c:pt idx="1270">
                  <c:v>21.14</c:v>
                </c:pt>
                <c:pt idx="1271">
                  <c:v>21.14</c:v>
                </c:pt>
                <c:pt idx="1272">
                  <c:v>21.14</c:v>
                </c:pt>
                <c:pt idx="1273">
                  <c:v>21.14</c:v>
                </c:pt>
                <c:pt idx="1274">
                  <c:v>21.14</c:v>
                </c:pt>
                <c:pt idx="1275">
                  <c:v>21.32</c:v>
                </c:pt>
                <c:pt idx="1276">
                  <c:v>21.14</c:v>
                </c:pt>
                <c:pt idx="1277">
                  <c:v>20.98</c:v>
                </c:pt>
                <c:pt idx="1278">
                  <c:v>20.98</c:v>
                </c:pt>
                <c:pt idx="1279">
                  <c:v>20.98</c:v>
                </c:pt>
                <c:pt idx="1280">
                  <c:v>20.98</c:v>
                </c:pt>
                <c:pt idx="1281">
                  <c:v>20.98</c:v>
                </c:pt>
                <c:pt idx="1282">
                  <c:v>20.98</c:v>
                </c:pt>
                <c:pt idx="1283">
                  <c:v>20.98</c:v>
                </c:pt>
                <c:pt idx="1284">
                  <c:v>20.82</c:v>
                </c:pt>
                <c:pt idx="1285">
                  <c:v>20.82</c:v>
                </c:pt>
                <c:pt idx="1286">
                  <c:v>20.82</c:v>
                </c:pt>
                <c:pt idx="1287">
                  <c:v>20.82</c:v>
                </c:pt>
                <c:pt idx="1288">
                  <c:v>20.65</c:v>
                </c:pt>
                <c:pt idx="1289">
                  <c:v>20.65</c:v>
                </c:pt>
                <c:pt idx="1290">
                  <c:v>20.65</c:v>
                </c:pt>
                <c:pt idx="1291">
                  <c:v>20.65</c:v>
                </c:pt>
                <c:pt idx="1292">
                  <c:v>20.65</c:v>
                </c:pt>
                <c:pt idx="1293">
                  <c:v>20.65</c:v>
                </c:pt>
                <c:pt idx="1294">
                  <c:v>20.65</c:v>
                </c:pt>
                <c:pt idx="1295">
                  <c:v>20.48</c:v>
                </c:pt>
                <c:pt idx="1296">
                  <c:v>20.48</c:v>
                </c:pt>
                <c:pt idx="1297">
                  <c:v>20.48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temperature!$V$1</c:f>
              <c:strCache>
                <c:ptCount val="1"/>
                <c:pt idx="0">
                  <c:v>4-20cm</c:v>
                </c:pt>
              </c:strCache>
            </c:strRef>
          </c:tx>
          <c:marker>
            <c:symbol val="none"/>
          </c:marker>
          <c:val>
            <c:numRef>
              <c:f>temperature!$V$2:$V$1299</c:f>
              <c:numCache>
                <c:formatCode>0.00</c:formatCode>
                <c:ptCount val="1298"/>
                <c:pt idx="1">
                  <c:v>21.84</c:v>
                </c:pt>
                <c:pt idx="2">
                  <c:v>21.84</c:v>
                </c:pt>
                <c:pt idx="3">
                  <c:v>22.01</c:v>
                </c:pt>
                <c:pt idx="4">
                  <c:v>22.18</c:v>
                </c:pt>
                <c:pt idx="5">
                  <c:v>22.18</c:v>
                </c:pt>
                <c:pt idx="6">
                  <c:v>22.51</c:v>
                </c:pt>
                <c:pt idx="7">
                  <c:v>22.84</c:v>
                </c:pt>
                <c:pt idx="8">
                  <c:v>23.35</c:v>
                </c:pt>
                <c:pt idx="9">
                  <c:v>23.86</c:v>
                </c:pt>
                <c:pt idx="10">
                  <c:v>24.38</c:v>
                </c:pt>
                <c:pt idx="11">
                  <c:v>24.91</c:v>
                </c:pt>
                <c:pt idx="12">
                  <c:v>25.42</c:v>
                </c:pt>
                <c:pt idx="13">
                  <c:v>25.77</c:v>
                </c:pt>
                <c:pt idx="14">
                  <c:v>26.3</c:v>
                </c:pt>
                <c:pt idx="15">
                  <c:v>26.65</c:v>
                </c:pt>
                <c:pt idx="16">
                  <c:v>27.01</c:v>
                </c:pt>
                <c:pt idx="17">
                  <c:v>27.36</c:v>
                </c:pt>
                <c:pt idx="18">
                  <c:v>27.72</c:v>
                </c:pt>
                <c:pt idx="19">
                  <c:v>28.08</c:v>
                </c:pt>
                <c:pt idx="20">
                  <c:v>28.26</c:v>
                </c:pt>
                <c:pt idx="21">
                  <c:v>28.63</c:v>
                </c:pt>
                <c:pt idx="22">
                  <c:v>28.81</c:v>
                </c:pt>
                <c:pt idx="23">
                  <c:v>28.99</c:v>
                </c:pt>
                <c:pt idx="24">
                  <c:v>29.18</c:v>
                </c:pt>
                <c:pt idx="25">
                  <c:v>29.18</c:v>
                </c:pt>
                <c:pt idx="26">
                  <c:v>28.81</c:v>
                </c:pt>
                <c:pt idx="27">
                  <c:v>28.26</c:v>
                </c:pt>
                <c:pt idx="28">
                  <c:v>28.08</c:v>
                </c:pt>
                <c:pt idx="29">
                  <c:v>27.36</c:v>
                </c:pt>
                <c:pt idx="30">
                  <c:v>28.44</c:v>
                </c:pt>
                <c:pt idx="31">
                  <c:v>27.54</c:v>
                </c:pt>
                <c:pt idx="32">
                  <c:v>26.3</c:v>
                </c:pt>
                <c:pt idx="33">
                  <c:v>25.42</c:v>
                </c:pt>
                <c:pt idx="34">
                  <c:v>26.3</c:v>
                </c:pt>
                <c:pt idx="35">
                  <c:v>27.01</c:v>
                </c:pt>
                <c:pt idx="36">
                  <c:v>26.83</c:v>
                </c:pt>
                <c:pt idx="37">
                  <c:v>26.3</c:v>
                </c:pt>
                <c:pt idx="38">
                  <c:v>25.6</c:v>
                </c:pt>
                <c:pt idx="39">
                  <c:v>27.9</c:v>
                </c:pt>
                <c:pt idx="40">
                  <c:v>30.66</c:v>
                </c:pt>
                <c:pt idx="41">
                  <c:v>28.81</c:v>
                </c:pt>
                <c:pt idx="42">
                  <c:v>28.99</c:v>
                </c:pt>
                <c:pt idx="43">
                  <c:v>29.18</c:v>
                </c:pt>
                <c:pt idx="44">
                  <c:v>28.63</c:v>
                </c:pt>
                <c:pt idx="45">
                  <c:v>29.18</c:v>
                </c:pt>
                <c:pt idx="46">
                  <c:v>28.99</c:v>
                </c:pt>
                <c:pt idx="47">
                  <c:v>28.99</c:v>
                </c:pt>
                <c:pt idx="48">
                  <c:v>28.63</c:v>
                </c:pt>
                <c:pt idx="49">
                  <c:v>27.9</c:v>
                </c:pt>
                <c:pt idx="50">
                  <c:v>26.3</c:v>
                </c:pt>
                <c:pt idx="51">
                  <c:v>24.56</c:v>
                </c:pt>
                <c:pt idx="52">
                  <c:v>24.56</c:v>
                </c:pt>
                <c:pt idx="53">
                  <c:v>24.56</c:v>
                </c:pt>
                <c:pt idx="54">
                  <c:v>24.38</c:v>
                </c:pt>
                <c:pt idx="55">
                  <c:v>24.21</c:v>
                </c:pt>
                <c:pt idx="56">
                  <c:v>24.21</c:v>
                </c:pt>
                <c:pt idx="57">
                  <c:v>24.38</c:v>
                </c:pt>
                <c:pt idx="58">
                  <c:v>24.38</c:v>
                </c:pt>
                <c:pt idx="59">
                  <c:v>23.86</c:v>
                </c:pt>
                <c:pt idx="60">
                  <c:v>23.52</c:v>
                </c:pt>
                <c:pt idx="61">
                  <c:v>23.35</c:v>
                </c:pt>
                <c:pt idx="62">
                  <c:v>23.35</c:v>
                </c:pt>
                <c:pt idx="63">
                  <c:v>23.18</c:v>
                </c:pt>
                <c:pt idx="64">
                  <c:v>23.18</c:v>
                </c:pt>
                <c:pt idx="65">
                  <c:v>23.18</c:v>
                </c:pt>
                <c:pt idx="66">
                  <c:v>23.01</c:v>
                </c:pt>
                <c:pt idx="67">
                  <c:v>23.01</c:v>
                </c:pt>
                <c:pt idx="68">
                  <c:v>23.01</c:v>
                </c:pt>
                <c:pt idx="69">
                  <c:v>22.84</c:v>
                </c:pt>
                <c:pt idx="70">
                  <c:v>22.84</c:v>
                </c:pt>
                <c:pt idx="71">
                  <c:v>22.84</c:v>
                </c:pt>
                <c:pt idx="72">
                  <c:v>22.84</c:v>
                </c:pt>
                <c:pt idx="73">
                  <c:v>22.84</c:v>
                </c:pt>
                <c:pt idx="74">
                  <c:v>22.84</c:v>
                </c:pt>
                <c:pt idx="75">
                  <c:v>22.84</c:v>
                </c:pt>
                <c:pt idx="76">
                  <c:v>22.84</c:v>
                </c:pt>
                <c:pt idx="77">
                  <c:v>22.68</c:v>
                </c:pt>
                <c:pt idx="78">
                  <c:v>22.68</c:v>
                </c:pt>
                <c:pt idx="79">
                  <c:v>22.68</c:v>
                </c:pt>
                <c:pt idx="80">
                  <c:v>22.68</c:v>
                </c:pt>
                <c:pt idx="81">
                  <c:v>22.68</c:v>
                </c:pt>
                <c:pt idx="82">
                  <c:v>22.68</c:v>
                </c:pt>
                <c:pt idx="83">
                  <c:v>22.68</c:v>
                </c:pt>
                <c:pt idx="84">
                  <c:v>22.51</c:v>
                </c:pt>
                <c:pt idx="85">
                  <c:v>22.51</c:v>
                </c:pt>
                <c:pt idx="86">
                  <c:v>22.51</c:v>
                </c:pt>
                <c:pt idx="87">
                  <c:v>22.34</c:v>
                </c:pt>
                <c:pt idx="88">
                  <c:v>22.34</c:v>
                </c:pt>
                <c:pt idx="89">
                  <c:v>22.34</c:v>
                </c:pt>
                <c:pt idx="90">
                  <c:v>22.34</c:v>
                </c:pt>
                <c:pt idx="91">
                  <c:v>22.34</c:v>
                </c:pt>
                <c:pt idx="92">
                  <c:v>22.18</c:v>
                </c:pt>
                <c:pt idx="93">
                  <c:v>22.18</c:v>
                </c:pt>
                <c:pt idx="94">
                  <c:v>22.18</c:v>
                </c:pt>
                <c:pt idx="95">
                  <c:v>22.34</c:v>
                </c:pt>
                <c:pt idx="96">
                  <c:v>22.34</c:v>
                </c:pt>
                <c:pt idx="97">
                  <c:v>22.18</c:v>
                </c:pt>
                <c:pt idx="98">
                  <c:v>22.18</c:v>
                </c:pt>
                <c:pt idx="99">
                  <c:v>22.01</c:v>
                </c:pt>
                <c:pt idx="100">
                  <c:v>21.84</c:v>
                </c:pt>
                <c:pt idx="101">
                  <c:v>21.84</c:v>
                </c:pt>
                <c:pt idx="102">
                  <c:v>21.84</c:v>
                </c:pt>
                <c:pt idx="103">
                  <c:v>22.01</c:v>
                </c:pt>
                <c:pt idx="104">
                  <c:v>21.84</c:v>
                </c:pt>
                <c:pt idx="105">
                  <c:v>21.84</c:v>
                </c:pt>
                <c:pt idx="106">
                  <c:v>21.68</c:v>
                </c:pt>
                <c:pt idx="107">
                  <c:v>21.68</c:v>
                </c:pt>
                <c:pt idx="108">
                  <c:v>21.68</c:v>
                </c:pt>
                <c:pt idx="109">
                  <c:v>21.68</c:v>
                </c:pt>
                <c:pt idx="110">
                  <c:v>21.68</c:v>
                </c:pt>
                <c:pt idx="111">
                  <c:v>21.51</c:v>
                </c:pt>
                <c:pt idx="112">
                  <c:v>21.51</c:v>
                </c:pt>
                <c:pt idx="113">
                  <c:v>21.51</c:v>
                </c:pt>
                <c:pt idx="114">
                  <c:v>21.51</c:v>
                </c:pt>
                <c:pt idx="115">
                  <c:v>21.51</c:v>
                </c:pt>
                <c:pt idx="116">
                  <c:v>21.51</c:v>
                </c:pt>
                <c:pt idx="117">
                  <c:v>21.51</c:v>
                </c:pt>
                <c:pt idx="118">
                  <c:v>21.51</c:v>
                </c:pt>
                <c:pt idx="119">
                  <c:v>21.51</c:v>
                </c:pt>
                <c:pt idx="120">
                  <c:v>21.34</c:v>
                </c:pt>
                <c:pt idx="121">
                  <c:v>21.34</c:v>
                </c:pt>
                <c:pt idx="122">
                  <c:v>21.34</c:v>
                </c:pt>
                <c:pt idx="123">
                  <c:v>21.18</c:v>
                </c:pt>
                <c:pt idx="124">
                  <c:v>21.18</c:v>
                </c:pt>
                <c:pt idx="125">
                  <c:v>21.18</c:v>
                </c:pt>
                <c:pt idx="126">
                  <c:v>21.18</c:v>
                </c:pt>
                <c:pt idx="127">
                  <c:v>21.18</c:v>
                </c:pt>
                <c:pt idx="128">
                  <c:v>21.18</c:v>
                </c:pt>
                <c:pt idx="129">
                  <c:v>21.18</c:v>
                </c:pt>
                <c:pt idx="130">
                  <c:v>21.18</c:v>
                </c:pt>
                <c:pt idx="131">
                  <c:v>21.01</c:v>
                </c:pt>
                <c:pt idx="132">
                  <c:v>21.01</c:v>
                </c:pt>
                <c:pt idx="133">
                  <c:v>21.01</c:v>
                </c:pt>
                <c:pt idx="134">
                  <c:v>21.01</c:v>
                </c:pt>
                <c:pt idx="135">
                  <c:v>21.01</c:v>
                </c:pt>
                <c:pt idx="136">
                  <c:v>20.84</c:v>
                </c:pt>
                <c:pt idx="137">
                  <c:v>20.84</c:v>
                </c:pt>
                <c:pt idx="138">
                  <c:v>20.52</c:v>
                </c:pt>
                <c:pt idx="139">
                  <c:v>20.68</c:v>
                </c:pt>
                <c:pt idx="140">
                  <c:v>20.68</c:v>
                </c:pt>
                <c:pt idx="141">
                  <c:v>20.52</c:v>
                </c:pt>
                <c:pt idx="142">
                  <c:v>20.52</c:v>
                </c:pt>
                <c:pt idx="143">
                  <c:v>20.52</c:v>
                </c:pt>
                <c:pt idx="144">
                  <c:v>20.52</c:v>
                </c:pt>
                <c:pt idx="145">
                  <c:v>20.36</c:v>
                </c:pt>
                <c:pt idx="146">
                  <c:v>20.52</c:v>
                </c:pt>
                <c:pt idx="147">
                  <c:v>20.52</c:v>
                </c:pt>
                <c:pt idx="148">
                  <c:v>20.52</c:v>
                </c:pt>
                <c:pt idx="149">
                  <c:v>20.19</c:v>
                </c:pt>
                <c:pt idx="150">
                  <c:v>20.36</c:v>
                </c:pt>
                <c:pt idx="151">
                  <c:v>20.36</c:v>
                </c:pt>
                <c:pt idx="152">
                  <c:v>20.36</c:v>
                </c:pt>
                <c:pt idx="153">
                  <c:v>20.36</c:v>
                </c:pt>
                <c:pt idx="154">
                  <c:v>20.36</c:v>
                </c:pt>
                <c:pt idx="155">
                  <c:v>20.36</c:v>
                </c:pt>
                <c:pt idx="156">
                  <c:v>20.19</c:v>
                </c:pt>
                <c:pt idx="157">
                  <c:v>20.36</c:v>
                </c:pt>
                <c:pt idx="158">
                  <c:v>20.36</c:v>
                </c:pt>
                <c:pt idx="159">
                  <c:v>20.36</c:v>
                </c:pt>
                <c:pt idx="160">
                  <c:v>20.36</c:v>
                </c:pt>
                <c:pt idx="161">
                  <c:v>20.19</c:v>
                </c:pt>
                <c:pt idx="162">
                  <c:v>20.19</c:v>
                </c:pt>
                <c:pt idx="163">
                  <c:v>20.19</c:v>
                </c:pt>
                <c:pt idx="164">
                  <c:v>20.19</c:v>
                </c:pt>
                <c:pt idx="165">
                  <c:v>20.19</c:v>
                </c:pt>
                <c:pt idx="166">
                  <c:v>20.19</c:v>
                </c:pt>
                <c:pt idx="167">
                  <c:v>20.19</c:v>
                </c:pt>
                <c:pt idx="168">
                  <c:v>20.19</c:v>
                </c:pt>
                <c:pt idx="169">
                  <c:v>20.04</c:v>
                </c:pt>
                <c:pt idx="170">
                  <c:v>20.04</c:v>
                </c:pt>
                <c:pt idx="171">
                  <c:v>20.04</c:v>
                </c:pt>
                <c:pt idx="172">
                  <c:v>20.04</c:v>
                </c:pt>
                <c:pt idx="173">
                  <c:v>20.04</c:v>
                </c:pt>
                <c:pt idx="174">
                  <c:v>19.88</c:v>
                </c:pt>
                <c:pt idx="175">
                  <c:v>19.88</c:v>
                </c:pt>
                <c:pt idx="176">
                  <c:v>19.88</c:v>
                </c:pt>
                <c:pt idx="177">
                  <c:v>19.88</c:v>
                </c:pt>
                <c:pt idx="178">
                  <c:v>19.88</c:v>
                </c:pt>
                <c:pt idx="179">
                  <c:v>19.88</c:v>
                </c:pt>
                <c:pt idx="180">
                  <c:v>19.72</c:v>
                </c:pt>
                <c:pt idx="181">
                  <c:v>19.72</c:v>
                </c:pt>
                <c:pt idx="182">
                  <c:v>19.72</c:v>
                </c:pt>
                <c:pt idx="183">
                  <c:v>19.72</c:v>
                </c:pt>
                <c:pt idx="184">
                  <c:v>19.39</c:v>
                </c:pt>
                <c:pt idx="185">
                  <c:v>19.23</c:v>
                </c:pt>
                <c:pt idx="186">
                  <c:v>19.23</c:v>
                </c:pt>
                <c:pt idx="187">
                  <c:v>19.56</c:v>
                </c:pt>
                <c:pt idx="188">
                  <c:v>19.56</c:v>
                </c:pt>
                <c:pt idx="189">
                  <c:v>19.56</c:v>
                </c:pt>
                <c:pt idx="190">
                  <c:v>19.56</c:v>
                </c:pt>
                <c:pt idx="191">
                  <c:v>19.56</c:v>
                </c:pt>
                <c:pt idx="192">
                  <c:v>19.39</c:v>
                </c:pt>
                <c:pt idx="193">
                  <c:v>19.39</c:v>
                </c:pt>
                <c:pt idx="194">
                  <c:v>19.07</c:v>
                </c:pt>
                <c:pt idx="195">
                  <c:v>18.57</c:v>
                </c:pt>
                <c:pt idx="196">
                  <c:v>18.41</c:v>
                </c:pt>
                <c:pt idx="197">
                  <c:v>18.41</c:v>
                </c:pt>
                <c:pt idx="198">
                  <c:v>18.41</c:v>
                </c:pt>
                <c:pt idx="199">
                  <c:v>18.57</c:v>
                </c:pt>
                <c:pt idx="200">
                  <c:v>18.74</c:v>
                </c:pt>
                <c:pt idx="201">
                  <c:v>18.74</c:v>
                </c:pt>
                <c:pt idx="202">
                  <c:v>18.57</c:v>
                </c:pt>
                <c:pt idx="203">
                  <c:v>18.41</c:v>
                </c:pt>
                <c:pt idx="204">
                  <c:v>18.41</c:v>
                </c:pt>
                <c:pt idx="205">
                  <c:v>18.41</c:v>
                </c:pt>
                <c:pt idx="206">
                  <c:v>18.41</c:v>
                </c:pt>
                <c:pt idx="207">
                  <c:v>18.41</c:v>
                </c:pt>
                <c:pt idx="208">
                  <c:v>18.41</c:v>
                </c:pt>
                <c:pt idx="209">
                  <c:v>18.41</c:v>
                </c:pt>
                <c:pt idx="210">
                  <c:v>18.41</c:v>
                </c:pt>
                <c:pt idx="211">
                  <c:v>18.41</c:v>
                </c:pt>
                <c:pt idx="212">
                  <c:v>18.57</c:v>
                </c:pt>
                <c:pt idx="213">
                  <c:v>18.57</c:v>
                </c:pt>
                <c:pt idx="214">
                  <c:v>18.57</c:v>
                </c:pt>
                <c:pt idx="215">
                  <c:v>18.57</c:v>
                </c:pt>
                <c:pt idx="216">
                  <c:v>18.57</c:v>
                </c:pt>
                <c:pt idx="217">
                  <c:v>18.57</c:v>
                </c:pt>
                <c:pt idx="218">
                  <c:v>18.57</c:v>
                </c:pt>
                <c:pt idx="219">
                  <c:v>18.74</c:v>
                </c:pt>
                <c:pt idx="220">
                  <c:v>18.9</c:v>
                </c:pt>
                <c:pt idx="221">
                  <c:v>18.9</c:v>
                </c:pt>
                <c:pt idx="222">
                  <c:v>18.9</c:v>
                </c:pt>
                <c:pt idx="223">
                  <c:v>18.74</c:v>
                </c:pt>
                <c:pt idx="224">
                  <c:v>18.74</c:v>
                </c:pt>
                <c:pt idx="225">
                  <c:v>18.74</c:v>
                </c:pt>
                <c:pt idx="226">
                  <c:v>18.9</c:v>
                </c:pt>
                <c:pt idx="227">
                  <c:v>19.07</c:v>
                </c:pt>
                <c:pt idx="228">
                  <c:v>18.9</c:v>
                </c:pt>
                <c:pt idx="229">
                  <c:v>18.9</c:v>
                </c:pt>
                <c:pt idx="230">
                  <c:v>18.9</c:v>
                </c:pt>
                <c:pt idx="231">
                  <c:v>18.9</c:v>
                </c:pt>
                <c:pt idx="232">
                  <c:v>18.9</c:v>
                </c:pt>
                <c:pt idx="233">
                  <c:v>18.9</c:v>
                </c:pt>
                <c:pt idx="234">
                  <c:v>18.9</c:v>
                </c:pt>
                <c:pt idx="235">
                  <c:v>18.9</c:v>
                </c:pt>
                <c:pt idx="236">
                  <c:v>18.9</c:v>
                </c:pt>
                <c:pt idx="237">
                  <c:v>18.9</c:v>
                </c:pt>
                <c:pt idx="238">
                  <c:v>18.9</c:v>
                </c:pt>
                <c:pt idx="239">
                  <c:v>18.9</c:v>
                </c:pt>
                <c:pt idx="240">
                  <c:v>18.9</c:v>
                </c:pt>
                <c:pt idx="241">
                  <c:v>18.9</c:v>
                </c:pt>
                <c:pt idx="242">
                  <c:v>18.9</c:v>
                </c:pt>
                <c:pt idx="243">
                  <c:v>18.9</c:v>
                </c:pt>
                <c:pt idx="244">
                  <c:v>18.74</c:v>
                </c:pt>
                <c:pt idx="245">
                  <c:v>18.74</c:v>
                </c:pt>
                <c:pt idx="246">
                  <c:v>18.9</c:v>
                </c:pt>
                <c:pt idx="247">
                  <c:v>18.9</c:v>
                </c:pt>
                <c:pt idx="248">
                  <c:v>18.9</c:v>
                </c:pt>
                <c:pt idx="249">
                  <c:v>18.9</c:v>
                </c:pt>
                <c:pt idx="250">
                  <c:v>18.9</c:v>
                </c:pt>
                <c:pt idx="251">
                  <c:v>18.9</c:v>
                </c:pt>
                <c:pt idx="252">
                  <c:v>18.9</c:v>
                </c:pt>
                <c:pt idx="253">
                  <c:v>18.9</c:v>
                </c:pt>
                <c:pt idx="254">
                  <c:v>18.9</c:v>
                </c:pt>
                <c:pt idx="255">
                  <c:v>18.9</c:v>
                </c:pt>
                <c:pt idx="256">
                  <c:v>18.9</c:v>
                </c:pt>
                <c:pt idx="257">
                  <c:v>18.9</c:v>
                </c:pt>
                <c:pt idx="258">
                  <c:v>18.9</c:v>
                </c:pt>
                <c:pt idx="259">
                  <c:v>18.9</c:v>
                </c:pt>
                <c:pt idx="260">
                  <c:v>18.74</c:v>
                </c:pt>
                <c:pt idx="261">
                  <c:v>18.57</c:v>
                </c:pt>
                <c:pt idx="262">
                  <c:v>18.57</c:v>
                </c:pt>
                <c:pt idx="263">
                  <c:v>18.74</c:v>
                </c:pt>
                <c:pt idx="264">
                  <c:v>18.9</c:v>
                </c:pt>
                <c:pt idx="265">
                  <c:v>18.9</c:v>
                </c:pt>
                <c:pt idx="266">
                  <c:v>19.07</c:v>
                </c:pt>
                <c:pt idx="267">
                  <c:v>19.23</c:v>
                </c:pt>
                <c:pt idx="268">
                  <c:v>19.23</c:v>
                </c:pt>
                <c:pt idx="269">
                  <c:v>19.39</c:v>
                </c:pt>
                <c:pt idx="270">
                  <c:v>19.56</c:v>
                </c:pt>
                <c:pt idx="271">
                  <c:v>19.72</c:v>
                </c:pt>
                <c:pt idx="272">
                  <c:v>19.88</c:v>
                </c:pt>
                <c:pt idx="273">
                  <c:v>19.88</c:v>
                </c:pt>
                <c:pt idx="274">
                  <c:v>19.72</c:v>
                </c:pt>
                <c:pt idx="275">
                  <c:v>19.88</c:v>
                </c:pt>
                <c:pt idx="276">
                  <c:v>20.04</c:v>
                </c:pt>
                <c:pt idx="277">
                  <c:v>20.36</c:v>
                </c:pt>
                <c:pt idx="278">
                  <c:v>20.52</c:v>
                </c:pt>
                <c:pt idx="279">
                  <c:v>20.84</c:v>
                </c:pt>
                <c:pt idx="280">
                  <c:v>21.01</c:v>
                </c:pt>
                <c:pt idx="281">
                  <c:v>21.01</c:v>
                </c:pt>
                <c:pt idx="282">
                  <c:v>21.18</c:v>
                </c:pt>
                <c:pt idx="283">
                  <c:v>21.18</c:v>
                </c:pt>
                <c:pt idx="284">
                  <c:v>21.18</c:v>
                </c:pt>
                <c:pt idx="285">
                  <c:v>21.34</c:v>
                </c:pt>
                <c:pt idx="286">
                  <c:v>21.34</c:v>
                </c:pt>
                <c:pt idx="287">
                  <c:v>21.34</c:v>
                </c:pt>
                <c:pt idx="288">
                  <c:v>21.34</c:v>
                </c:pt>
                <c:pt idx="289">
                  <c:v>21.51</c:v>
                </c:pt>
                <c:pt idx="290">
                  <c:v>21.51</c:v>
                </c:pt>
                <c:pt idx="291">
                  <c:v>21.68</c:v>
                </c:pt>
                <c:pt idx="292">
                  <c:v>21.68</c:v>
                </c:pt>
                <c:pt idx="293">
                  <c:v>21.84</c:v>
                </c:pt>
                <c:pt idx="294">
                  <c:v>22.01</c:v>
                </c:pt>
                <c:pt idx="295">
                  <c:v>22.01</c:v>
                </c:pt>
                <c:pt idx="296">
                  <c:v>22.18</c:v>
                </c:pt>
                <c:pt idx="297">
                  <c:v>22.18</c:v>
                </c:pt>
                <c:pt idx="298">
                  <c:v>22.18</c:v>
                </c:pt>
                <c:pt idx="299">
                  <c:v>22.34</c:v>
                </c:pt>
                <c:pt idx="300">
                  <c:v>22.34</c:v>
                </c:pt>
                <c:pt idx="301">
                  <c:v>22.51</c:v>
                </c:pt>
                <c:pt idx="302">
                  <c:v>22.51</c:v>
                </c:pt>
                <c:pt idx="303">
                  <c:v>22.68</c:v>
                </c:pt>
                <c:pt idx="304">
                  <c:v>22.68</c:v>
                </c:pt>
                <c:pt idx="305">
                  <c:v>22.84</c:v>
                </c:pt>
                <c:pt idx="306">
                  <c:v>23.01</c:v>
                </c:pt>
                <c:pt idx="307">
                  <c:v>23.01</c:v>
                </c:pt>
                <c:pt idx="308">
                  <c:v>23.18</c:v>
                </c:pt>
                <c:pt idx="309">
                  <c:v>23.18</c:v>
                </c:pt>
                <c:pt idx="310">
                  <c:v>23.18</c:v>
                </c:pt>
                <c:pt idx="311">
                  <c:v>23.35</c:v>
                </c:pt>
                <c:pt idx="312">
                  <c:v>23.52</c:v>
                </c:pt>
                <c:pt idx="313">
                  <c:v>23.52</c:v>
                </c:pt>
                <c:pt idx="314">
                  <c:v>23.69</c:v>
                </c:pt>
                <c:pt idx="315">
                  <c:v>23.69</c:v>
                </c:pt>
                <c:pt idx="316">
                  <c:v>23.86</c:v>
                </c:pt>
                <c:pt idx="317">
                  <c:v>23.86</c:v>
                </c:pt>
                <c:pt idx="318">
                  <c:v>23.86</c:v>
                </c:pt>
                <c:pt idx="319">
                  <c:v>24.03</c:v>
                </c:pt>
                <c:pt idx="320">
                  <c:v>24.03</c:v>
                </c:pt>
                <c:pt idx="321">
                  <c:v>24.03</c:v>
                </c:pt>
                <c:pt idx="322">
                  <c:v>24.21</c:v>
                </c:pt>
                <c:pt idx="323">
                  <c:v>24.21</c:v>
                </c:pt>
                <c:pt idx="324">
                  <c:v>24.21</c:v>
                </c:pt>
                <c:pt idx="325">
                  <c:v>24.38</c:v>
                </c:pt>
                <c:pt idx="326">
                  <c:v>24.38</c:v>
                </c:pt>
                <c:pt idx="327">
                  <c:v>24.56</c:v>
                </c:pt>
                <c:pt idx="328">
                  <c:v>24.56</c:v>
                </c:pt>
                <c:pt idx="329">
                  <c:v>24.56</c:v>
                </c:pt>
                <c:pt idx="330">
                  <c:v>24.73</c:v>
                </c:pt>
                <c:pt idx="331">
                  <c:v>24.73</c:v>
                </c:pt>
                <c:pt idx="332">
                  <c:v>24.73</c:v>
                </c:pt>
                <c:pt idx="333">
                  <c:v>24.56</c:v>
                </c:pt>
                <c:pt idx="334">
                  <c:v>24.73</c:v>
                </c:pt>
                <c:pt idx="335">
                  <c:v>24.73</c:v>
                </c:pt>
                <c:pt idx="336">
                  <c:v>24.73</c:v>
                </c:pt>
                <c:pt idx="337">
                  <c:v>24.73</c:v>
                </c:pt>
                <c:pt idx="338">
                  <c:v>24.73</c:v>
                </c:pt>
                <c:pt idx="339">
                  <c:v>24.73</c:v>
                </c:pt>
                <c:pt idx="340">
                  <c:v>24.73</c:v>
                </c:pt>
                <c:pt idx="341">
                  <c:v>24.73</c:v>
                </c:pt>
                <c:pt idx="342">
                  <c:v>24.73</c:v>
                </c:pt>
                <c:pt idx="343">
                  <c:v>24.56</c:v>
                </c:pt>
                <c:pt idx="344">
                  <c:v>24.38</c:v>
                </c:pt>
                <c:pt idx="345">
                  <c:v>24.56</c:v>
                </c:pt>
                <c:pt idx="346">
                  <c:v>24.56</c:v>
                </c:pt>
                <c:pt idx="347">
                  <c:v>24.38</c:v>
                </c:pt>
                <c:pt idx="348">
                  <c:v>24.21</c:v>
                </c:pt>
                <c:pt idx="349">
                  <c:v>24.03</c:v>
                </c:pt>
                <c:pt idx="350">
                  <c:v>24.03</c:v>
                </c:pt>
                <c:pt idx="351">
                  <c:v>24.03</c:v>
                </c:pt>
                <c:pt idx="352">
                  <c:v>23.86</c:v>
                </c:pt>
                <c:pt idx="353">
                  <c:v>23.86</c:v>
                </c:pt>
                <c:pt idx="354">
                  <c:v>23.69</c:v>
                </c:pt>
                <c:pt idx="355">
                  <c:v>23.52</c:v>
                </c:pt>
                <c:pt idx="356">
                  <c:v>23.52</c:v>
                </c:pt>
                <c:pt idx="357">
                  <c:v>23.52</c:v>
                </c:pt>
                <c:pt idx="358">
                  <c:v>23.35</c:v>
                </c:pt>
                <c:pt idx="359">
                  <c:v>23.35</c:v>
                </c:pt>
                <c:pt idx="360">
                  <c:v>23.35</c:v>
                </c:pt>
                <c:pt idx="361">
                  <c:v>23.35</c:v>
                </c:pt>
                <c:pt idx="362">
                  <c:v>23.35</c:v>
                </c:pt>
                <c:pt idx="363">
                  <c:v>23.18</c:v>
                </c:pt>
                <c:pt idx="364">
                  <c:v>23.18</c:v>
                </c:pt>
                <c:pt idx="365">
                  <c:v>23.01</c:v>
                </c:pt>
                <c:pt idx="366">
                  <c:v>23.01</c:v>
                </c:pt>
                <c:pt idx="367">
                  <c:v>23.01</c:v>
                </c:pt>
                <c:pt idx="368">
                  <c:v>23.01</c:v>
                </c:pt>
                <c:pt idx="369">
                  <c:v>22.84</c:v>
                </c:pt>
                <c:pt idx="370">
                  <c:v>22.84</c:v>
                </c:pt>
                <c:pt idx="371">
                  <c:v>22.84</c:v>
                </c:pt>
                <c:pt idx="372">
                  <c:v>22.84</c:v>
                </c:pt>
                <c:pt idx="373">
                  <c:v>22.84</c:v>
                </c:pt>
                <c:pt idx="374">
                  <c:v>22.68</c:v>
                </c:pt>
                <c:pt idx="375">
                  <c:v>22.68</c:v>
                </c:pt>
                <c:pt idx="376">
                  <c:v>22.68</c:v>
                </c:pt>
                <c:pt idx="377">
                  <c:v>22.68</c:v>
                </c:pt>
                <c:pt idx="378">
                  <c:v>22.68</c:v>
                </c:pt>
                <c:pt idx="379">
                  <c:v>22.68</c:v>
                </c:pt>
                <c:pt idx="380">
                  <c:v>22.51</c:v>
                </c:pt>
                <c:pt idx="381">
                  <c:v>22.51</c:v>
                </c:pt>
                <c:pt idx="382">
                  <c:v>22.51</c:v>
                </c:pt>
                <c:pt idx="383">
                  <c:v>22.34</c:v>
                </c:pt>
                <c:pt idx="384">
                  <c:v>22.34</c:v>
                </c:pt>
                <c:pt idx="385">
                  <c:v>22.34</c:v>
                </c:pt>
                <c:pt idx="386">
                  <c:v>22.34</c:v>
                </c:pt>
                <c:pt idx="387">
                  <c:v>22.34</c:v>
                </c:pt>
                <c:pt idx="388">
                  <c:v>22.34</c:v>
                </c:pt>
                <c:pt idx="389">
                  <c:v>22.34</c:v>
                </c:pt>
                <c:pt idx="390">
                  <c:v>22.18</c:v>
                </c:pt>
                <c:pt idx="391">
                  <c:v>22.18</c:v>
                </c:pt>
                <c:pt idx="392">
                  <c:v>22.01</c:v>
                </c:pt>
                <c:pt idx="393">
                  <c:v>22.01</c:v>
                </c:pt>
                <c:pt idx="394">
                  <c:v>22.01</c:v>
                </c:pt>
                <c:pt idx="395">
                  <c:v>22.01</c:v>
                </c:pt>
                <c:pt idx="396">
                  <c:v>21.84</c:v>
                </c:pt>
                <c:pt idx="397">
                  <c:v>21.84</c:v>
                </c:pt>
                <c:pt idx="398">
                  <c:v>21.84</c:v>
                </c:pt>
                <c:pt idx="399">
                  <c:v>21.84</c:v>
                </c:pt>
                <c:pt idx="400">
                  <c:v>21.68</c:v>
                </c:pt>
                <c:pt idx="401">
                  <c:v>21.68</c:v>
                </c:pt>
                <c:pt idx="402">
                  <c:v>21.68</c:v>
                </c:pt>
                <c:pt idx="403">
                  <c:v>21.51</c:v>
                </c:pt>
                <c:pt idx="404">
                  <c:v>21.68</c:v>
                </c:pt>
                <c:pt idx="405">
                  <c:v>21.68</c:v>
                </c:pt>
                <c:pt idx="406">
                  <c:v>21.68</c:v>
                </c:pt>
                <c:pt idx="407">
                  <c:v>21.68</c:v>
                </c:pt>
                <c:pt idx="408">
                  <c:v>21.68</c:v>
                </c:pt>
                <c:pt idx="409">
                  <c:v>21.51</c:v>
                </c:pt>
                <c:pt idx="410">
                  <c:v>21.51</c:v>
                </c:pt>
                <c:pt idx="411">
                  <c:v>21.51</c:v>
                </c:pt>
                <c:pt idx="412">
                  <c:v>21.51</c:v>
                </c:pt>
                <c:pt idx="413">
                  <c:v>21.34</c:v>
                </c:pt>
                <c:pt idx="414">
                  <c:v>21.34</c:v>
                </c:pt>
                <c:pt idx="415">
                  <c:v>21.34</c:v>
                </c:pt>
                <c:pt idx="416">
                  <c:v>21.34</c:v>
                </c:pt>
                <c:pt idx="417">
                  <c:v>21.34</c:v>
                </c:pt>
                <c:pt idx="418">
                  <c:v>21.34</c:v>
                </c:pt>
                <c:pt idx="419">
                  <c:v>21.34</c:v>
                </c:pt>
                <c:pt idx="420">
                  <c:v>21.18</c:v>
                </c:pt>
                <c:pt idx="421">
                  <c:v>21.18</c:v>
                </c:pt>
                <c:pt idx="422">
                  <c:v>21.18</c:v>
                </c:pt>
                <c:pt idx="423">
                  <c:v>21.18</c:v>
                </c:pt>
                <c:pt idx="424">
                  <c:v>21.01</c:v>
                </c:pt>
                <c:pt idx="425">
                  <c:v>21.18</c:v>
                </c:pt>
                <c:pt idx="426">
                  <c:v>21.01</c:v>
                </c:pt>
                <c:pt idx="427">
                  <c:v>21.01</c:v>
                </c:pt>
                <c:pt idx="428">
                  <c:v>21.01</c:v>
                </c:pt>
                <c:pt idx="429">
                  <c:v>21.01</c:v>
                </c:pt>
                <c:pt idx="430">
                  <c:v>20.84</c:v>
                </c:pt>
                <c:pt idx="431">
                  <c:v>20.84</c:v>
                </c:pt>
                <c:pt idx="432">
                  <c:v>20.84</c:v>
                </c:pt>
                <c:pt idx="433">
                  <c:v>21.01</c:v>
                </c:pt>
                <c:pt idx="434">
                  <c:v>21.01</c:v>
                </c:pt>
                <c:pt idx="435">
                  <c:v>20.84</c:v>
                </c:pt>
                <c:pt idx="436">
                  <c:v>20.84</c:v>
                </c:pt>
                <c:pt idx="437">
                  <c:v>20.84</c:v>
                </c:pt>
                <c:pt idx="438">
                  <c:v>20.84</c:v>
                </c:pt>
                <c:pt idx="439">
                  <c:v>20.84</c:v>
                </c:pt>
                <c:pt idx="440">
                  <c:v>20.68</c:v>
                </c:pt>
                <c:pt idx="441">
                  <c:v>20.68</c:v>
                </c:pt>
                <c:pt idx="442">
                  <c:v>20.52</c:v>
                </c:pt>
                <c:pt idx="443">
                  <c:v>20.52</c:v>
                </c:pt>
                <c:pt idx="444">
                  <c:v>20.52</c:v>
                </c:pt>
                <c:pt idx="445">
                  <c:v>20.36</c:v>
                </c:pt>
                <c:pt idx="446">
                  <c:v>20.36</c:v>
                </c:pt>
                <c:pt idx="447">
                  <c:v>20.36</c:v>
                </c:pt>
                <c:pt idx="448">
                  <c:v>20.36</c:v>
                </c:pt>
                <c:pt idx="449">
                  <c:v>20.36</c:v>
                </c:pt>
                <c:pt idx="450">
                  <c:v>20.36</c:v>
                </c:pt>
                <c:pt idx="451">
                  <c:v>20.36</c:v>
                </c:pt>
                <c:pt idx="452">
                  <c:v>20.19</c:v>
                </c:pt>
                <c:pt idx="453">
                  <c:v>20.36</c:v>
                </c:pt>
                <c:pt idx="454">
                  <c:v>20.36</c:v>
                </c:pt>
                <c:pt idx="455">
                  <c:v>20.36</c:v>
                </c:pt>
                <c:pt idx="456">
                  <c:v>20.36</c:v>
                </c:pt>
                <c:pt idx="457">
                  <c:v>20.36</c:v>
                </c:pt>
                <c:pt idx="458">
                  <c:v>20.19</c:v>
                </c:pt>
                <c:pt idx="459">
                  <c:v>20.19</c:v>
                </c:pt>
                <c:pt idx="460">
                  <c:v>20.19</c:v>
                </c:pt>
                <c:pt idx="461">
                  <c:v>20.04</c:v>
                </c:pt>
                <c:pt idx="462">
                  <c:v>19.88</c:v>
                </c:pt>
                <c:pt idx="463">
                  <c:v>19.88</c:v>
                </c:pt>
                <c:pt idx="464">
                  <c:v>19.72</c:v>
                </c:pt>
                <c:pt idx="465">
                  <c:v>19.72</c:v>
                </c:pt>
                <c:pt idx="466">
                  <c:v>19.88</c:v>
                </c:pt>
                <c:pt idx="467">
                  <c:v>19.72</c:v>
                </c:pt>
                <c:pt idx="468">
                  <c:v>19.56</c:v>
                </c:pt>
                <c:pt idx="469">
                  <c:v>19.56</c:v>
                </c:pt>
                <c:pt idx="470">
                  <c:v>19.39</c:v>
                </c:pt>
                <c:pt idx="471">
                  <c:v>19.39</c:v>
                </c:pt>
                <c:pt idx="472">
                  <c:v>19.23</c:v>
                </c:pt>
                <c:pt idx="473">
                  <c:v>19.23</c:v>
                </c:pt>
                <c:pt idx="474">
                  <c:v>19.23</c:v>
                </c:pt>
                <c:pt idx="475">
                  <c:v>19.23</c:v>
                </c:pt>
                <c:pt idx="476">
                  <c:v>19.23</c:v>
                </c:pt>
                <c:pt idx="477">
                  <c:v>19.39</c:v>
                </c:pt>
                <c:pt idx="478">
                  <c:v>19.39</c:v>
                </c:pt>
                <c:pt idx="479">
                  <c:v>19.39</c:v>
                </c:pt>
                <c:pt idx="480">
                  <c:v>19.23</c:v>
                </c:pt>
                <c:pt idx="481">
                  <c:v>19.23</c:v>
                </c:pt>
                <c:pt idx="482">
                  <c:v>19.23</c:v>
                </c:pt>
                <c:pt idx="483">
                  <c:v>19.23</c:v>
                </c:pt>
                <c:pt idx="484">
                  <c:v>19.23</c:v>
                </c:pt>
                <c:pt idx="485">
                  <c:v>19.07</c:v>
                </c:pt>
                <c:pt idx="486">
                  <c:v>18.9</c:v>
                </c:pt>
                <c:pt idx="487">
                  <c:v>18.9</c:v>
                </c:pt>
                <c:pt idx="488">
                  <c:v>18.9</c:v>
                </c:pt>
                <c:pt idx="489">
                  <c:v>18.74</c:v>
                </c:pt>
                <c:pt idx="490">
                  <c:v>18.74</c:v>
                </c:pt>
                <c:pt idx="491">
                  <c:v>18.74</c:v>
                </c:pt>
                <c:pt idx="492">
                  <c:v>18.9</c:v>
                </c:pt>
                <c:pt idx="493">
                  <c:v>18.9</c:v>
                </c:pt>
                <c:pt idx="494">
                  <c:v>18.9</c:v>
                </c:pt>
                <c:pt idx="495">
                  <c:v>18.9</c:v>
                </c:pt>
                <c:pt idx="496">
                  <c:v>18.9</c:v>
                </c:pt>
                <c:pt idx="497">
                  <c:v>18.74</c:v>
                </c:pt>
                <c:pt idx="498">
                  <c:v>18.74</c:v>
                </c:pt>
                <c:pt idx="499">
                  <c:v>18.74</c:v>
                </c:pt>
                <c:pt idx="500">
                  <c:v>18.57</c:v>
                </c:pt>
                <c:pt idx="501">
                  <c:v>18.57</c:v>
                </c:pt>
                <c:pt idx="502">
                  <c:v>18.57</c:v>
                </c:pt>
                <c:pt idx="503">
                  <c:v>18.57</c:v>
                </c:pt>
                <c:pt idx="504">
                  <c:v>18.57</c:v>
                </c:pt>
                <c:pt idx="505">
                  <c:v>18.57</c:v>
                </c:pt>
                <c:pt idx="506">
                  <c:v>18.57</c:v>
                </c:pt>
                <c:pt idx="507">
                  <c:v>18.57</c:v>
                </c:pt>
                <c:pt idx="508">
                  <c:v>18.57</c:v>
                </c:pt>
                <c:pt idx="509">
                  <c:v>18.41</c:v>
                </c:pt>
                <c:pt idx="510">
                  <c:v>18.41</c:v>
                </c:pt>
                <c:pt idx="511">
                  <c:v>18.41</c:v>
                </c:pt>
                <c:pt idx="512">
                  <c:v>18.25</c:v>
                </c:pt>
                <c:pt idx="513">
                  <c:v>18.25</c:v>
                </c:pt>
                <c:pt idx="514">
                  <c:v>18.41</c:v>
                </c:pt>
                <c:pt idx="515">
                  <c:v>18.41</c:v>
                </c:pt>
                <c:pt idx="516">
                  <c:v>18.41</c:v>
                </c:pt>
                <c:pt idx="517">
                  <c:v>18.41</c:v>
                </c:pt>
                <c:pt idx="518">
                  <c:v>18.57</c:v>
                </c:pt>
                <c:pt idx="519">
                  <c:v>18.57</c:v>
                </c:pt>
                <c:pt idx="520">
                  <c:v>18.57</c:v>
                </c:pt>
                <c:pt idx="521">
                  <c:v>18.57</c:v>
                </c:pt>
                <c:pt idx="522">
                  <c:v>18.41</c:v>
                </c:pt>
                <c:pt idx="523">
                  <c:v>18.57</c:v>
                </c:pt>
                <c:pt idx="524">
                  <c:v>18.41</c:v>
                </c:pt>
                <c:pt idx="525">
                  <c:v>18.41</c:v>
                </c:pt>
                <c:pt idx="526">
                  <c:v>18.41</c:v>
                </c:pt>
                <c:pt idx="527">
                  <c:v>18.57</c:v>
                </c:pt>
                <c:pt idx="528">
                  <c:v>18.57</c:v>
                </c:pt>
                <c:pt idx="529">
                  <c:v>18.57</c:v>
                </c:pt>
                <c:pt idx="530">
                  <c:v>18.57</c:v>
                </c:pt>
                <c:pt idx="531">
                  <c:v>18.57</c:v>
                </c:pt>
                <c:pt idx="532">
                  <c:v>18.41</c:v>
                </c:pt>
                <c:pt idx="533">
                  <c:v>18.41</c:v>
                </c:pt>
                <c:pt idx="534">
                  <c:v>18.57</c:v>
                </c:pt>
                <c:pt idx="535">
                  <c:v>18.74</c:v>
                </c:pt>
                <c:pt idx="536">
                  <c:v>18.74</c:v>
                </c:pt>
                <c:pt idx="537">
                  <c:v>18.9</c:v>
                </c:pt>
                <c:pt idx="538">
                  <c:v>19.07</c:v>
                </c:pt>
                <c:pt idx="539">
                  <c:v>18.9</c:v>
                </c:pt>
                <c:pt idx="540">
                  <c:v>18.9</c:v>
                </c:pt>
                <c:pt idx="541">
                  <c:v>18.9</c:v>
                </c:pt>
                <c:pt idx="542">
                  <c:v>18.9</c:v>
                </c:pt>
                <c:pt idx="543">
                  <c:v>18.9</c:v>
                </c:pt>
                <c:pt idx="544">
                  <c:v>19.07</c:v>
                </c:pt>
                <c:pt idx="545">
                  <c:v>19.07</c:v>
                </c:pt>
                <c:pt idx="546">
                  <c:v>19.23</c:v>
                </c:pt>
                <c:pt idx="547">
                  <c:v>19.39</c:v>
                </c:pt>
                <c:pt idx="548">
                  <c:v>19.39</c:v>
                </c:pt>
                <c:pt idx="549">
                  <c:v>19.39</c:v>
                </c:pt>
                <c:pt idx="550">
                  <c:v>19.23</c:v>
                </c:pt>
                <c:pt idx="551">
                  <c:v>19.23</c:v>
                </c:pt>
                <c:pt idx="552">
                  <c:v>19.39</c:v>
                </c:pt>
                <c:pt idx="553">
                  <c:v>19.23</c:v>
                </c:pt>
                <c:pt idx="554">
                  <c:v>19.39</c:v>
                </c:pt>
                <c:pt idx="555">
                  <c:v>19.56</c:v>
                </c:pt>
                <c:pt idx="556">
                  <c:v>19.88</c:v>
                </c:pt>
                <c:pt idx="557">
                  <c:v>20.04</c:v>
                </c:pt>
                <c:pt idx="558">
                  <c:v>20.04</c:v>
                </c:pt>
                <c:pt idx="559">
                  <c:v>20.19</c:v>
                </c:pt>
                <c:pt idx="560">
                  <c:v>20.36</c:v>
                </c:pt>
                <c:pt idx="561">
                  <c:v>20.52</c:v>
                </c:pt>
                <c:pt idx="562">
                  <c:v>20.52</c:v>
                </c:pt>
                <c:pt idx="563">
                  <c:v>20.68</c:v>
                </c:pt>
                <c:pt idx="564">
                  <c:v>20.68</c:v>
                </c:pt>
                <c:pt idx="565">
                  <c:v>20.84</c:v>
                </c:pt>
                <c:pt idx="566">
                  <c:v>20.84</c:v>
                </c:pt>
                <c:pt idx="567">
                  <c:v>20.84</c:v>
                </c:pt>
                <c:pt idx="568">
                  <c:v>21.01</c:v>
                </c:pt>
                <c:pt idx="569">
                  <c:v>21.01</c:v>
                </c:pt>
                <c:pt idx="570">
                  <c:v>21.01</c:v>
                </c:pt>
                <c:pt idx="571">
                  <c:v>21.01</c:v>
                </c:pt>
                <c:pt idx="572">
                  <c:v>21.18</c:v>
                </c:pt>
                <c:pt idx="573">
                  <c:v>21.34</c:v>
                </c:pt>
                <c:pt idx="574">
                  <c:v>21.34</c:v>
                </c:pt>
                <c:pt idx="575">
                  <c:v>21.51</c:v>
                </c:pt>
                <c:pt idx="576">
                  <c:v>21.68</c:v>
                </c:pt>
                <c:pt idx="577">
                  <c:v>21.84</c:v>
                </c:pt>
                <c:pt idx="578">
                  <c:v>21.84</c:v>
                </c:pt>
                <c:pt idx="579">
                  <c:v>22.01</c:v>
                </c:pt>
                <c:pt idx="580">
                  <c:v>22.18</c:v>
                </c:pt>
                <c:pt idx="581">
                  <c:v>22.18</c:v>
                </c:pt>
                <c:pt idx="582">
                  <c:v>22.34</c:v>
                </c:pt>
                <c:pt idx="583">
                  <c:v>22.51</c:v>
                </c:pt>
                <c:pt idx="584">
                  <c:v>22.51</c:v>
                </c:pt>
                <c:pt idx="585">
                  <c:v>22.51</c:v>
                </c:pt>
                <c:pt idx="586">
                  <c:v>22.34</c:v>
                </c:pt>
                <c:pt idx="587">
                  <c:v>22.34</c:v>
                </c:pt>
                <c:pt idx="588">
                  <c:v>22.51</c:v>
                </c:pt>
                <c:pt idx="589">
                  <c:v>22.84</c:v>
                </c:pt>
                <c:pt idx="590">
                  <c:v>23.18</c:v>
                </c:pt>
                <c:pt idx="591">
                  <c:v>23.35</c:v>
                </c:pt>
                <c:pt idx="592">
                  <c:v>23.35</c:v>
                </c:pt>
                <c:pt idx="593">
                  <c:v>23.18</c:v>
                </c:pt>
                <c:pt idx="594">
                  <c:v>23.35</c:v>
                </c:pt>
                <c:pt idx="595">
                  <c:v>23.52</c:v>
                </c:pt>
                <c:pt idx="596">
                  <c:v>23.69</c:v>
                </c:pt>
                <c:pt idx="597">
                  <c:v>23.69</c:v>
                </c:pt>
                <c:pt idx="598">
                  <c:v>23.69</c:v>
                </c:pt>
                <c:pt idx="599">
                  <c:v>23.69</c:v>
                </c:pt>
                <c:pt idx="600">
                  <c:v>23.69</c:v>
                </c:pt>
                <c:pt idx="601">
                  <c:v>23.86</c:v>
                </c:pt>
                <c:pt idx="602">
                  <c:v>24.03</c:v>
                </c:pt>
                <c:pt idx="603">
                  <c:v>24.03</c:v>
                </c:pt>
                <c:pt idx="604">
                  <c:v>24.21</c:v>
                </c:pt>
                <c:pt idx="605">
                  <c:v>24.38</c:v>
                </c:pt>
                <c:pt idx="606">
                  <c:v>24.38</c:v>
                </c:pt>
                <c:pt idx="607">
                  <c:v>24.56</c:v>
                </c:pt>
                <c:pt idx="608">
                  <c:v>24.73</c:v>
                </c:pt>
                <c:pt idx="609">
                  <c:v>24.91</c:v>
                </c:pt>
                <c:pt idx="610">
                  <c:v>25.08</c:v>
                </c:pt>
                <c:pt idx="611">
                  <c:v>25.08</c:v>
                </c:pt>
                <c:pt idx="612">
                  <c:v>25.08</c:v>
                </c:pt>
                <c:pt idx="613">
                  <c:v>25.25</c:v>
                </c:pt>
                <c:pt idx="614">
                  <c:v>25.25</c:v>
                </c:pt>
                <c:pt idx="615">
                  <c:v>25.08</c:v>
                </c:pt>
                <c:pt idx="616">
                  <c:v>25.08</c:v>
                </c:pt>
                <c:pt idx="617">
                  <c:v>24.73</c:v>
                </c:pt>
                <c:pt idx="618">
                  <c:v>24.73</c:v>
                </c:pt>
                <c:pt idx="619">
                  <c:v>24.56</c:v>
                </c:pt>
                <c:pt idx="620">
                  <c:v>24.56</c:v>
                </c:pt>
                <c:pt idx="621">
                  <c:v>24.56</c:v>
                </c:pt>
                <c:pt idx="622">
                  <c:v>24.56</c:v>
                </c:pt>
                <c:pt idx="623">
                  <c:v>24.38</c:v>
                </c:pt>
                <c:pt idx="624">
                  <c:v>24.38</c:v>
                </c:pt>
                <c:pt idx="625">
                  <c:v>24.38</c:v>
                </c:pt>
                <c:pt idx="626">
                  <c:v>24.38</c:v>
                </c:pt>
                <c:pt idx="627">
                  <c:v>24.38</c:v>
                </c:pt>
                <c:pt idx="628">
                  <c:v>24.56</c:v>
                </c:pt>
                <c:pt idx="629">
                  <c:v>24.56</c:v>
                </c:pt>
                <c:pt idx="630">
                  <c:v>24.56</c:v>
                </c:pt>
                <c:pt idx="631">
                  <c:v>24.38</c:v>
                </c:pt>
                <c:pt idx="632">
                  <c:v>24.21</c:v>
                </c:pt>
                <c:pt idx="633">
                  <c:v>24.21</c:v>
                </c:pt>
                <c:pt idx="634">
                  <c:v>23.86</c:v>
                </c:pt>
                <c:pt idx="635">
                  <c:v>23.69</c:v>
                </c:pt>
                <c:pt idx="636">
                  <c:v>23.69</c:v>
                </c:pt>
                <c:pt idx="637">
                  <c:v>23.52</c:v>
                </c:pt>
                <c:pt idx="638">
                  <c:v>23.52</c:v>
                </c:pt>
                <c:pt idx="639">
                  <c:v>23.35</c:v>
                </c:pt>
                <c:pt idx="640">
                  <c:v>23.35</c:v>
                </c:pt>
                <c:pt idx="641">
                  <c:v>23.35</c:v>
                </c:pt>
                <c:pt idx="642">
                  <c:v>23.18</c:v>
                </c:pt>
                <c:pt idx="643">
                  <c:v>23.18</c:v>
                </c:pt>
                <c:pt idx="644">
                  <c:v>23.18</c:v>
                </c:pt>
                <c:pt idx="645">
                  <c:v>23.01</c:v>
                </c:pt>
                <c:pt idx="646">
                  <c:v>23.01</c:v>
                </c:pt>
                <c:pt idx="647">
                  <c:v>23.18</c:v>
                </c:pt>
                <c:pt idx="648">
                  <c:v>23.18</c:v>
                </c:pt>
                <c:pt idx="649">
                  <c:v>23.01</c:v>
                </c:pt>
                <c:pt idx="650">
                  <c:v>23.01</c:v>
                </c:pt>
                <c:pt idx="651">
                  <c:v>22.68</c:v>
                </c:pt>
                <c:pt idx="652">
                  <c:v>22.68</c:v>
                </c:pt>
                <c:pt idx="653">
                  <c:v>22.68</c:v>
                </c:pt>
                <c:pt idx="654">
                  <c:v>22.68</c:v>
                </c:pt>
                <c:pt idx="655">
                  <c:v>22.68</c:v>
                </c:pt>
                <c:pt idx="656">
                  <c:v>22.68</c:v>
                </c:pt>
                <c:pt idx="657">
                  <c:v>22.68</c:v>
                </c:pt>
                <c:pt idx="658">
                  <c:v>22.51</c:v>
                </c:pt>
                <c:pt idx="659">
                  <c:v>22.51</c:v>
                </c:pt>
                <c:pt idx="660">
                  <c:v>22.68</c:v>
                </c:pt>
                <c:pt idx="661">
                  <c:v>22.51</c:v>
                </c:pt>
                <c:pt idx="662">
                  <c:v>22.51</c:v>
                </c:pt>
                <c:pt idx="663">
                  <c:v>22.51</c:v>
                </c:pt>
                <c:pt idx="664">
                  <c:v>22.34</c:v>
                </c:pt>
                <c:pt idx="665">
                  <c:v>22.34</c:v>
                </c:pt>
                <c:pt idx="666">
                  <c:v>22.34</c:v>
                </c:pt>
                <c:pt idx="667">
                  <c:v>22.18</c:v>
                </c:pt>
                <c:pt idx="668">
                  <c:v>22.18</c:v>
                </c:pt>
                <c:pt idx="669">
                  <c:v>22.18</c:v>
                </c:pt>
                <c:pt idx="670">
                  <c:v>22.18</c:v>
                </c:pt>
                <c:pt idx="671">
                  <c:v>22.18</c:v>
                </c:pt>
                <c:pt idx="672">
                  <c:v>22.01</c:v>
                </c:pt>
                <c:pt idx="673">
                  <c:v>21.84</c:v>
                </c:pt>
                <c:pt idx="674">
                  <c:v>21.84</c:v>
                </c:pt>
                <c:pt idx="675">
                  <c:v>21.84</c:v>
                </c:pt>
                <c:pt idx="676">
                  <c:v>21.84</c:v>
                </c:pt>
                <c:pt idx="677">
                  <c:v>21.68</c:v>
                </c:pt>
                <c:pt idx="678">
                  <c:v>21.68</c:v>
                </c:pt>
                <c:pt idx="679">
                  <c:v>21.84</c:v>
                </c:pt>
                <c:pt idx="680">
                  <c:v>21.84</c:v>
                </c:pt>
                <c:pt idx="681">
                  <c:v>21.68</c:v>
                </c:pt>
                <c:pt idx="682">
                  <c:v>21.68</c:v>
                </c:pt>
                <c:pt idx="683">
                  <c:v>21.68</c:v>
                </c:pt>
                <c:pt idx="684">
                  <c:v>21.68</c:v>
                </c:pt>
                <c:pt idx="685">
                  <c:v>21.68</c:v>
                </c:pt>
                <c:pt idx="686">
                  <c:v>21.68</c:v>
                </c:pt>
                <c:pt idx="687">
                  <c:v>21.68</c:v>
                </c:pt>
                <c:pt idx="688">
                  <c:v>21.68</c:v>
                </c:pt>
                <c:pt idx="689">
                  <c:v>21.68</c:v>
                </c:pt>
                <c:pt idx="690">
                  <c:v>21.51</c:v>
                </c:pt>
                <c:pt idx="691">
                  <c:v>21.51</c:v>
                </c:pt>
                <c:pt idx="692">
                  <c:v>21.51</c:v>
                </c:pt>
                <c:pt idx="693">
                  <c:v>21.68</c:v>
                </c:pt>
                <c:pt idx="694">
                  <c:v>21.68</c:v>
                </c:pt>
                <c:pt idx="695">
                  <c:v>21.68</c:v>
                </c:pt>
                <c:pt idx="696">
                  <c:v>21.68</c:v>
                </c:pt>
                <c:pt idx="697">
                  <c:v>21.51</c:v>
                </c:pt>
                <c:pt idx="698">
                  <c:v>21.51</c:v>
                </c:pt>
                <c:pt idx="699">
                  <c:v>21.51</c:v>
                </c:pt>
                <c:pt idx="700">
                  <c:v>21.51</c:v>
                </c:pt>
                <c:pt idx="701">
                  <c:v>21.34</c:v>
                </c:pt>
                <c:pt idx="702">
                  <c:v>21.34</c:v>
                </c:pt>
                <c:pt idx="703">
                  <c:v>21.34</c:v>
                </c:pt>
                <c:pt idx="704">
                  <c:v>21.34</c:v>
                </c:pt>
                <c:pt idx="705">
                  <c:v>21.34</c:v>
                </c:pt>
                <c:pt idx="706">
                  <c:v>21.34</c:v>
                </c:pt>
                <c:pt idx="707">
                  <c:v>21.34</c:v>
                </c:pt>
                <c:pt idx="708">
                  <c:v>21.34</c:v>
                </c:pt>
                <c:pt idx="709">
                  <c:v>21.18</c:v>
                </c:pt>
                <c:pt idx="710">
                  <c:v>21.18</c:v>
                </c:pt>
                <c:pt idx="711">
                  <c:v>21.01</c:v>
                </c:pt>
                <c:pt idx="712">
                  <c:v>21.01</c:v>
                </c:pt>
                <c:pt idx="713">
                  <c:v>21.01</c:v>
                </c:pt>
                <c:pt idx="714">
                  <c:v>21.01</c:v>
                </c:pt>
                <c:pt idx="715">
                  <c:v>21.01</c:v>
                </c:pt>
                <c:pt idx="716">
                  <c:v>21.01</c:v>
                </c:pt>
                <c:pt idx="717">
                  <c:v>20.84</c:v>
                </c:pt>
                <c:pt idx="718">
                  <c:v>20.84</c:v>
                </c:pt>
                <c:pt idx="719">
                  <c:v>21.01</c:v>
                </c:pt>
                <c:pt idx="720">
                  <c:v>20.84</c:v>
                </c:pt>
                <c:pt idx="721">
                  <c:v>20.84</c:v>
                </c:pt>
                <c:pt idx="722">
                  <c:v>20.68</c:v>
                </c:pt>
                <c:pt idx="723">
                  <c:v>20.68</c:v>
                </c:pt>
                <c:pt idx="724">
                  <c:v>20.52</c:v>
                </c:pt>
                <c:pt idx="725">
                  <c:v>20.36</c:v>
                </c:pt>
                <c:pt idx="726">
                  <c:v>20.36</c:v>
                </c:pt>
                <c:pt idx="727">
                  <c:v>20.19</c:v>
                </c:pt>
                <c:pt idx="728">
                  <c:v>20.19</c:v>
                </c:pt>
                <c:pt idx="729">
                  <c:v>20.36</c:v>
                </c:pt>
                <c:pt idx="730">
                  <c:v>20.36</c:v>
                </c:pt>
                <c:pt idx="731">
                  <c:v>20.19</c:v>
                </c:pt>
                <c:pt idx="732">
                  <c:v>20.19</c:v>
                </c:pt>
                <c:pt idx="733">
                  <c:v>20.19</c:v>
                </c:pt>
                <c:pt idx="734">
                  <c:v>20.04</c:v>
                </c:pt>
                <c:pt idx="735">
                  <c:v>20.04</c:v>
                </c:pt>
                <c:pt idx="736">
                  <c:v>20.04</c:v>
                </c:pt>
                <c:pt idx="737">
                  <c:v>20.04</c:v>
                </c:pt>
                <c:pt idx="738">
                  <c:v>19.88</c:v>
                </c:pt>
                <c:pt idx="739">
                  <c:v>19.88</c:v>
                </c:pt>
                <c:pt idx="740">
                  <c:v>19.88</c:v>
                </c:pt>
                <c:pt idx="741">
                  <c:v>19.72</c:v>
                </c:pt>
                <c:pt idx="742">
                  <c:v>19.56</c:v>
                </c:pt>
                <c:pt idx="743">
                  <c:v>19.39</c:v>
                </c:pt>
                <c:pt idx="744">
                  <c:v>19.56</c:v>
                </c:pt>
                <c:pt idx="745">
                  <c:v>19.56</c:v>
                </c:pt>
                <c:pt idx="746">
                  <c:v>19.56</c:v>
                </c:pt>
                <c:pt idx="747">
                  <c:v>19.39</c:v>
                </c:pt>
                <c:pt idx="748">
                  <c:v>19.56</c:v>
                </c:pt>
                <c:pt idx="749">
                  <c:v>19.56</c:v>
                </c:pt>
                <c:pt idx="750">
                  <c:v>19.56</c:v>
                </c:pt>
                <c:pt idx="751">
                  <c:v>19.39</c:v>
                </c:pt>
                <c:pt idx="752">
                  <c:v>19.39</c:v>
                </c:pt>
                <c:pt idx="753">
                  <c:v>19.39</c:v>
                </c:pt>
                <c:pt idx="754">
                  <c:v>19.39</c:v>
                </c:pt>
                <c:pt idx="755">
                  <c:v>19.39</c:v>
                </c:pt>
                <c:pt idx="756">
                  <c:v>19.39</c:v>
                </c:pt>
                <c:pt idx="757">
                  <c:v>19.39</c:v>
                </c:pt>
                <c:pt idx="758">
                  <c:v>19.23</c:v>
                </c:pt>
                <c:pt idx="759">
                  <c:v>19.23</c:v>
                </c:pt>
                <c:pt idx="760">
                  <c:v>19.39</c:v>
                </c:pt>
                <c:pt idx="761">
                  <c:v>19.39</c:v>
                </c:pt>
                <c:pt idx="762">
                  <c:v>19.39</c:v>
                </c:pt>
                <c:pt idx="763">
                  <c:v>19.23</c:v>
                </c:pt>
                <c:pt idx="764">
                  <c:v>19.23</c:v>
                </c:pt>
                <c:pt idx="765">
                  <c:v>19.23</c:v>
                </c:pt>
                <c:pt idx="766">
                  <c:v>19.07</c:v>
                </c:pt>
                <c:pt idx="767">
                  <c:v>19.07</c:v>
                </c:pt>
                <c:pt idx="768">
                  <c:v>19.23</c:v>
                </c:pt>
                <c:pt idx="769">
                  <c:v>19.07</c:v>
                </c:pt>
                <c:pt idx="770">
                  <c:v>19.07</c:v>
                </c:pt>
                <c:pt idx="771">
                  <c:v>19.07</c:v>
                </c:pt>
                <c:pt idx="772">
                  <c:v>19.07</c:v>
                </c:pt>
                <c:pt idx="773">
                  <c:v>19.07</c:v>
                </c:pt>
                <c:pt idx="774">
                  <c:v>18.9</c:v>
                </c:pt>
                <c:pt idx="775">
                  <c:v>18.9</c:v>
                </c:pt>
                <c:pt idx="776">
                  <c:v>18.9</c:v>
                </c:pt>
                <c:pt idx="777">
                  <c:v>18.9</c:v>
                </c:pt>
                <c:pt idx="778">
                  <c:v>18.9</c:v>
                </c:pt>
                <c:pt idx="779">
                  <c:v>18.74</c:v>
                </c:pt>
                <c:pt idx="780">
                  <c:v>18.74</c:v>
                </c:pt>
                <c:pt idx="781">
                  <c:v>18.74</c:v>
                </c:pt>
                <c:pt idx="782">
                  <c:v>18.74</c:v>
                </c:pt>
                <c:pt idx="783">
                  <c:v>18.74</c:v>
                </c:pt>
                <c:pt idx="784">
                  <c:v>18.74</c:v>
                </c:pt>
                <c:pt idx="785">
                  <c:v>18.74</c:v>
                </c:pt>
                <c:pt idx="786">
                  <c:v>18.57</c:v>
                </c:pt>
                <c:pt idx="787">
                  <c:v>18.57</c:v>
                </c:pt>
                <c:pt idx="788">
                  <c:v>18.57</c:v>
                </c:pt>
                <c:pt idx="789">
                  <c:v>18.57</c:v>
                </c:pt>
                <c:pt idx="790">
                  <c:v>18.57</c:v>
                </c:pt>
                <c:pt idx="791">
                  <c:v>18.41</c:v>
                </c:pt>
                <c:pt idx="792">
                  <c:v>18.41</c:v>
                </c:pt>
                <c:pt idx="793">
                  <c:v>18.41</c:v>
                </c:pt>
                <c:pt idx="794">
                  <c:v>18.25</c:v>
                </c:pt>
                <c:pt idx="795">
                  <c:v>18.25</c:v>
                </c:pt>
                <c:pt idx="796">
                  <c:v>18.25</c:v>
                </c:pt>
                <c:pt idx="797">
                  <c:v>18.25</c:v>
                </c:pt>
                <c:pt idx="798">
                  <c:v>18.25</c:v>
                </c:pt>
                <c:pt idx="799">
                  <c:v>18.41</c:v>
                </c:pt>
                <c:pt idx="800">
                  <c:v>18.41</c:v>
                </c:pt>
                <c:pt idx="801">
                  <c:v>18.41</c:v>
                </c:pt>
                <c:pt idx="802">
                  <c:v>18.41</c:v>
                </c:pt>
                <c:pt idx="803">
                  <c:v>18.41</c:v>
                </c:pt>
                <c:pt idx="804">
                  <c:v>18.41</c:v>
                </c:pt>
                <c:pt idx="805">
                  <c:v>18.41</c:v>
                </c:pt>
                <c:pt idx="806">
                  <c:v>18.57</c:v>
                </c:pt>
                <c:pt idx="807">
                  <c:v>18.57</c:v>
                </c:pt>
                <c:pt idx="808">
                  <c:v>18.57</c:v>
                </c:pt>
                <c:pt idx="809">
                  <c:v>18.57</c:v>
                </c:pt>
                <c:pt idx="810">
                  <c:v>18.74</c:v>
                </c:pt>
                <c:pt idx="811">
                  <c:v>18.74</c:v>
                </c:pt>
                <c:pt idx="812">
                  <c:v>18.9</c:v>
                </c:pt>
                <c:pt idx="813">
                  <c:v>18.74</c:v>
                </c:pt>
                <c:pt idx="814">
                  <c:v>18.74</c:v>
                </c:pt>
                <c:pt idx="815">
                  <c:v>18.74</c:v>
                </c:pt>
                <c:pt idx="816">
                  <c:v>18.74</c:v>
                </c:pt>
                <c:pt idx="817">
                  <c:v>18.74</c:v>
                </c:pt>
                <c:pt idx="818">
                  <c:v>18.74</c:v>
                </c:pt>
                <c:pt idx="819">
                  <c:v>18.74</c:v>
                </c:pt>
                <c:pt idx="820">
                  <c:v>18.74</c:v>
                </c:pt>
                <c:pt idx="821">
                  <c:v>18.9</c:v>
                </c:pt>
                <c:pt idx="822">
                  <c:v>18.9</c:v>
                </c:pt>
                <c:pt idx="823">
                  <c:v>18.9</c:v>
                </c:pt>
                <c:pt idx="824">
                  <c:v>18.9</c:v>
                </c:pt>
                <c:pt idx="825">
                  <c:v>18.9</c:v>
                </c:pt>
                <c:pt idx="826">
                  <c:v>19.07</c:v>
                </c:pt>
                <c:pt idx="827">
                  <c:v>19.07</c:v>
                </c:pt>
                <c:pt idx="828">
                  <c:v>19.07</c:v>
                </c:pt>
                <c:pt idx="829">
                  <c:v>19.07</c:v>
                </c:pt>
                <c:pt idx="830">
                  <c:v>19.23</c:v>
                </c:pt>
                <c:pt idx="831">
                  <c:v>19.39</c:v>
                </c:pt>
                <c:pt idx="832">
                  <c:v>19.39</c:v>
                </c:pt>
                <c:pt idx="833">
                  <c:v>19.39</c:v>
                </c:pt>
                <c:pt idx="834">
                  <c:v>19.39</c:v>
                </c:pt>
                <c:pt idx="835">
                  <c:v>19.39</c:v>
                </c:pt>
                <c:pt idx="836">
                  <c:v>19.39</c:v>
                </c:pt>
                <c:pt idx="837">
                  <c:v>19.56</c:v>
                </c:pt>
                <c:pt idx="838">
                  <c:v>19.56</c:v>
                </c:pt>
                <c:pt idx="839">
                  <c:v>19.56</c:v>
                </c:pt>
                <c:pt idx="840">
                  <c:v>19.56</c:v>
                </c:pt>
                <c:pt idx="841">
                  <c:v>19.56</c:v>
                </c:pt>
                <c:pt idx="842">
                  <c:v>19.56</c:v>
                </c:pt>
                <c:pt idx="843">
                  <c:v>19.56</c:v>
                </c:pt>
                <c:pt idx="844">
                  <c:v>19.56</c:v>
                </c:pt>
                <c:pt idx="845">
                  <c:v>19.72</c:v>
                </c:pt>
                <c:pt idx="846">
                  <c:v>20.04</c:v>
                </c:pt>
                <c:pt idx="847">
                  <c:v>20.19</c:v>
                </c:pt>
                <c:pt idx="848">
                  <c:v>20.19</c:v>
                </c:pt>
                <c:pt idx="849">
                  <c:v>20.36</c:v>
                </c:pt>
                <c:pt idx="850">
                  <c:v>20.52</c:v>
                </c:pt>
                <c:pt idx="851">
                  <c:v>20.52</c:v>
                </c:pt>
                <c:pt idx="852">
                  <c:v>20.52</c:v>
                </c:pt>
                <c:pt idx="853">
                  <c:v>20.52</c:v>
                </c:pt>
                <c:pt idx="854">
                  <c:v>20.68</c:v>
                </c:pt>
                <c:pt idx="855">
                  <c:v>20.68</c:v>
                </c:pt>
                <c:pt idx="856">
                  <c:v>20.84</c:v>
                </c:pt>
                <c:pt idx="857">
                  <c:v>20.84</c:v>
                </c:pt>
                <c:pt idx="858">
                  <c:v>21.01</c:v>
                </c:pt>
                <c:pt idx="859">
                  <c:v>21.01</c:v>
                </c:pt>
                <c:pt idx="860">
                  <c:v>21.01</c:v>
                </c:pt>
                <c:pt idx="861">
                  <c:v>21.18</c:v>
                </c:pt>
                <c:pt idx="862">
                  <c:v>21.34</c:v>
                </c:pt>
                <c:pt idx="863">
                  <c:v>21.51</c:v>
                </c:pt>
                <c:pt idx="864">
                  <c:v>21.68</c:v>
                </c:pt>
                <c:pt idx="865">
                  <c:v>21.68</c:v>
                </c:pt>
                <c:pt idx="866">
                  <c:v>21.84</c:v>
                </c:pt>
                <c:pt idx="867">
                  <c:v>21.84</c:v>
                </c:pt>
                <c:pt idx="868">
                  <c:v>21.84</c:v>
                </c:pt>
                <c:pt idx="869">
                  <c:v>22.01</c:v>
                </c:pt>
                <c:pt idx="870">
                  <c:v>22.01</c:v>
                </c:pt>
                <c:pt idx="871">
                  <c:v>22.18</c:v>
                </c:pt>
                <c:pt idx="872">
                  <c:v>22.18</c:v>
                </c:pt>
                <c:pt idx="873">
                  <c:v>22.34</c:v>
                </c:pt>
                <c:pt idx="874">
                  <c:v>22.51</c:v>
                </c:pt>
                <c:pt idx="875">
                  <c:v>22.51</c:v>
                </c:pt>
                <c:pt idx="876">
                  <c:v>22.68</c:v>
                </c:pt>
                <c:pt idx="877">
                  <c:v>22.84</c:v>
                </c:pt>
                <c:pt idx="878">
                  <c:v>22.84</c:v>
                </c:pt>
                <c:pt idx="879">
                  <c:v>22.84</c:v>
                </c:pt>
                <c:pt idx="880">
                  <c:v>23.01</c:v>
                </c:pt>
                <c:pt idx="881">
                  <c:v>23.01</c:v>
                </c:pt>
                <c:pt idx="882">
                  <c:v>23.18</c:v>
                </c:pt>
                <c:pt idx="883">
                  <c:v>23.35</c:v>
                </c:pt>
                <c:pt idx="884">
                  <c:v>23.35</c:v>
                </c:pt>
                <c:pt idx="885">
                  <c:v>23.18</c:v>
                </c:pt>
                <c:pt idx="886">
                  <c:v>23.35</c:v>
                </c:pt>
                <c:pt idx="887">
                  <c:v>23.35</c:v>
                </c:pt>
                <c:pt idx="888">
                  <c:v>23.52</c:v>
                </c:pt>
                <c:pt idx="889">
                  <c:v>23.69</c:v>
                </c:pt>
                <c:pt idx="890">
                  <c:v>23.69</c:v>
                </c:pt>
                <c:pt idx="891">
                  <c:v>23.86</c:v>
                </c:pt>
                <c:pt idx="892">
                  <c:v>23.86</c:v>
                </c:pt>
                <c:pt idx="893">
                  <c:v>23.86</c:v>
                </c:pt>
                <c:pt idx="894">
                  <c:v>23.86</c:v>
                </c:pt>
                <c:pt idx="895">
                  <c:v>23.86</c:v>
                </c:pt>
                <c:pt idx="896">
                  <c:v>23.86</c:v>
                </c:pt>
                <c:pt idx="897">
                  <c:v>23.86</c:v>
                </c:pt>
                <c:pt idx="898">
                  <c:v>24.03</c:v>
                </c:pt>
                <c:pt idx="899">
                  <c:v>24.03</c:v>
                </c:pt>
                <c:pt idx="900">
                  <c:v>24.03</c:v>
                </c:pt>
                <c:pt idx="901">
                  <c:v>24.03</c:v>
                </c:pt>
                <c:pt idx="902">
                  <c:v>24.21</c:v>
                </c:pt>
                <c:pt idx="903">
                  <c:v>24.21</c:v>
                </c:pt>
                <c:pt idx="904">
                  <c:v>24.21</c:v>
                </c:pt>
                <c:pt idx="905">
                  <c:v>24.21</c:v>
                </c:pt>
                <c:pt idx="906">
                  <c:v>24.21</c:v>
                </c:pt>
                <c:pt idx="907">
                  <c:v>24.21</c:v>
                </c:pt>
                <c:pt idx="908">
                  <c:v>24.21</c:v>
                </c:pt>
                <c:pt idx="909">
                  <c:v>24.21</c:v>
                </c:pt>
                <c:pt idx="910">
                  <c:v>24.03</c:v>
                </c:pt>
                <c:pt idx="911">
                  <c:v>23.86</c:v>
                </c:pt>
                <c:pt idx="912">
                  <c:v>23.86</c:v>
                </c:pt>
                <c:pt idx="913">
                  <c:v>23.86</c:v>
                </c:pt>
                <c:pt idx="914">
                  <c:v>23.86</c:v>
                </c:pt>
                <c:pt idx="915">
                  <c:v>23.86</c:v>
                </c:pt>
                <c:pt idx="916">
                  <c:v>23.86</c:v>
                </c:pt>
                <c:pt idx="917">
                  <c:v>23.86</c:v>
                </c:pt>
                <c:pt idx="918">
                  <c:v>23.86</c:v>
                </c:pt>
                <c:pt idx="919">
                  <c:v>23.86</c:v>
                </c:pt>
                <c:pt idx="920">
                  <c:v>23.69</c:v>
                </c:pt>
                <c:pt idx="921">
                  <c:v>23.52</c:v>
                </c:pt>
                <c:pt idx="922">
                  <c:v>23.35</c:v>
                </c:pt>
                <c:pt idx="923">
                  <c:v>23.35</c:v>
                </c:pt>
                <c:pt idx="924">
                  <c:v>23.35</c:v>
                </c:pt>
                <c:pt idx="925">
                  <c:v>23.35</c:v>
                </c:pt>
                <c:pt idx="926">
                  <c:v>23.35</c:v>
                </c:pt>
                <c:pt idx="927">
                  <c:v>23.18</c:v>
                </c:pt>
                <c:pt idx="928">
                  <c:v>23.18</c:v>
                </c:pt>
                <c:pt idx="929">
                  <c:v>23.01</c:v>
                </c:pt>
                <c:pt idx="930">
                  <c:v>22.84</c:v>
                </c:pt>
                <c:pt idx="931">
                  <c:v>22.84</c:v>
                </c:pt>
                <c:pt idx="932">
                  <c:v>23.01</c:v>
                </c:pt>
                <c:pt idx="933">
                  <c:v>22.84</c:v>
                </c:pt>
                <c:pt idx="934">
                  <c:v>22.68</c:v>
                </c:pt>
                <c:pt idx="935">
                  <c:v>22.68</c:v>
                </c:pt>
                <c:pt idx="936">
                  <c:v>22.68</c:v>
                </c:pt>
                <c:pt idx="937">
                  <c:v>22.51</c:v>
                </c:pt>
                <c:pt idx="938">
                  <c:v>22.34</c:v>
                </c:pt>
                <c:pt idx="939">
                  <c:v>22.34</c:v>
                </c:pt>
                <c:pt idx="940">
                  <c:v>22.34</c:v>
                </c:pt>
                <c:pt idx="941">
                  <c:v>22.18</c:v>
                </c:pt>
                <c:pt idx="942">
                  <c:v>22.18</c:v>
                </c:pt>
                <c:pt idx="943">
                  <c:v>22.18</c:v>
                </c:pt>
                <c:pt idx="944">
                  <c:v>22.01</c:v>
                </c:pt>
                <c:pt idx="945">
                  <c:v>22.18</c:v>
                </c:pt>
                <c:pt idx="946">
                  <c:v>22.18</c:v>
                </c:pt>
                <c:pt idx="947">
                  <c:v>22.34</c:v>
                </c:pt>
                <c:pt idx="948">
                  <c:v>22.18</c:v>
                </c:pt>
                <c:pt idx="949">
                  <c:v>22.01</c:v>
                </c:pt>
                <c:pt idx="950">
                  <c:v>21.84</c:v>
                </c:pt>
                <c:pt idx="951">
                  <c:v>21.68</c:v>
                </c:pt>
                <c:pt idx="952">
                  <c:v>22.01</c:v>
                </c:pt>
                <c:pt idx="953">
                  <c:v>22.01</c:v>
                </c:pt>
                <c:pt idx="954">
                  <c:v>22.01</c:v>
                </c:pt>
                <c:pt idx="955">
                  <c:v>21.84</c:v>
                </c:pt>
                <c:pt idx="956">
                  <c:v>21.68</c:v>
                </c:pt>
                <c:pt idx="957">
                  <c:v>21.68</c:v>
                </c:pt>
                <c:pt idx="958">
                  <c:v>21.68</c:v>
                </c:pt>
                <c:pt idx="959">
                  <c:v>21.68</c:v>
                </c:pt>
                <c:pt idx="960">
                  <c:v>21.68</c:v>
                </c:pt>
                <c:pt idx="961">
                  <c:v>21.68</c:v>
                </c:pt>
                <c:pt idx="962">
                  <c:v>21.68</c:v>
                </c:pt>
                <c:pt idx="963">
                  <c:v>21.68</c:v>
                </c:pt>
                <c:pt idx="964">
                  <c:v>21.51</c:v>
                </c:pt>
                <c:pt idx="965">
                  <c:v>21.51</c:v>
                </c:pt>
                <c:pt idx="966">
                  <c:v>21.51</c:v>
                </c:pt>
                <c:pt idx="967">
                  <c:v>21.51</c:v>
                </c:pt>
                <c:pt idx="968">
                  <c:v>21.51</c:v>
                </c:pt>
                <c:pt idx="969">
                  <c:v>21.51</c:v>
                </c:pt>
                <c:pt idx="970">
                  <c:v>21.51</c:v>
                </c:pt>
                <c:pt idx="971">
                  <c:v>21.34</c:v>
                </c:pt>
                <c:pt idx="972">
                  <c:v>21.34</c:v>
                </c:pt>
                <c:pt idx="973">
                  <c:v>21.34</c:v>
                </c:pt>
                <c:pt idx="974">
                  <c:v>21.34</c:v>
                </c:pt>
                <c:pt idx="975">
                  <c:v>21.34</c:v>
                </c:pt>
                <c:pt idx="976">
                  <c:v>21.18</c:v>
                </c:pt>
                <c:pt idx="977">
                  <c:v>21.18</c:v>
                </c:pt>
                <c:pt idx="978">
                  <c:v>21.01</c:v>
                </c:pt>
                <c:pt idx="979">
                  <c:v>21.01</c:v>
                </c:pt>
                <c:pt idx="980">
                  <c:v>21.01</c:v>
                </c:pt>
                <c:pt idx="981">
                  <c:v>21.01</c:v>
                </c:pt>
                <c:pt idx="982">
                  <c:v>20.84</c:v>
                </c:pt>
                <c:pt idx="983">
                  <c:v>20.84</c:v>
                </c:pt>
                <c:pt idx="984">
                  <c:v>20.84</c:v>
                </c:pt>
                <c:pt idx="985">
                  <c:v>20.84</c:v>
                </c:pt>
                <c:pt idx="986">
                  <c:v>20.68</c:v>
                </c:pt>
                <c:pt idx="987">
                  <c:v>20.68</c:v>
                </c:pt>
                <c:pt idx="988">
                  <c:v>20.68</c:v>
                </c:pt>
                <c:pt idx="989">
                  <c:v>20.84</c:v>
                </c:pt>
                <c:pt idx="990">
                  <c:v>20.84</c:v>
                </c:pt>
                <c:pt idx="991">
                  <c:v>20.68</c:v>
                </c:pt>
                <c:pt idx="992">
                  <c:v>20.68</c:v>
                </c:pt>
                <c:pt idx="993">
                  <c:v>20.52</c:v>
                </c:pt>
                <c:pt idx="994">
                  <c:v>20.52</c:v>
                </c:pt>
                <c:pt idx="995">
                  <c:v>20.52</c:v>
                </c:pt>
                <c:pt idx="996">
                  <c:v>20.68</c:v>
                </c:pt>
                <c:pt idx="997">
                  <c:v>20.68</c:v>
                </c:pt>
                <c:pt idx="998">
                  <c:v>20.68</c:v>
                </c:pt>
                <c:pt idx="999">
                  <c:v>20.52</c:v>
                </c:pt>
                <c:pt idx="1000">
                  <c:v>20.52</c:v>
                </c:pt>
                <c:pt idx="1001">
                  <c:v>20.52</c:v>
                </c:pt>
                <c:pt idx="1002">
                  <c:v>20.52</c:v>
                </c:pt>
                <c:pt idx="1003">
                  <c:v>20.36</c:v>
                </c:pt>
                <c:pt idx="1004">
                  <c:v>20.36</c:v>
                </c:pt>
                <c:pt idx="1005">
                  <c:v>20.36</c:v>
                </c:pt>
                <c:pt idx="1006">
                  <c:v>20.36</c:v>
                </c:pt>
                <c:pt idx="1007">
                  <c:v>20.36</c:v>
                </c:pt>
                <c:pt idx="1008">
                  <c:v>20.36</c:v>
                </c:pt>
                <c:pt idx="1009">
                  <c:v>20.36</c:v>
                </c:pt>
                <c:pt idx="1010">
                  <c:v>20.36</c:v>
                </c:pt>
                <c:pt idx="1011">
                  <c:v>20.36</c:v>
                </c:pt>
                <c:pt idx="1012">
                  <c:v>20.19</c:v>
                </c:pt>
                <c:pt idx="1013">
                  <c:v>20.19</c:v>
                </c:pt>
                <c:pt idx="1014">
                  <c:v>20.19</c:v>
                </c:pt>
                <c:pt idx="1015">
                  <c:v>20.19</c:v>
                </c:pt>
                <c:pt idx="1016">
                  <c:v>20.19</c:v>
                </c:pt>
                <c:pt idx="1017">
                  <c:v>20.19</c:v>
                </c:pt>
                <c:pt idx="1018">
                  <c:v>20.19</c:v>
                </c:pt>
                <c:pt idx="1019">
                  <c:v>20.19</c:v>
                </c:pt>
                <c:pt idx="1020">
                  <c:v>20.19</c:v>
                </c:pt>
                <c:pt idx="1021">
                  <c:v>20.04</c:v>
                </c:pt>
                <c:pt idx="1022">
                  <c:v>20.04</c:v>
                </c:pt>
                <c:pt idx="1023">
                  <c:v>20.04</c:v>
                </c:pt>
                <c:pt idx="1024">
                  <c:v>20.04</c:v>
                </c:pt>
                <c:pt idx="1025">
                  <c:v>20.04</c:v>
                </c:pt>
                <c:pt idx="1026">
                  <c:v>20.04</c:v>
                </c:pt>
                <c:pt idx="1027">
                  <c:v>19.88</c:v>
                </c:pt>
                <c:pt idx="1028">
                  <c:v>19.88</c:v>
                </c:pt>
                <c:pt idx="1029">
                  <c:v>19.88</c:v>
                </c:pt>
                <c:pt idx="1030">
                  <c:v>19.88</c:v>
                </c:pt>
                <c:pt idx="1031">
                  <c:v>19.88</c:v>
                </c:pt>
                <c:pt idx="1032">
                  <c:v>19.88</c:v>
                </c:pt>
                <c:pt idx="1033">
                  <c:v>19.72</c:v>
                </c:pt>
                <c:pt idx="1034">
                  <c:v>19.72</c:v>
                </c:pt>
                <c:pt idx="1035">
                  <c:v>19.72</c:v>
                </c:pt>
                <c:pt idx="1036">
                  <c:v>19.72</c:v>
                </c:pt>
                <c:pt idx="1037">
                  <c:v>19.72</c:v>
                </c:pt>
                <c:pt idx="1038">
                  <c:v>19.72</c:v>
                </c:pt>
                <c:pt idx="1039">
                  <c:v>19.56</c:v>
                </c:pt>
                <c:pt idx="1040">
                  <c:v>19.56</c:v>
                </c:pt>
                <c:pt idx="1041">
                  <c:v>19.56</c:v>
                </c:pt>
                <c:pt idx="1042">
                  <c:v>19.56</c:v>
                </c:pt>
                <c:pt idx="1043">
                  <c:v>19.56</c:v>
                </c:pt>
                <c:pt idx="1044">
                  <c:v>19.56</c:v>
                </c:pt>
                <c:pt idx="1045">
                  <c:v>19.39</c:v>
                </c:pt>
                <c:pt idx="1046">
                  <c:v>19.39</c:v>
                </c:pt>
                <c:pt idx="1047">
                  <c:v>19.39</c:v>
                </c:pt>
                <c:pt idx="1048">
                  <c:v>19.39</c:v>
                </c:pt>
                <c:pt idx="1049">
                  <c:v>19.23</c:v>
                </c:pt>
                <c:pt idx="1050">
                  <c:v>19.23</c:v>
                </c:pt>
                <c:pt idx="1051">
                  <c:v>19.39</c:v>
                </c:pt>
                <c:pt idx="1052">
                  <c:v>19.39</c:v>
                </c:pt>
                <c:pt idx="1053">
                  <c:v>19.39</c:v>
                </c:pt>
                <c:pt idx="1054">
                  <c:v>19.23</c:v>
                </c:pt>
                <c:pt idx="1055">
                  <c:v>19.23</c:v>
                </c:pt>
                <c:pt idx="1056">
                  <c:v>19.07</c:v>
                </c:pt>
                <c:pt idx="1057">
                  <c:v>19.07</c:v>
                </c:pt>
                <c:pt idx="1058">
                  <c:v>18.9</c:v>
                </c:pt>
                <c:pt idx="1059">
                  <c:v>18.9</c:v>
                </c:pt>
                <c:pt idx="1060">
                  <c:v>18.74</c:v>
                </c:pt>
                <c:pt idx="1061">
                  <c:v>18.41</c:v>
                </c:pt>
                <c:pt idx="1062">
                  <c:v>18.25</c:v>
                </c:pt>
                <c:pt idx="1063">
                  <c:v>17.93</c:v>
                </c:pt>
                <c:pt idx="1064">
                  <c:v>17.93</c:v>
                </c:pt>
                <c:pt idx="1065">
                  <c:v>17.93</c:v>
                </c:pt>
                <c:pt idx="1066">
                  <c:v>17.77</c:v>
                </c:pt>
                <c:pt idx="1067">
                  <c:v>17.77</c:v>
                </c:pt>
                <c:pt idx="1068">
                  <c:v>17.77</c:v>
                </c:pt>
                <c:pt idx="1069">
                  <c:v>17.77</c:v>
                </c:pt>
                <c:pt idx="1070">
                  <c:v>17.93</c:v>
                </c:pt>
                <c:pt idx="1071">
                  <c:v>17.77</c:v>
                </c:pt>
                <c:pt idx="1072">
                  <c:v>17.93</c:v>
                </c:pt>
                <c:pt idx="1073">
                  <c:v>17.93</c:v>
                </c:pt>
                <c:pt idx="1074">
                  <c:v>17.93</c:v>
                </c:pt>
                <c:pt idx="1075">
                  <c:v>17.77</c:v>
                </c:pt>
                <c:pt idx="1076">
                  <c:v>17.77</c:v>
                </c:pt>
                <c:pt idx="1077">
                  <c:v>17.77</c:v>
                </c:pt>
                <c:pt idx="1078">
                  <c:v>17.93</c:v>
                </c:pt>
                <c:pt idx="1079">
                  <c:v>17.93</c:v>
                </c:pt>
                <c:pt idx="1080">
                  <c:v>17.77</c:v>
                </c:pt>
                <c:pt idx="1081">
                  <c:v>17.77</c:v>
                </c:pt>
                <c:pt idx="1082">
                  <c:v>17.77</c:v>
                </c:pt>
                <c:pt idx="1083">
                  <c:v>17.77</c:v>
                </c:pt>
                <c:pt idx="1084">
                  <c:v>17.61</c:v>
                </c:pt>
                <c:pt idx="1085">
                  <c:v>17.61</c:v>
                </c:pt>
                <c:pt idx="1086">
                  <c:v>17.77</c:v>
                </c:pt>
                <c:pt idx="1087">
                  <c:v>17.77</c:v>
                </c:pt>
                <c:pt idx="1088">
                  <c:v>17.77</c:v>
                </c:pt>
                <c:pt idx="1089">
                  <c:v>17.77</c:v>
                </c:pt>
                <c:pt idx="1090">
                  <c:v>17.77</c:v>
                </c:pt>
                <c:pt idx="1091">
                  <c:v>17.61</c:v>
                </c:pt>
                <c:pt idx="1092">
                  <c:v>17.61</c:v>
                </c:pt>
                <c:pt idx="1093">
                  <c:v>17.61</c:v>
                </c:pt>
                <c:pt idx="1094">
                  <c:v>17.77</c:v>
                </c:pt>
                <c:pt idx="1095">
                  <c:v>17.77</c:v>
                </c:pt>
                <c:pt idx="1096">
                  <c:v>17.77</c:v>
                </c:pt>
                <c:pt idx="1097">
                  <c:v>17.77</c:v>
                </c:pt>
                <c:pt idx="1098">
                  <c:v>17.93</c:v>
                </c:pt>
                <c:pt idx="1099">
                  <c:v>17.93</c:v>
                </c:pt>
                <c:pt idx="1100">
                  <c:v>17.93</c:v>
                </c:pt>
                <c:pt idx="1101">
                  <c:v>17.77</c:v>
                </c:pt>
                <c:pt idx="1102">
                  <c:v>17.77</c:v>
                </c:pt>
                <c:pt idx="1103">
                  <c:v>17.77</c:v>
                </c:pt>
                <c:pt idx="1104">
                  <c:v>17.77</c:v>
                </c:pt>
                <c:pt idx="1105">
                  <c:v>17.93</c:v>
                </c:pt>
                <c:pt idx="1106">
                  <c:v>17.93</c:v>
                </c:pt>
                <c:pt idx="1107">
                  <c:v>18.09</c:v>
                </c:pt>
                <c:pt idx="1108">
                  <c:v>18.09</c:v>
                </c:pt>
                <c:pt idx="1109">
                  <c:v>18.09</c:v>
                </c:pt>
                <c:pt idx="1110">
                  <c:v>18.09</c:v>
                </c:pt>
                <c:pt idx="1111">
                  <c:v>18.25</c:v>
                </c:pt>
                <c:pt idx="1112">
                  <c:v>18.25</c:v>
                </c:pt>
                <c:pt idx="1113">
                  <c:v>18.25</c:v>
                </c:pt>
                <c:pt idx="1114">
                  <c:v>18.41</c:v>
                </c:pt>
                <c:pt idx="1115">
                  <c:v>18.41</c:v>
                </c:pt>
                <c:pt idx="1116">
                  <c:v>18.41</c:v>
                </c:pt>
                <c:pt idx="1117">
                  <c:v>18.41</c:v>
                </c:pt>
                <c:pt idx="1118">
                  <c:v>18.41</c:v>
                </c:pt>
                <c:pt idx="1119">
                  <c:v>18.57</c:v>
                </c:pt>
                <c:pt idx="1120">
                  <c:v>18.41</c:v>
                </c:pt>
                <c:pt idx="1121">
                  <c:v>18.41</c:v>
                </c:pt>
                <c:pt idx="1122">
                  <c:v>18.41</c:v>
                </c:pt>
                <c:pt idx="1123">
                  <c:v>18.41</c:v>
                </c:pt>
                <c:pt idx="1124">
                  <c:v>18.41</c:v>
                </c:pt>
                <c:pt idx="1125">
                  <c:v>18.57</c:v>
                </c:pt>
                <c:pt idx="1126">
                  <c:v>18.74</c:v>
                </c:pt>
                <c:pt idx="1127">
                  <c:v>18.9</c:v>
                </c:pt>
                <c:pt idx="1128">
                  <c:v>19.07</c:v>
                </c:pt>
                <c:pt idx="1129">
                  <c:v>19.07</c:v>
                </c:pt>
                <c:pt idx="1130">
                  <c:v>19.23</c:v>
                </c:pt>
                <c:pt idx="1131">
                  <c:v>19.23</c:v>
                </c:pt>
                <c:pt idx="1132">
                  <c:v>19.23</c:v>
                </c:pt>
                <c:pt idx="1133">
                  <c:v>19.23</c:v>
                </c:pt>
                <c:pt idx="1134">
                  <c:v>19.56</c:v>
                </c:pt>
                <c:pt idx="1135">
                  <c:v>19.72</c:v>
                </c:pt>
                <c:pt idx="1136">
                  <c:v>19.88</c:v>
                </c:pt>
                <c:pt idx="1137">
                  <c:v>19.72</c:v>
                </c:pt>
                <c:pt idx="1138">
                  <c:v>19.72</c:v>
                </c:pt>
                <c:pt idx="1139">
                  <c:v>19.72</c:v>
                </c:pt>
                <c:pt idx="1140">
                  <c:v>19.88</c:v>
                </c:pt>
                <c:pt idx="1141">
                  <c:v>20.19</c:v>
                </c:pt>
                <c:pt idx="1142">
                  <c:v>20.36</c:v>
                </c:pt>
                <c:pt idx="1143">
                  <c:v>20.68</c:v>
                </c:pt>
                <c:pt idx="1144">
                  <c:v>20.68</c:v>
                </c:pt>
                <c:pt idx="1145">
                  <c:v>20.68</c:v>
                </c:pt>
                <c:pt idx="1146">
                  <c:v>20.68</c:v>
                </c:pt>
                <c:pt idx="1147">
                  <c:v>20.68</c:v>
                </c:pt>
                <c:pt idx="1148">
                  <c:v>20.84</c:v>
                </c:pt>
                <c:pt idx="1149">
                  <c:v>21.01</c:v>
                </c:pt>
                <c:pt idx="1150">
                  <c:v>21.18</c:v>
                </c:pt>
                <c:pt idx="1151">
                  <c:v>21.34</c:v>
                </c:pt>
                <c:pt idx="1152">
                  <c:v>21.51</c:v>
                </c:pt>
                <c:pt idx="1153">
                  <c:v>21.51</c:v>
                </c:pt>
                <c:pt idx="1154">
                  <c:v>21.68</c:v>
                </c:pt>
                <c:pt idx="1155">
                  <c:v>21.84</c:v>
                </c:pt>
                <c:pt idx="1156">
                  <c:v>21.84</c:v>
                </c:pt>
                <c:pt idx="1157">
                  <c:v>22.01</c:v>
                </c:pt>
                <c:pt idx="1158">
                  <c:v>22.18</c:v>
                </c:pt>
                <c:pt idx="1159">
                  <c:v>22.18</c:v>
                </c:pt>
                <c:pt idx="1160">
                  <c:v>22.34</c:v>
                </c:pt>
                <c:pt idx="1161">
                  <c:v>22.51</c:v>
                </c:pt>
                <c:pt idx="1162">
                  <c:v>22.51</c:v>
                </c:pt>
                <c:pt idx="1163">
                  <c:v>22.68</c:v>
                </c:pt>
                <c:pt idx="1164">
                  <c:v>22.68</c:v>
                </c:pt>
                <c:pt idx="1165">
                  <c:v>22.84</c:v>
                </c:pt>
                <c:pt idx="1166">
                  <c:v>22.84</c:v>
                </c:pt>
                <c:pt idx="1167">
                  <c:v>22.84</c:v>
                </c:pt>
                <c:pt idx="1168">
                  <c:v>23.01</c:v>
                </c:pt>
                <c:pt idx="1169">
                  <c:v>23.01</c:v>
                </c:pt>
                <c:pt idx="1170">
                  <c:v>23.35</c:v>
                </c:pt>
                <c:pt idx="1171">
                  <c:v>23.52</c:v>
                </c:pt>
                <c:pt idx="1172">
                  <c:v>23.52</c:v>
                </c:pt>
                <c:pt idx="1173">
                  <c:v>23.52</c:v>
                </c:pt>
                <c:pt idx="1174">
                  <c:v>23.69</c:v>
                </c:pt>
                <c:pt idx="1175">
                  <c:v>23.86</c:v>
                </c:pt>
                <c:pt idx="1176">
                  <c:v>23.86</c:v>
                </c:pt>
                <c:pt idx="1177">
                  <c:v>23.86</c:v>
                </c:pt>
                <c:pt idx="1178">
                  <c:v>24.03</c:v>
                </c:pt>
                <c:pt idx="1179">
                  <c:v>24.03</c:v>
                </c:pt>
                <c:pt idx="1180">
                  <c:v>24.03</c:v>
                </c:pt>
                <c:pt idx="1181">
                  <c:v>24.21</c:v>
                </c:pt>
                <c:pt idx="1182">
                  <c:v>24.21</c:v>
                </c:pt>
                <c:pt idx="1183">
                  <c:v>24.21</c:v>
                </c:pt>
                <c:pt idx="1184">
                  <c:v>24.21</c:v>
                </c:pt>
                <c:pt idx="1185">
                  <c:v>24.21</c:v>
                </c:pt>
                <c:pt idx="1186">
                  <c:v>24.21</c:v>
                </c:pt>
                <c:pt idx="1187">
                  <c:v>24.21</c:v>
                </c:pt>
                <c:pt idx="1188">
                  <c:v>24.38</c:v>
                </c:pt>
                <c:pt idx="1189">
                  <c:v>24.38</c:v>
                </c:pt>
                <c:pt idx="1190">
                  <c:v>24.21</c:v>
                </c:pt>
                <c:pt idx="1191">
                  <c:v>24.21</c:v>
                </c:pt>
                <c:pt idx="1192">
                  <c:v>24.21</c:v>
                </c:pt>
                <c:pt idx="1193">
                  <c:v>24.56</c:v>
                </c:pt>
                <c:pt idx="1194">
                  <c:v>24.56</c:v>
                </c:pt>
                <c:pt idx="1195">
                  <c:v>24.73</c:v>
                </c:pt>
                <c:pt idx="1196">
                  <c:v>24.73</c:v>
                </c:pt>
                <c:pt idx="1197">
                  <c:v>24.73</c:v>
                </c:pt>
                <c:pt idx="1198">
                  <c:v>24.73</c:v>
                </c:pt>
                <c:pt idx="1199">
                  <c:v>24.73</c:v>
                </c:pt>
                <c:pt idx="1200">
                  <c:v>24.91</c:v>
                </c:pt>
                <c:pt idx="1201">
                  <c:v>24.91</c:v>
                </c:pt>
                <c:pt idx="1202">
                  <c:v>24.73</c:v>
                </c:pt>
                <c:pt idx="1203">
                  <c:v>24.73</c:v>
                </c:pt>
                <c:pt idx="1204">
                  <c:v>24.73</c:v>
                </c:pt>
                <c:pt idx="1205">
                  <c:v>24.73</c:v>
                </c:pt>
                <c:pt idx="1206">
                  <c:v>24.73</c:v>
                </c:pt>
                <c:pt idx="1207">
                  <c:v>24.73</c:v>
                </c:pt>
                <c:pt idx="1208">
                  <c:v>24.38</c:v>
                </c:pt>
                <c:pt idx="1209">
                  <c:v>24.21</c:v>
                </c:pt>
                <c:pt idx="1210">
                  <c:v>24.21</c:v>
                </c:pt>
                <c:pt idx="1211">
                  <c:v>24.03</c:v>
                </c:pt>
                <c:pt idx="1212">
                  <c:v>23.86</c:v>
                </c:pt>
                <c:pt idx="1213">
                  <c:v>23.69</c:v>
                </c:pt>
                <c:pt idx="1214">
                  <c:v>23.69</c:v>
                </c:pt>
                <c:pt idx="1215">
                  <c:v>23.69</c:v>
                </c:pt>
                <c:pt idx="1216">
                  <c:v>23.69</c:v>
                </c:pt>
                <c:pt idx="1217">
                  <c:v>23.69</c:v>
                </c:pt>
                <c:pt idx="1218">
                  <c:v>23.69</c:v>
                </c:pt>
                <c:pt idx="1219">
                  <c:v>23.52</c:v>
                </c:pt>
                <c:pt idx="1220">
                  <c:v>23.52</c:v>
                </c:pt>
                <c:pt idx="1221">
                  <c:v>23.35</c:v>
                </c:pt>
                <c:pt idx="1222">
                  <c:v>23.35</c:v>
                </c:pt>
                <c:pt idx="1223">
                  <c:v>23.35</c:v>
                </c:pt>
                <c:pt idx="1224">
                  <c:v>23.35</c:v>
                </c:pt>
                <c:pt idx="1225">
                  <c:v>23.18</c:v>
                </c:pt>
                <c:pt idx="1226">
                  <c:v>23.18</c:v>
                </c:pt>
                <c:pt idx="1227">
                  <c:v>23.18</c:v>
                </c:pt>
                <c:pt idx="1228">
                  <c:v>23.18</c:v>
                </c:pt>
                <c:pt idx="1229">
                  <c:v>23.18</c:v>
                </c:pt>
                <c:pt idx="1230">
                  <c:v>23.18</c:v>
                </c:pt>
                <c:pt idx="1231">
                  <c:v>23.01</c:v>
                </c:pt>
                <c:pt idx="1232">
                  <c:v>23.01</c:v>
                </c:pt>
                <c:pt idx="1233">
                  <c:v>22.84</c:v>
                </c:pt>
                <c:pt idx="1234">
                  <c:v>22.84</c:v>
                </c:pt>
                <c:pt idx="1235">
                  <c:v>22.68</c:v>
                </c:pt>
                <c:pt idx="1236">
                  <c:v>22.68</c:v>
                </c:pt>
                <c:pt idx="1237">
                  <c:v>22.68</c:v>
                </c:pt>
                <c:pt idx="1238">
                  <c:v>22.51</c:v>
                </c:pt>
                <c:pt idx="1239">
                  <c:v>22.68</c:v>
                </c:pt>
                <c:pt idx="1240">
                  <c:v>22.68</c:v>
                </c:pt>
                <c:pt idx="1241">
                  <c:v>22.51</c:v>
                </c:pt>
                <c:pt idx="1242">
                  <c:v>22.34</c:v>
                </c:pt>
                <c:pt idx="1243">
                  <c:v>22.34</c:v>
                </c:pt>
                <c:pt idx="1244">
                  <c:v>22.01</c:v>
                </c:pt>
                <c:pt idx="1245">
                  <c:v>22.01</c:v>
                </c:pt>
                <c:pt idx="1246">
                  <c:v>21.84</c:v>
                </c:pt>
                <c:pt idx="1247">
                  <c:v>21.84</c:v>
                </c:pt>
                <c:pt idx="1248">
                  <c:v>21.84</c:v>
                </c:pt>
                <c:pt idx="1249">
                  <c:v>21.84</c:v>
                </c:pt>
                <c:pt idx="1250">
                  <c:v>22.01</c:v>
                </c:pt>
                <c:pt idx="1251">
                  <c:v>22.18</c:v>
                </c:pt>
                <c:pt idx="1252">
                  <c:v>22.01</c:v>
                </c:pt>
                <c:pt idx="1253">
                  <c:v>22.01</c:v>
                </c:pt>
                <c:pt idx="1254">
                  <c:v>22.01</c:v>
                </c:pt>
                <c:pt idx="1255">
                  <c:v>22.01</c:v>
                </c:pt>
                <c:pt idx="1256">
                  <c:v>21.84</c:v>
                </c:pt>
                <c:pt idx="1257">
                  <c:v>21.84</c:v>
                </c:pt>
                <c:pt idx="1258">
                  <c:v>21.84</c:v>
                </c:pt>
                <c:pt idx="1259">
                  <c:v>21.84</c:v>
                </c:pt>
                <c:pt idx="1260">
                  <c:v>21.68</c:v>
                </c:pt>
                <c:pt idx="1261">
                  <c:v>21.68</c:v>
                </c:pt>
                <c:pt idx="1262">
                  <c:v>21.68</c:v>
                </c:pt>
                <c:pt idx="1263">
                  <c:v>21.68</c:v>
                </c:pt>
                <c:pt idx="1264">
                  <c:v>21.51</c:v>
                </c:pt>
                <c:pt idx="1265">
                  <c:v>21.51</c:v>
                </c:pt>
                <c:pt idx="1266">
                  <c:v>21.34</c:v>
                </c:pt>
                <c:pt idx="1267">
                  <c:v>21.34</c:v>
                </c:pt>
                <c:pt idx="1268">
                  <c:v>21.34</c:v>
                </c:pt>
                <c:pt idx="1269">
                  <c:v>21.34</c:v>
                </c:pt>
                <c:pt idx="1270">
                  <c:v>21.34</c:v>
                </c:pt>
                <c:pt idx="1271">
                  <c:v>21.34</c:v>
                </c:pt>
                <c:pt idx="1272">
                  <c:v>21.34</c:v>
                </c:pt>
                <c:pt idx="1273">
                  <c:v>21.18</c:v>
                </c:pt>
                <c:pt idx="1274">
                  <c:v>21.18</c:v>
                </c:pt>
                <c:pt idx="1275">
                  <c:v>21.01</c:v>
                </c:pt>
                <c:pt idx="1276">
                  <c:v>21.01</c:v>
                </c:pt>
                <c:pt idx="1277">
                  <c:v>21.18</c:v>
                </c:pt>
                <c:pt idx="1278">
                  <c:v>21.18</c:v>
                </c:pt>
                <c:pt idx="1279">
                  <c:v>21.01</c:v>
                </c:pt>
                <c:pt idx="1280">
                  <c:v>21.01</c:v>
                </c:pt>
                <c:pt idx="1281">
                  <c:v>21.01</c:v>
                </c:pt>
                <c:pt idx="1282">
                  <c:v>21.01</c:v>
                </c:pt>
                <c:pt idx="1283">
                  <c:v>21.01</c:v>
                </c:pt>
                <c:pt idx="1284">
                  <c:v>20.84</c:v>
                </c:pt>
                <c:pt idx="1285">
                  <c:v>20.84</c:v>
                </c:pt>
                <c:pt idx="1286">
                  <c:v>20.68</c:v>
                </c:pt>
                <c:pt idx="1287">
                  <c:v>20.68</c:v>
                </c:pt>
                <c:pt idx="1288">
                  <c:v>20.68</c:v>
                </c:pt>
                <c:pt idx="1289">
                  <c:v>20.68</c:v>
                </c:pt>
                <c:pt idx="1290">
                  <c:v>20.52</c:v>
                </c:pt>
                <c:pt idx="1291">
                  <c:v>20.52</c:v>
                </c:pt>
                <c:pt idx="1292">
                  <c:v>20.52</c:v>
                </c:pt>
                <c:pt idx="1293">
                  <c:v>20.52</c:v>
                </c:pt>
                <c:pt idx="1294">
                  <c:v>20.52</c:v>
                </c:pt>
                <c:pt idx="1295">
                  <c:v>20.52</c:v>
                </c:pt>
                <c:pt idx="1296">
                  <c:v>20.36</c:v>
                </c:pt>
                <c:pt idx="1297">
                  <c:v>20.36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temperature!$AC$1</c:f>
              <c:strCache>
                <c:ptCount val="1"/>
                <c:pt idx="0">
                  <c:v>5-20cm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val>
            <c:numRef>
              <c:f>temperature!$AC$2:$AC$1299</c:f>
              <c:numCache>
                <c:formatCode>0.00</c:formatCode>
                <c:ptCount val="1298"/>
                <c:pt idx="0">
                  <c:v>22.142</c:v>
                </c:pt>
                <c:pt idx="1">
                  <c:v>22.046</c:v>
                </c:pt>
                <c:pt idx="2">
                  <c:v>22.333</c:v>
                </c:pt>
                <c:pt idx="3">
                  <c:v>22.717</c:v>
                </c:pt>
                <c:pt idx="4">
                  <c:v>22.621</c:v>
                </c:pt>
                <c:pt idx="5">
                  <c:v>22.812</c:v>
                </c:pt>
                <c:pt idx="6">
                  <c:v>23.292</c:v>
                </c:pt>
                <c:pt idx="7">
                  <c:v>23.869</c:v>
                </c:pt>
                <c:pt idx="8">
                  <c:v>24.448</c:v>
                </c:pt>
                <c:pt idx="9">
                  <c:v>25.028</c:v>
                </c:pt>
                <c:pt idx="10">
                  <c:v>25.61</c:v>
                </c:pt>
                <c:pt idx="11">
                  <c:v>26.195</c:v>
                </c:pt>
                <c:pt idx="12">
                  <c:v>26.683</c:v>
                </c:pt>
                <c:pt idx="13">
                  <c:v>27.173</c:v>
                </c:pt>
                <c:pt idx="14">
                  <c:v>27.567</c:v>
                </c:pt>
                <c:pt idx="15">
                  <c:v>27.961</c:v>
                </c:pt>
                <c:pt idx="16">
                  <c:v>28.258</c:v>
                </c:pt>
                <c:pt idx="17">
                  <c:v>28.555</c:v>
                </c:pt>
                <c:pt idx="18">
                  <c:v>28.754</c:v>
                </c:pt>
                <c:pt idx="19">
                  <c:v>29.053</c:v>
                </c:pt>
                <c:pt idx="20">
                  <c:v>29.252</c:v>
                </c:pt>
                <c:pt idx="21">
                  <c:v>29.352</c:v>
                </c:pt>
                <c:pt idx="22">
                  <c:v>29.552</c:v>
                </c:pt>
                <c:pt idx="23">
                  <c:v>29.652</c:v>
                </c:pt>
                <c:pt idx="24">
                  <c:v>29.752</c:v>
                </c:pt>
                <c:pt idx="25">
                  <c:v>29.752</c:v>
                </c:pt>
                <c:pt idx="26">
                  <c:v>28.953</c:v>
                </c:pt>
                <c:pt idx="27">
                  <c:v>28.555</c:v>
                </c:pt>
                <c:pt idx="28">
                  <c:v>27.961</c:v>
                </c:pt>
                <c:pt idx="29">
                  <c:v>27.37</c:v>
                </c:pt>
                <c:pt idx="30">
                  <c:v>27.665</c:v>
                </c:pt>
                <c:pt idx="31">
                  <c:v>26.488</c:v>
                </c:pt>
                <c:pt idx="32">
                  <c:v>25.513</c:v>
                </c:pt>
                <c:pt idx="33">
                  <c:v>24.545</c:v>
                </c:pt>
                <c:pt idx="34">
                  <c:v>24.738</c:v>
                </c:pt>
                <c:pt idx="35">
                  <c:v>25.222</c:v>
                </c:pt>
                <c:pt idx="36">
                  <c:v>25.805</c:v>
                </c:pt>
                <c:pt idx="37">
                  <c:v>25.222</c:v>
                </c:pt>
                <c:pt idx="38">
                  <c:v>25.028</c:v>
                </c:pt>
                <c:pt idx="39">
                  <c:v>27.075</c:v>
                </c:pt>
                <c:pt idx="40">
                  <c:v>33.326</c:v>
                </c:pt>
                <c:pt idx="41">
                  <c:v>37.494</c:v>
                </c:pt>
                <c:pt idx="42">
                  <c:v>41.225</c:v>
                </c:pt>
                <c:pt idx="43">
                  <c:v>42.401</c:v>
                </c:pt>
                <c:pt idx="44">
                  <c:v>41.692</c:v>
                </c:pt>
                <c:pt idx="45">
                  <c:v>41.458</c:v>
                </c:pt>
                <c:pt idx="46">
                  <c:v>37.274</c:v>
                </c:pt>
                <c:pt idx="47">
                  <c:v>33.953</c:v>
                </c:pt>
                <c:pt idx="48">
                  <c:v>29.552</c:v>
                </c:pt>
                <c:pt idx="49">
                  <c:v>25.513</c:v>
                </c:pt>
                <c:pt idx="50">
                  <c:v>24.158</c:v>
                </c:pt>
                <c:pt idx="51">
                  <c:v>24.062</c:v>
                </c:pt>
                <c:pt idx="52">
                  <c:v>24.062</c:v>
                </c:pt>
                <c:pt idx="53">
                  <c:v>24.351</c:v>
                </c:pt>
                <c:pt idx="54">
                  <c:v>24.545</c:v>
                </c:pt>
                <c:pt idx="55">
                  <c:v>24.641</c:v>
                </c:pt>
                <c:pt idx="56">
                  <c:v>24.738</c:v>
                </c:pt>
                <c:pt idx="57">
                  <c:v>24.641</c:v>
                </c:pt>
                <c:pt idx="58">
                  <c:v>24.641</c:v>
                </c:pt>
                <c:pt idx="59">
                  <c:v>24.545</c:v>
                </c:pt>
                <c:pt idx="60">
                  <c:v>24.545</c:v>
                </c:pt>
                <c:pt idx="61">
                  <c:v>24.062</c:v>
                </c:pt>
                <c:pt idx="62">
                  <c:v>23.966</c:v>
                </c:pt>
                <c:pt idx="63">
                  <c:v>24.255</c:v>
                </c:pt>
                <c:pt idx="64">
                  <c:v>24.255</c:v>
                </c:pt>
                <c:pt idx="65">
                  <c:v>23.773</c:v>
                </c:pt>
                <c:pt idx="66">
                  <c:v>23.388</c:v>
                </c:pt>
                <c:pt idx="67">
                  <c:v>23.196</c:v>
                </c:pt>
                <c:pt idx="68">
                  <c:v>23.196</c:v>
                </c:pt>
                <c:pt idx="69">
                  <c:v>23.1</c:v>
                </c:pt>
                <c:pt idx="70">
                  <c:v>23.1</c:v>
                </c:pt>
                <c:pt idx="71">
                  <c:v>23.004</c:v>
                </c:pt>
                <c:pt idx="72">
                  <c:v>22.908</c:v>
                </c:pt>
                <c:pt idx="73">
                  <c:v>22.908</c:v>
                </c:pt>
                <c:pt idx="74">
                  <c:v>22.908</c:v>
                </c:pt>
                <c:pt idx="75">
                  <c:v>22.812</c:v>
                </c:pt>
                <c:pt idx="76">
                  <c:v>22.812</c:v>
                </c:pt>
                <c:pt idx="77">
                  <c:v>22.717</c:v>
                </c:pt>
                <c:pt idx="78">
                  <c:v>22.717</c:v>
                </c:pt>
                <c:pt idx="79">
                  <c:v>22.717</c:v>
                </c:pt>
                <c:pt idx="80">
                  <c:v>22.717</c:v>
                </c:pt>
                <c:pt idx="81">
                  <c:v>22.717</c:v>
                </c:pt>
                <c:pt idx="82">
                  <c:v>22.621</c:v>
                </c:pt>
                <c:pt idx="83">
                  <c:v>22.621</c:v>
                </c:pt>
                <c:pt idx="84">
                  <c:v>22.525</c:v>
                </c:pt>
                <c:pt idx="85">
                  <c:v>22.525</c:v>
                </c:pt>
                <c:pt idx="86">
                  <c:v>22.525</c:v>
                </c:pt>
                <c:pt idx="87">
                  <c:v>22.429</c:v>
                </c:pt>
                <c:pt idx="88">
                  <c:v>22.429</c:v>
                </c:pt>
                <c:pt idx="89">
                  <c:v>22.429</c:v>
                </c:pt>
                <c:pt idx="90">
                  <c:v>22.333</c:v>
                </c:pt>
                <c:pt idx="91">
                  <c:v>22.333</c:v>
                </c:pt>
                <c:pt idx="92">
                  <c:v>22.333</c:v>
                </c:pt>
                <c:pt idx="93">
                  <c:v>22.333</c:v>
                </c:pt>
                <c:pt idx="94">
                  <c:v>22.333</c:v>
                </c:pt>
                <c:pt idx="95">
                  <c:v>22.333</c:v>
                </c:pt>
                <c:pt idx="96">
                  <c:v>22.333</c:v>
                </c:pt>
                <c:pt idx="97">
                  <c:v>22.333</c:v>
                </c:pt>
                <c:pt idx="98">
                  <c:v>22.238</c:v>
                </c:pt>
                <c:pt idx="99">
                  <c:v>22.238</c:v>
                </c:pt>
                <c:pt idx="100">
                  <c:v>22.238</c:v>
                </c:pt>
                <c:pt idx="101">
                  <c:v>22.142</c:v>
                </c:pt>
                <c:pt idx="102">
                  <c:v>22.142</c:v>
                </c:pt>
                <c:pt idx="103">
                  <c:v>22.142</c:v>
                </c:pt>
                <c:pt idx="104">
                  <c:v>22.046</c:v>
                </c:pt>
                <c:pt idx="105">
                  <c:v>22.046</c:v>
                </c:pt>
                <c:pt idx="106">
                  <c:v>22.046</c:v>
                </c:pt>
                <c:pt idx="107">
                  <c:v>21.951</c:v>
                </c:pt>
                <c:pt idx="108">
                  <c:v>21.951</c:v>
                </c:pt>
                <c:pt idx="109">
                  <c:v>21.855</c:v>
                </c:pt>
                <c:pt idx="110">
                  <c:v>21.855</c:v>
                </c:pt>
                <c:pt idx="111">
                  <c:v>21.855</c:v>
                </c:pt>
                <c:pt idx="112">
                  <c:v>21.855</c:v>
                </c:pt>
                <c:pt idx="113">
                  <c:v>21.855</c:v>
                </c:pt>
                <c:pt idx="114">
                  <c:v>21.855</c:v>
                </c:pt>
                <c:pt idx="115">
                  <c:v>21.76</c:v>
                </c:pt>
                <c:pt idx="116">
                  <c:v>21.76</c:v>
                </c:pt>
                <c:pt idx="117">
                  <c:v>21.664</c:v>
                </c:pt>
                <c:pt idx="118">
                  <c:v>21.664</c:v>
                </c:pt>
                <c:pt idx="119">
                  <c:v>21.664</c:v>
                </c:pt>
                <c:pt idx="120">
                  <c:v>21.664</c:v>
                </c:pt>
                <c:pt idx="121">
                  <c:v>21.664</c:v>
                </c:pt>
                <c:pt idx="122">
                  <c:v>21.664</c:v>
                </c:pt>
                <c:pt idx="123">
                  <c:v>21.569</c:v>
                </c:pt>
                <c:pt idx="124">
                  <c:v>21.569</c:v>
                </c:pt>
                <c:pt idx="125">
                  <c:v>21.569</c:v>
                </c:pt>
                <c:pt idx="126">
                  <c:v>21.569</c:v>
                </c:pt>
                <c:pt idx="127">
                  <c:v>21.569</c:v>
                </c:pt>
                <c:pt idx="128">
                  <c:v>21.473</c:v>
                </c:pt>
                <c:pt idx="129">
                  <c:v>21.473</c:v>
                </c:pt>
                <c:pt idx="130">
                  <c:v>21.473</c:v>
                </c:pt>
                <c:pt idx="131">
                  <c:v>21.473</c:v>
                </c:pt>
                <c:pt idx="132">
                  <c:v>21.378</c:v>
                </c:pt>
                <c:pt idx="133">
                  <c:v>21.282</c:v>
                </c:pt>
                <c:pt idx="134">
                  <c:v>21.187</c:v>
                </c:pt>
                <c:pt idx="135">
                  <c:v>20.996</c:v>
                </c:pt>
                <c:pt idx="136">
                  <c:v>20.996</c:v>
                </c:pt>
                <c:pt idx="137">
                  <c:v>21.187</c:v>
                </c:pt>
                <c:pt idx="138">
                  <c:v>21.187</c:v>
                </c:pt>
                <c:pt idx="139">
                  <c:v>21.091</c:v>
                </c:pt>
                <c:pt idx="140">
                  <c:v>21.091</c:v>
                </c:pt>
                <c:pt idx="141">
                  <c:v>20.996</c:v>
                </c:pt>
                <c:pt idx="142">
                  <c:v>20.996</c:v>
                </c:pt>
                <c:pt idx="143">
                  <c:v>20.901</c:v>
                </c:pt>
                <c:pt idx="144">
                  <c:v>20.901</c:v>
                </c:pt>
                <c:pt idx="145">
                  <c:v>20.901</c:v>
                </c:pt>
                <c:pt idx="146">
                  <c:v>20.805</c:v>
                </c:pt>
                <c:pt idx="147">
                  <c:v>20.71</c:v>
                </c:pt>
                <c:pt idx="148">
                  <c:v>20.71</c:v>
                </c:pt>
                <c:pt idx="149">
                  <c:v>20.71</c:v>
                </c:pt>
                <c:pt idx="150">
                  <c:v>20.615</c:v>
                </c:pt>
                <c:pt idx="151">
                  <c:v>20.519</c:v>
                </c:pt>
                <c:pt idx="152">
                  <c:v>20.615</c:v>
                </c:pt>
                <c:pt idx="153">
                  <c:v>20.71</c:v>
                </c:pt>
                <c:pt idx="154">
                  <c:v>20.615</c:v>
                </c:pt>
                <c:pt idx="155">
                  <c:v>20.71</c:v>
                </c:pt>
                <c:pt idx="156">
                  <c:v>20.615</c:v>
                </c:pt>
                <c:pt idx="157">
                  <c:v>20.519</c:v>
                </c:pt>
                <c:pt idx="158">
                  <c:v>20.519</c:v>
                </c:pt>
                <c:pt idx="159">
                  <c:v>20.424</c:v>
                </c:pt>
                <c:pt idx="160">
                  <c:v>20.424</c:v>
                </c:pt>
                <c:pt idx="161">
                  <c:v>20.424</c:v>
                </c:pt>
                <c:pt idx="162">
                  <c:v>20.424</c:v>
                </c:pt>
                <c:pt idx="163">
                  <c:v>20.424</c:v>
                </c:pt>
                <c:pt idx="164">
                  <c:v>20.329</c:v>
                </c:pt>
                <c:pt idx="165">
                  <c:v>20.329</c:v>
                </c:pt>
                <c:pt idx="166">
                  <c:v>20.329</c:v>
                </c:pt>
                <c:pt idx="167">
                  <c:v>20.234</c:v>
                </c:pt>
                <c:pt idx="168">
                  <c:v>20.234</c:v>
                </c:pt>
                <c:pt idx="169">
                  <c:v>20.234</c:v>
                </c:pt>
                <c:pt idx="170">
                  <c:v>20.234</c:v>
                </c:pt>
                <c:pt idx="171">
                  <c:v>20.138</c:v>
                </c:pt>
                <c:pt idx="172">
                  <c:v>20.138</c:v>
                </c:pt>
                <c:pt idx="173">
                  <c:v>20.138</c:v>
                </c:pt>
                <c:pt idx="174">
                  <c:v>20.138</c:v>
                </c:pt>
                <c:pt idx="175">
                  <c:v>20.043</c:v>
                </c:pt>
                <c:pt idx="176">
                  <c:v>20.043</c:v>
                </c:pt>
                <c:pt idx="177">
                  <c:v>20.043</c:v>
                </c:pt>
                <c:pt idx="178">
                  <c:v>20.043</c:v>
                </c:pt>
                <c:pt idx="179">
                  <c:v>19.948</c:v>
                </c:pt>
                <c:pt idx="180">
                  <c:v>19.853</c:v>
                </c:pt>
                <c:pt idx="181">
                  <c:v>19.948</c:v>
                </c:pt>
                <c:pt idx="182">
                  <c:v>19.948</c:v>
                </c:pt>
                <c:pt idx="183">
                  <c:v>19.853</c:v>
                </c:pt>
                <c:pt idx="184">
                  <c:v>19.758</c:v>
                </c:pt>
                <c:pt idx="185">
                  <c:v>19.662</c:v>
                </c:pt>
                <c:pt idx="186">
                  <c:v>19.567</c:v>
                </c:pt>
                <c:pt idx="187">
                  <c:v>19.567</c:v>
                </c:pt>
                <c:pt idx="188">
                  <c:v>19.662</c:v>
                </c:pt>
                <c:pt idx="189">
                  <c:v>19.662</c:v>
                </c:pt>
                <c:pt idx="190">
                  <c:v>19.662</c:v>
                </c:pt>
                <c:pt idx="191">
                  <c:v>19.662</c:v>
                </c:pt>
                <c:pt idx="192">
                  <c:v>19.662</c:v>
                </c:pt>
                <c:pt idx="193">
                  <c:v>19.567</c:v>
                </c:pt>
                <c:pt idx="194">
                  <c:v>19.377</c:v>
                </c:pt>
                <c:pt idx="195">
                  <c:v>19.187</c:v>
                </c:pt>
                <c:pt idx="196">
                  <c:v>18.901</c:v>
                </c:pt>
                <c:pt idx="197">
                  <c:v>18.711</c:v>
                </c:pt>
                <c:pt idx="198">
                  <c:v>18.711</c:v>
                </c:pt>
                <c:pt idx="199">
                  <c:v>18.616</c:v>
                </c:pt>
                <c:pt idx="200">
                  <c:v>18.616</c:v>
                </c:pt>
                <c:pt idx="201">
                  <c:v>18.711</c:v>
                </c:pt>
                <c:pt idx="202">
                  <c:v>18.711</c:v>
                </c:pt>
                <c:pt idx="203">
                  <c:v>18.806</c:v>
                </c:pt>
                <c:pt idx="204">
                  <c:v>18.806</c:v>
                </c:pt>
                <c:pt idx="205">
                  <c:v>18.616</c:v>
                </c:pt>
                <c:pt idx="206">
                  <c:v>18.711</c:v>
                </c:pt>
                <c:pt idx="207">
                  <c:v>18.711</c:v>
                </c:pt>
                <c:pt idx="208">
                  <c:v>18.806</c:v>
                </c:pt>
                <c:pt idx="209">
                  <c:v>18.806</c:v>
                </c:pt>
                <c:pt idx="210">
                  <c:v>18.996</c:v>
                </c:pt>
                <c:pt idx="211">
                  <c:v>18.996</c:v>
                </c:pt>
                <c:pt idx="212">
                  <c:v>19.092</c:v>
                </c:pt>
                <c:pt idx="213">
                  <c:v>19.092</c:v>
                </c:pt>
                <c:pt idx="214">
                  <c:v>18.996</c:v>
                </c:pt>
                <c:pt idx="215">
                  <c:v>18.996</c:v>
                </c:pt>
                <c:pt idx="216">
                  <c:v>19.092</c:v>
                </c:pt>
                <c:pt idx="217">
                  <c:v>19.092</c:v>
                </c:pt>
                <c:pt idx="218">
                  <c:v>18.996</c:v>
                </c:pt>
                <c:pt idx="219">
                  <c:v>19.187</c:v>
                </c:pt>
                <c:pt idx="220">
                  <c:v>19.282</c:v>
                </c:pt>
                <c:pt idx="221">
                  <c:v>19.282</c:v>
                </c:pt>
                <c:pt idx="222">
                  <c:v>19.187</c:v>
                </c:pt>
                <c:pt idx="223">
                  <c:v>19.282</c:v>
                </c:pt>
                <c:pt idx="224">
                  <c:v>19.282</c:v>
                </c:pt>
                <c:pt idx="225">
                  <c:v>19.187</c:v>
                </c:pt>
                <c:pt idx="226">
                  <c:v>19.282</c:v>
                </c:pt>
                <c:pt idx="227">
                  <c:v>19.282</c:v>
                </c:pt>
                <c:pt idx="228">
                  <c:v>19.282</c:v>
                </c:pt>
                <c:pt idx="229">
                  <c:v>19.282</c:v>
                </c:pt>
                <c:pt idx="230">
                  <c:v>19.282</c:v>
                </c:pt>
                <c:pt idx="231">
                  <c:v>19.282</c:v>
                </c:pt>
                <c:pt idx="232">
                  <c:v>19.187</c:v>
                </c:pt>
                <c:pt idx="233">
                  <c:v>19.187</c:v>
                </c:pt>
                <c:pt idx="234">
                  <c:v>19.187</c:v>
                </c:pt>
                <c:pt idx="235">
                  <c:v>19.187</c:v>
                </c:pt>
                <c:pt idx="236">
                  <c:v>19.187</c:v>
                </c:pt>
                <c:pt idx="237">
                  <c:v>19.187</c:v>
                </c:pt>
                <c:pt idx="238">
                  <c:v>19.187</c:v>
                </c:pt>
                <c:pt idx="239">
                  <c:v>19.187</c:v>
                </c:pt>
                <c:pt idx="240">
                  <c:v>19.092</c:v>
                </c:pt>
                <c:pt idx="241">
                  <c:v>19.187</c:v>
                </c:pt>
                <c:pt idx="242">
                  <c:v>19.187</c:v>
                </c:pt>
                <c:pt idx="243">
                  <c:v>19.092</c:v>
                </c:pt>
                <c:pt idx="244">
                  <c:v>18.996</c:v>
                </c:pt>
                <c:pt idx="245">
                  <c:v>18.806</c:v>
                </c:pt>
                <c:pt idx="246">
                  <c:v>18.806</c:v>
                </c:pt>
                <c:pt idx="247">
                  <c:v>18.806</c:v>
                </c:pt>
                <c:pt idx="248">
                  <c:v>18.901</c:v>
                </c:pt>
                <c:pt idx="249">
                  <c:v>18.806</c:v>
                </c:pt>
                <c:pt idx="250">
                  <c:v>18.806</c:v>
                </c:pt>
                <c:pt idx="251">
                  <c:v>18.806</c:v>
                </c:pt>
                <c:pt idx="252">
                  <c:v>18.806</c:v>
                </c:pt>
                <c:pt idx="253">
                  <c:v>18.806</c:v>
                </c:pt>
                <c:pt idx="254">
                  <c:v>18.806</c:v>
                </c:pt>
                <c:pt idx="255">
                  <c:v>18.901</c:v>
                </c:pt>
                <c:pt idx="256">
                  <c:v>18.996</c:v>
                </c:pt>
                <c:pt idx="257">
                  <c:v>18.996</c:v>
                </c:pt>
                <c:pt idx="258">
                  <c:v>18.996</c:v>
                </c:pt>
                <c:pt idx="259">
                  <c:v>18.806</c:v>
                </c:pt>
                <c:pt idx="260">
                  <c:v>18.901</c:v>
                </c:pt>
                <c:pt idx="261">
                  <c:v>18.901</c:v>
                </c:pt>
                <c:pt idx="262">
                  <c:v>18.901</c:v>
                </c:pt>
                <c:pt idx="263">
                  <c:v>18.996</c:v>
                </c:pt>
                <c:pt idx="264">
                  <c:v>19.092</c:v>
                </c:pt>
                <c:pt idx="265">
                  <c:v>19.187</c:v>
                </c:pt>
                <c:pt idx="266">
                  <c:v>19.282</c:v>
                </c:pt>
                <c:pt idx="267">
                  <c:v>19.282</c:v>
                </c:pt>
                <c:pt idx="268">
                  <c:v>19.377</c:v>
                </c:pt>
                <c:pt idx="269">
                  <c:v>19.472</c:v>
                </c:pt>
                <c:pt idx="270">
                  <c:v>19.662</c:v>
                </c:pt>
                <c:pt idx="271">
                  <c:v>19.758</c:v>
                </c:pt>
                <c:pt idx="272">
                  <c:v>19.662</c:v>
                </c:pt>
                <c:pt idx="273">
                  <c:v>19.853</c:v>
                </c:pt>
                <c:pt idx="274">
                  <c:v>19.948</c:v>
                </c:pt>
                <c:pt idx="275">
                  <c:v>20.043</c:v>
                </c:pt>
                <c:pt idx="276">
                  <c:v>20.138</c:v>
                </c:pt>
                <c:pt idx="277">
                  <c:v>20.234</c:v>
                </c:pt>
                <c:pt idx="278">
                  <c:v>20.615</c:v>
                </c:pt>
                <c:pt idx="279">
                  <c:v>20.71</c:v>
                </c:pt>
                <c:pt idx="280">
                  <c:v>20.805</c:v>
                </c:pt>
                <c:pt idx="281">
                  <c:v>20.901</c:v>
                </c:pt>
                <c:pt idx="282">
                  <c:v>20.996</c:v>
                </c:pt>
                <c:pt idx="283">
                  <c:v>21.091</c:v>
                </c:pt>
                <c:pt idx="284">
                  <c:v>21.187</c:v>
                </c:pt>
                <c:pt idx="285">
                  <c:v>21.378</c:v>
                </c:pt>
                <c:pt idx="286">
                  <c:v>21.473</c:v>
                </c:pt>
                <c:pt idx="287">
                  <c:v>21.569</c:v>
                </c:pt>
                <c:pt idx="288">
                  <c:v>21.664</c:v>
                </c:pt>
                <c:pt idx="289">
                  <c:v>21.76</c:v>
                </c:pt>
                <c:pt idx="290">
                  <c:v>21.76</c:v>
                </c:pt>
                <c:pt idx="291">
                  <c:v>21.855</c:v>
                </c:pt>
                <c:pt idx="292">
                  <c:v>21.951</c:v>
                </c:pt>
                <c:pt idx="293">
                  <c:v>21.951</c:v>
                </c:pt>
                <c:pt idx="294">
                  <c:v>22.046</c:v>
                </c:pt>
                <c:pt idx="295">
                  <c:v>22.238</c:v>
                </c:pt>
                <c:pt idx="296">
                  <c:v>22.333</c:v>
                </c:pt>
                <c:pt idx="297">
                  <c:v>22.429</c:v>
                </c:pt>
                <c:pt idx="298">
                  <c:v>22.429</c:v>
                </c:pt>
                <c:pt idx="299">
                  <c:v>22.525</c:v>
                </c:pt>
                <c:pt idx="300">
                  <c:v>22.621</c:v>
                </c:pt>
                <c:pt idx="301">
                  <c:v>22.621</c:v>
                </c:pt>
                <c:pt idx="302">
                  <c:v>22.717</c:v>
                </c:pt>
                <c:pt idx="303">
                  <c:v>22.812</c:v>
                </c:pt>
                <c:pt idx="304">
                  <c:v>22.908</c:v>
                </c:pt>
                <c:pt idx="305">
                  <c:v>23.004</c:v>
                </c:pt>
                <c:pt idx="306">
                  <c:v>23.1</c:v>
                </c:pt>
                <c:pt idx="307">
                  <c:v>23.196</c:v>
                </c:pt>
                <c:pt idx="308">
                  <c:v>23.292</c:v>
                </c:pt>
                <c:pt idx="309">
                  <c:v>23.388</c:v>
                </c:pt>
                <c:pt idx="310">
                  <c:v>23.388</c:v>
                </c:pt>
                <c:pt idx="311">
                  <c:v>23.484</c:v>
                </c:pt>
                <c:pt idx="312">
                  <c:v>23.484</c:v>
                </c:pt>
                <c:pt idx="313">
                  <c:v>23.581</c:v>
                </c:pt>
                <c:pt idx="314">
                  <c:v>23.677</c:v>
                </c:pt>
                <c:pt idx="315">
                  <c:v>23.677</c:v>
                </c:pt>
                <c:pt idx="316">
                  <c:v>23.773</c:v>
                </c:pt>
                <c:pt idx="317">
                  <c:v>23.773</c:v>
                </c:pt>
                <c:pt idx="318">
                  <c:v>23.773</c:v>
                </c:pt>
                <c:pt idx="319">
                  <c:v>23.869</c:v>
                </c:pt>
                <c:pt idx="320">
                  <c:v>23.966</c:v>
                </c:pt>
                <c:pt idx="321">
                  <c:v>23.966</c:v>
                </c:pt>
                <c:pt idx="322">
                  <c:v>24.062</c:v>
                </c:pt>
                <c:pt idx="323">
                  <c:v>24.062</c:v>
                </c:pt>
                <c:pt idx="324">
                  <c:v>24.062</c:v>
                </c:pt>
                <c:pt idx="325">
                  <c:v>24.158</c:v>
                </c:pt>
                <c:pt idx="326">
                  <c:v>24.158</c:v>
                </c:pt>
                <c:pt idx="327">
                  <c:v>24.255</c:v>
                </c:pt>
                <c:pt idx="328">
                  <c:v>24.255</c:v>
                </c:pt>
                <c:pt idx="329">
                  <c:v>24.351</c:v>
                </c:pt>
                <c:pt idx="330">
                  <c:v>24.351</c:v>
                </c:pt>
                <c:pt idx="331">
                  <c:v>24.448</c:v>
                </c:pt>
                <c:pt idx="332">
                  <c:v>24.448</c:v>
                </c:pt>
                <c:pt idx="333">
                  <c:v>24.545</c:v>
                </c:pt>
                <c:pt idx="334">
                  <c:v>24.545</c:v>
                </c:pt>
                <c:pt idx="335">
                  <c:v>24.738</c:v>
                </c:pt>
                <c:pt idx="336">
                  <c:v>24.738</c:v>
                </c:pt>
                <c:pt idx="337">
                  <c:v>24.738</c:v>
                </c:pt>
                <c:pt idx="338">
                  <c:v>24.738</c:v>
                </c:pt>
                <c:pt idx="339">
                  <c:v>24.738</c:v>
                </c:pt>
                <c:pt idx="340">
                  <c:v>24.738</c:v>
                </c:pt>
                <c:pt idx="341">
                  <c:v>24.738</c:v>
                </c:pt>
                <c:pt idx="342">
                  <c:v>24.835</c:v>
                </c:pt>
                <c:pt idx="343">
                  <c:v>24.835</c:v>
                </c:pt>
                <c:pt idx="344">
                  <c:v>24.738</c:v>
                </c:pt>
                <c:pt idx="345">
                  <c:v>24.738</c:v>
                </c:pt>
                <c:pt idx="346">
                  <c:v>24.641</c:v>
                </c:pt>
                <c:pt idx="347">
                  <c:v>24.641</c:v>
                </c:pt>
                <c:pt idx="348">
                  <c:v>24.545</c:v>
                </c:pt>
                <c:pt idx="349">
                  <c:v>24.255</c:v>
                </c:pt>
                <c:pt idx="350">
                  <c:v>24.158</c:v>
                </c:pt>
                <c:pt idx="351">
                  <c:v>24.255</c:v>
                </c:pt>
                <c:pt idx="352">
                  <c:v>24.351</c:v>
                </c:pt>
                <c:pt idx="353">
                  <c:v>24.062</c:v>
                </c:pt>
                <c:pt idx="354">
                  <c:v>23.869</c:v>
                </c:pt>
                <c:pt idx="355">
                  <c:v>23.773</c:v>
                </c:pt>
                <c:pt idx="356">
                  <c:v>23.773</c:v>
                </c:pt>
                <c:pt idx="357">
                  <c:v>23.677</c:v>
                </c:pt>
                <c:pt idx="358">
                  <c:v>23.581</c:v>
                </c:pt>
                <c:pt idx="359">
                  <c:v>23.484</c:v>
                </c:pt>
                <c:pt idx="360">
                  <c:v>23.484</c:v>
                </c:pt>
                <c:pt idx="361">
                  <c:v>23.388</c:v>
                </c:pt>
                <c:pt idx="362">
                  <c:v>23.388</c:v>
                </c:pt>
                <c:pt idx="363">
                  <c:v>23.388</c:v>
                </c:pt>
                <c:pt idx="364">
                  <c:v>23.292</c:v>
                </c:pt>
                <c:pt idx="365">
                  <c:v>23.292</c:v>
                </c:pt>
                <c:pt idx="366">
                  <c:v>23.196</c:v>
                </c:pt>
                <c:pt idx="367">
                  <c:v>23.196</c:v>
                </c:pt>
                <c:pt idx="368">
                  <c:v>23.1</c:v>
                </c:pt>
                <c:pt idx="369">
                  <c:v>23.1</c:v>
                </c:pt>
                <c:pt idx="370">
                  <c:v>23.004</c:v>
                </c:pt>
                <c:pt idx="371">
                  <c:v>23.004</c:v>
                </c:pt>
                <c:pt idx="372">
                  <c:v>22.908</c:v>
                </c:pt>
                <c:pt idx="373">
                  <c:v>22.908</c:v>
                </c:pt>
                <c:pt idx="374">
                  <c:v>22.812</c:v>
                </c:pt>
                <c:pt idx="375">
                  <c:v>22.812</c:v>
                </c:pt>
                <c:pt idx="376">
                  <c:v>22.717</c:v>
                </c:pt>
                <c:pt idx="377">
                  <c:v>22.717</c:v>
                </c:pt>
                <c:pt idx="378">
                  <c:v>22.621</c:v>
                </c:pt>
                <c:pt idx="379">
                  <c:v>22.621</c:v>
                </c:pt>
                <c:pt idx="380">
                  <c:v>22.525</c:v>
                </c:pt>
                <c:pt idx="381">
                  <c:v>22.525</c:v>
                </c:pt>
                <c:pt idx="382">
                  <c:v>22.429</c:v>
                </c:pt>
                <c:pt idx="383">
                  <c:v>22.429</c:v>
                </c:pt>
                <c:pt idx="384">
                  <c:v>22.333</c:v>
                </c:pt>
                <c:pt idx="385">
                  <c:v>22.333</c:v>
                </c:pt>
                <c:pt idx="386">
                  <c:v>22.333</c:v>
                </c:pt>
                <c:pt idx="387">
                  <c:v>22.238</c:v>
                </c:pt>
                <c:pt idx="388">
                  <c:v>22.238</c:v>
                </c:pt>
                <c:pt idx="389">
                  <c:v>22.142</c:v>
                </c:pt>
                <c:pt idx="390">
                  <c:v>22.142</c:v>
                </c:pt>
                <c:pt idx="391">
                  <c:v>22.046</c:v>
                </c:pt>
                <c:pt idx="392">
                  <c:v>22.046</c:v>
                </c:pt>
                <c:pt idx="393">
                  <c:v>22.046</c:v>
                </c:pt>
                <c:pt idx="394">
                  <c:v>21.951</c:v>
                </c:pt>
                <c:pt idx="395">
                  <c:v>21.951</c:v>
                </c:pt>
                <c:pt idx="396">
                  <c:v>21.855</c:v>
                </c:pt>
                <c:pt idx="397">
                  <c:v>21.855</c:v>
                </c:pt>
                <c:pt idx="398">
                  <c:v>21.855</c:v>
                </c:pt>
                <c:pt idx="399">
                  <c:v>21.76</c:v>
                </c:pt>
                <c:pt idx="400">
                  <c:v>21.76</c:v>
                </c:pt>
                <c:pt idx="401">
                  <c:v>21.76</c:v>
                </c:pt>
                <c:pt idx="402">
                  <c:v>21.76</c:v>
                </c:pt>
                <c:pt idx="403">
                  <c:v>21.76</c:v>
                </c:pt>
                <c:pt idx="404">
                  <c:v>21.664</c:v>
                </c:pt>
                <c:pt idx="405">
                  <c:v>21.664</c:v>
                </c:pt>
                <c:pt idx="406">
                  <c:v>21.664</c:v>
                </c:pt>
                <c:pt idx="407">
                  <c:v>21.569</c:v>
                </c:pt>
                <c:pt idx="408">
                  <c:v>21.569</c:v>
                </c:pt>
                <c:pt idx="409">
                  <c:v>21.569</c:v>
                </c:pt>
                <c:pt idx="410">
                  <c:v>21.473</c:v>
                </c:pt>
                <c:pt idx="411">
                  <c:v>21.473</c:v>
                </c:pt>
                <c:pt idx="412">
                  <c:v>21.473</c:v>
                </c:pt>
                <c:pt idx="413">
                  <c:v>21.473</c:v>
                </c:pt>
                <c:pt idx="414">
                  <c:v>21.473</c:v>
                </c:pt>
                <c:pt idx="415">
                  <c:v>21.378</c:v>
                </c:pt>
                <c:pt idx="416">
                  <c:v>21.378</c:v>
                </c:pt>
                <c:pt idx="417">
                  <c:v>21.378</c:v>
                </c:pt>
                <c:pt idx="418">
                  <c:v>21.378</c:v>
                </c:pt>
                <c:pt idx="419">
                  <c:v>21.282</c:v>
                </c:pt>
                <c:pt idx="420">
                  <c:v>21.282</c:v>
                </c:pt>
                <c:pt idx="421">
                  <c:v>21.282</c:v>
                </c:pt>
                <c:pt idx="422">
                  <c:v>21.282</c:v>
                </c:pt>
                <c:pt idx="423">
                  <c:v>21.282</c:v>
                </c:pt>
                <c:pt idx="424">
                  <c:v>21.282</c:v>
                </c:pt>
                <c:pt idx="425">
                  <c:v>21.187</c:v>
                </c:pt>
                <c:pt idx="426">
                  <c:v>21.187</c:v>
                </c:pt>
                <c:pt idx="427">
                  <c:v>21.187</c:v>
                </c:pt>
                <c:pt idx="428">
                  <c:v>21.091</c:v>
                </c:pt>
                <c:pt idx="429">
                  <c:v>21.091</c:v>
                </c:pt>
                <c:pt idx="430">
                  <c:v>21.091</c:v>
                </c:pt>
                <c:pt idx="431">
                  <c:v>20.996</c:v>
                </c:pt>
                <c:pt idx="432">
                  <c:v>20.996</c:v>
                </c:pt>
                <c:pt idx="433">
                  <c:v>20.996</c:v>
                </c:pt>
                <c:pt idx="434">
                  <c:v>20.996</c:v>
                </c:pt>
                <c:pt idx="435">
                  <c:v>20.996</c:v>
                </c:pt>
                <c:pt idx="436">
                  <c:v>20.996</c:v>
                </c:pt>
                <c:pt idx="437">
                  <c:v>20.996</c:v>
                </c:pt>
                <c:pt idx="438">
                  <c:v>20.901</c:v>
                </c:pt>
                <c:pt idx="439">
                  <c:v>20.901</c:v>
                </c:pt>
                <c:pt idx="440">
                  <c:v>20.805</c:v>
                </c:pt>
                <c:pt idx="441">
                  <c:v>20.805</c:v>
                </c:pt>
                <c:pt idx="442">
                  <c:v>20.805</c:v>
                </c:pt>
                <c:pt idx="443">
                  <c:v>20.71</c:v>
                </c:pt>
                <c:pt idx="444">
                  <c:v>20.71</c:v>
                </c:pt>
                <c:pt idx="445">
                  <c:v>20.71</c:v>
                </c:pt>
                <c:pt idx="446">
                  <c:v>20.71</c:v>
                </c:pt>
                <c:pt idx="447">
                  <c:v>20.615</c:v>
                </c:pt>
                <c:pt idx="448">
                  <c:v>20.615</c:v>
                </c:pt>
                <c:pt idx="449">
                  <c:v>20.615</c:v>
                </c:pt>
                <c:pt idx="450">
                  <c:v>20.615</c:v>
                </c:pt>
                <c:pt idx="451">
                  <c:v>20.519</c:v>
                </c:pt>
                <c:pt idx="452">
                  <c:v>20.519</c:v>
                </c:pt>
                <c:pt idx="453">
                  <c:v>20.519</c:v>
                </c:pt>
                <c:pt idx="454">
                  <c:v>20.519</c:v>
                </c:pt>
                <c:pt idx="455">
                  <c:v>20.424</c:v>
                </c:pt>
                <c:pt idx="456">
                  <c:v>20.519</c:v>
                </c:pt>
                <c:pt idx="457">
                  <c:v>20.424</c:v>
                </c:pt>
                <c:pt idx="458">
                  <c:v>20.424</c:v>
                </c:pt>
                <c:pt idx="459">
                  <c:v>20.424</c:v>
                </c:pt>
                <c:pt idx="460">
                  <c:v>20.424</c:v>
                </c:pt>
                <c:pt idx="461">
                  <c:v>20.329</c:v>
                </c:pt>
                <c:pt idx="462">
                  <c:v>20.329</c:v>
                </c:pt>
                <c:pt idx="463">
                  <c:v>20.234</c:v>
                </c:pt>
                <c:pt idx="464">
                  <c:v>20.234</c:v>
                </c:pt>
                <c:pt idx="465">
                  <c:v>20.138</c:v>
                </c:pt>
                <c:pt idx="466">
                  <c:v>20.138</c:v>
                </c:pt>
                <c:pt idx="467">
                  <c:v>20.043</c:v>
                </c:pt>
                <c:pt idx="468">
                  <c:v>19.948</c:v>
                </c:pt>
                <c:pt idx="469">
                  <c:v>19.948</c:v>
                </c:pt>
                <c:pt idx="470">
                  <c:v>19.948</c:v>
                </c:pt>
                <c:pt idx="471">
                  <c:v>19.948</c:v>
                </c:pt>
                <c:pt idx="472">
                  <c:v>19.948</c:v>
                </c:pt>
                <c:pt idx="473">
                  <c:v>19.853</c:v>
                </c:pt>
                <c:pt idx="474">
                  <c:v>19.853</c:v>
                </c:pt>
                <c:pt idx="475">
                  <c:v>19.758</c:v>
                </c:pt>
                <c:pt idx="476">
                  <c:v>19.758</c:v>
                </c:pt>
                <c:pt idx="477">
                  <c:v>19.662</c:v>
                </c:pt>
                <c:pt idx="478">
                  <c:v>19.567</c:v>
                </c:pt>
                <c:pt idx="479">
                  <c:v>19.472</c:v>
                </c:pt>
                <c:pt idx="480">
                  <c:v>19.472</c:v>
                </c:pt>
                <c:pt idx="481">
                  <c:v>19.472</c:v>
                </c:pt>
                <c:pt idx="482">
                  <c:v>19.377</c:v>
                </c:pt>
                <c:pt idx="483">
                  <c:v>19.377</c:v>
                </c:pt>
                <c:pt idx="484">
                  <c:v>19.377</c:v>
                </c:pt>
                <c:pt idx="485">
                  <c:v>19.377</c:v>
                </c:pt>
                <c:pt idx="486">
                  <c:v>19.282</c:v>
                </c:pt>
                <c:pt idx="487">
                  <c:v>19.282</c:v>
                </c:pt>
                <c:pt idx="488">
                  <c:v>19.187</c:v>
                </c:pt>
                <c:pt idx="489">
                  <c:v>19.187</c:v>
                </c:pt>
                <c:pt idx="490">
                  <c:v>19.092</c:v>
                </c:pt>
                <c:pt idx="491">
                  <c:v>19.187</c:v>
                </c:pt>
                <c:pt idx="492">
                  <c:v>19.377</c:v>
                </c:pt>
                <c:pt idx="493">
                  <c:v>19.472</c:v>
                </c:pt>
                <c:pt idx="494">
                  <c:v>19.567</c:v>
                </c:pt>
                <c:pt idx="495">
                  <c:v>19.567</c:v>
                </c:pt>
                <c:pt idx="496">
                  <c:v>19.567</c:v>
                </c:pt>
                <c:pt idx="497">
                  <c:v>19.472</c:v>
                </c:pt>
                <c:pt idx="498">
                  <c:v>19.377</c:v>
                </c:pt>
                <c:pt idx="499">
                  <c:v>19.187</c:v>
                </c:pt>
                <c:pt idx="500">
                  <c:v>19.092</c:v>
                </c:pt>
                <c:pt idx="501">
                  <c:v>19.092</c:v>
                </c:pt>
                <c:pt idx="502">
                  <c:v>18.996</c:v>
                </c:pt>
                <c:pt idx="503">
                  <c:v>18.996</c:v>
                </c:pt>
                <c:pt idx="504">
                  <c:v>18.901</c:v>
                </c:pt>
                <c:pt idx="505">
                  <c:v>18.901</c:v>
                </c:pt>
                <c:pt idx="506">
                  <c:v>18.901</c:v>
                </c:pt>
                <c:pt idx="507">
                  <c:v>18.901</c:v>
                </c:pt>
                <c:pt idx="508">
                  <c:v>18.901</c:v>
                </c:pt>
                <c:pt idx="509">
                  <c:v>18.901</c:v>
                </c:pt>
                <c:pt idx="510">
                  <c:v>18.806</c:v>
                </c:pt>
                <c:pt idx="511">
                  <c:v>18.806</c:v>
                </c:pt>
                <c:pt idx="512">
                  <c:v>18.806</c:v>
                </c:pt>
                <c:pt idx="513">
                  <c:v>18.711</c:v>
                </c:pt>
                <c:pt idx="514">
                  <c:v>18.806</c:v>
                </c:pt>
                <c:pt idx="515">
                  <c:v>18.806</c:v>
                </c:pt>
                <c:pt idx="516">
                  <c:v>18.806</c:v>
                </c:pt>
                <c:pt idx="517">
                  <c:v>18.901</c:v>
                </c:pt>
                <c:pt idx="518">
                  <c:v>18.901</c:v>
                </c:pt>
                <c:pt idx="519">
                  <c:v>18.901</c:v>
                </c:pt>
                <c:pt idx="520">
                  <c:v>18.901</c:v>
                </c:pt>
                <c:pt idx="521">
                  <c:v>18.901</c:v>
                </c:pt>
                <c:pt idx="522">
                  <c:v>18.901</c:v>
                </c:pt>
                <c:pt idx="523">
                  <c:v>18.806</c:v>
                </c:pt>
                <c:pt idx="524">
                  <c:v>18.711</c:v>
                </c:pt>
                <c:pt idx="525">
                  <c:v>18.711</c:v>
                </c:pt>
                <c:pt idx="526">
                  <c:v>18.711</c:v>
                </c:pt>
                <c:pt idx="527">
                  <c:v>18.711</c:v>
                </c:pt>
                <c:pt idx="528">
                  <c:v>18.711</c:v>
                </c:pt>
                <c:pt idx="529">
                  <c:v>18.711</c:v>
                </c:pt>
                <c:pt idx="530">
                  <c:v>18.711</c:v>
                </c:pt>
                <c:pt idx="531">
                  <c:v>18.521</c:v>
                </c:pt>
                <c:pt idx="532">
                  <c:v>18.616</c:v>
                </c:pt>
                <c:pt idx="533">
                  <c:v>18.711</c:v>
                </c:pt>
                <c:pt idx="534">
                  <c:v>18.711</c:v>
                </c:pt>
                <c:pt idx="535">
                  <c:v>18.711</c:v>
                </c:pt>
                <c:pt idx="536">
                  <c:v>18.806</c:v>
                </c:pt>
                <c:pt idx="537">
                  <c:v>18.996</c:v>
                </c:pt>
                <c:pt idx="538">
                  <c:v>19.092</c:v>
                </c:pt>
                <c:pt idx="539">
                  <c:v>19.092</c:v>
                </c:pt>
                <c:pt idx="540">
                  <c:v>19.092</c:v>
                </c:pt>
                <c:pt idx="541">
                  <c:v>19.092</c:v>
                </c:pt>
                <c:pt idx="542">
                  <c:v>19.092</c:v>
                </c:pt>
                <c:pt idx="543">
                  <c:v>19.187</c:v>
                </c:pt>
                <c:pt idx="544">
                  <c:v>19.187</c:v>
                </c:pt>
                <c:pt idx="545">
                  <c:v>19.282</c:v>
                </c:pt>
                <c:pt idx="546">
                  <c:v>19.377</c:v>
                </c:pt>
                <c:pt idx="547">
                  <c:v>19.567</c:v>
                </c:pt>
                <c:pt idx="548">
                  <c:v>19.567</c:v>
                </c:pt>
                <c:pt idx="549">
                  <c:v>19.662</c:v>
                </c:pt>
                <c:pt idx="550">
                  <c:v>19.662</c:v>
                </c:pt>
                <c:pt idx="551">
                  <c:v>19.567</c:v>
                </c:pt>
                <c:pt idx="552">
                  <c:v>19.662</c:v>
                </c:pt>
                <c:pt idx="553">
                  <c:v>19.948</c:v>
                </c:pt>
                <c:pt idx="554">
                  <c:v>19.948</c:v>
                </c:pt>
                <c:pt idx="555">
                  <c:v>20.043</c:v>
                </c:pt>
                <c:pt idx="556">
                  <c:v>20.138</c:v>
                </c:pt>
                <c:pt idx="557">
                  <c:v>20.329</c:v>
                </c:pt>
                <c:pt idx="558">
                  <c:v>20.519</c:v>
                </c:pt>
                <c:pt idx="559">
                  <c:v>20.615</c:v>
                </c:pt>
                <c:pt idx="560">
                  <c:v>20.805</c:v>
                </c:pt>
                <c:pt idx="561">
                  <c:v>20.901</c:v>
                </c:pt>
                <c:pt idx="562">
                  <c:v>20.996</c:v>
                </c:pt>
                <c:pt idx="563">
                  <c:v>21.091</c:v>
                </c:pt>
                <c:pt idx="564">
                  <c:v>21.187</c:v>
                </c:pt>
                <c:pt idx="565">
                  <c:v>21.187</c:v>
                </c:pt>
                <c:pt idx="566">
                  <c:v>21.282</c:v>
                </c:pt>
                <c:pt idx="567">
                  <c:v>21.187</c:v>
                </c:pt>
                <c:pt idx="568">
                  <c:v>21.378</c:v>
                </c:pt>
                <c:pt idx="569">
                  <c:v>21.473</c:v>
                </c:pt>
                <c:pt idx="570">
                  <c:v>21.569</c:v>
                </c:pt>
                <c:pt idx="571">
                  <c:v>21.569</c:v>
                </c:pt>
                <c:pt idx="572">
                  <c:v>21.569</c:v>
                </c:pt>
                <c:pt idx="573">
                  <c:v>21.664</c:v>
                </c:pt>
                <c:pt idx="574">
                  <c:v>21.76</c:v>
                </c:pt>
                <c:pt idx="575">
                  <c:v>21.855</c:v>
                </c:pt>
                <c:pt idx="576">
                  <c:v>21.951</c:v>
                </c:pt>
                <c:pt idx="577">
                  <c:v>22.046</c:v>
                </c:pt>
                <c:pt idx="578">
                  <c:v>22.142</c:v>
                </c:pt>
                <c:pt idx="579">
                  <c:v>22.142</c:v>
                </c:pt>
                <c:pt idx="580">
                  <c:v>22.238</c:v>
                </c:pt>
                <c:pt idx="581">
                  <c:v>22.333</c:v>
                </c:pt>
                <c:pt idx="582">
                  <c:v>22.429</c:v>
                </c:pt>
                <c:pt idx="583">
                  <c:v>22.525</c:v>
                </c:pt>
                <c:pt idx="584">
                  <c:v>22.333</c:v>
                </c:pt>
                <c:pt idx="585">
                  <c:v>22.238</c:v>
                </c:pt>
                <c:pt idx="586">
                  <c:v>22.812</c:v>
                </c:pt>
                <c:pt idx="587">
                  <c:v>22.908</c:v>
                </c:pt>
                <c:pt idx="588">
                  <c:v>22.908</c:v>
                </c:pt>
                <c:pt idx="589">
                  <c:v>23.004</c:v>
                </c:pt>
                <c:pt idx="590">
                  <c:v>23.196</c:v>
                </c:pt>
                <c:pt idx="591">
                  <c:v>23.196</c:v>
                </c:pt>
                <c:pt idx="592">
                  <c:v>23.196</c:v>
                </c:pt>
                <c:pt idx="593">
                  <c:v>23.292</c:v>
                </c:pt>
                <c:pt idx="594">
                  <c:v>23.292</c:v>
                </c:pt>
                <c:pt idx="595">
                  <c:v>23.388</c:v>
                </c:pt>
                <c:pt idx="596">
                  <c:v>23.581</c:v>
                </c:pt>
                <c:pt idx="597">
                  <c:v>23.484</c:v>
                </c:pt>
                <c:pt idx="598">
                  <c:v>23.773</c:v>
                </c:pt>
                <c:pt idx="599">
                  <c:v>23.677</c:v>
                </c:pt>
                <c:pt idx="600">
                  <c:v>23.773</c:v>
                </c:pt>
                <c:pt idx="601">
                  <c:v>23.773</c:v>
                </c:pt>
                <c:pt idx="602">
                  <c:v>23.966</c:v>
                </c:pt>
                <c:pt idx="603">
                  <c:v>24.062</c:v>
                </c:pt>
                <c:pt idx="604">
                  <c:v>24.158</c:v>
                </c:pt>
                <c:pt idx="605">
                  <c:v>24.448</c:v>
                </c:pt>
                <c:pt idx="606">
                  <c:v>24.448</c:v>
                </c:pt>
                <c:pt idx="607">
                  <c:v>24.448</c:v>
                </c:pt>
                <c:pt idx="608">
                  <c:v>24.641</c:v>
                </c:pt>
                <c:pt idx="609">
                  <c:v>24.738</c:v>
                </c:pt>
                <c:pt idx="610">
                  <c:v>24.738</c:v>
                </c:pt>
                <c:pt idx="611">
                  <c:v>24.835</c:v>
                </c:pt>
                <c:pt idx="612">
                  <c:v>24.931</c:v>
                </c:pt>
                <c:pt idx="613">
                  <c:v>25.125</c:v>
                </c:pt>
                <c:pt idx="614">
                  <c:v>25.222</c:v>
                </c:pt>
                <c:pt idx="615">
                  <c:v>25.319</c:v>
                </c:pt>
                <c:pt idx="616">
                  <c:v>25.222</c:v>
                </c:pt>
                <c:pt idx="617">
                  <c:v>25.125</c:v>
                </c:pt>
                <c:pt idx="618">
                  <c:v>25.222</c:v>
                </c:pt>
                <c:pt idx="619">
                  <c:v>25.125</c:v>
                </c:pt>
                <c:pt idx="620">
                  <c:v>25.125</c:v>
                </c:pt>
                <c:pt idx="621">
                  <c:v>25.028</c:v>
                </c:pt>
                <c:pt idx="622">
                  <c:v>24.835</c:v>
                </c:pt>
                <c:pt idx="623">
                  <c:v>24.738</c:v>
                </c:pt>
                <c:pt idx="624">
                  <c:v>24.738</c:v>
                </c:pt>
                <c:pt idx="625">
                  <c:v>24.545</c:v>
                </c:pt>
                <c:pt idx="626">
                  <c:v>24.448</c:v>
                </c:pt>
                <c:pt idx="627">
                  <c:v>24.545</c:v>
                </c:pt>
                <c:pt idx="628">
                  <c:v>24.545</c:v>
                </c:pt>
                <c:pt idx="629">
                  <c:v>24.351</c:v>
                </c:pt>
                <c:pt idx="630">
                  <c:v>24.351</c:v>
                </c:pt>
                <c:pt idx="631">
                  <c:v>24.448</c:v>
                </c:pt>
                <c:pt idx="632">
                  <c:v>24.351</c:v>
                </c:pt>
                <c:pt idx="633">
                  <c:v>24.351</c:v>
                </c:pt>
                <c:pt idx="634">
                  <c:v>24.351</c:v>
                </c:pt>
                <c:pt idx="635">
                  <c:v>24.255</c:v>
                </c:pt>
                <c:pt idx="636">
                  <c:v>23.966</c:v>
                </c:pt>
                <c:pt idx="637">
                  <c:v>23.869</c:v>
                </c:pt>
                <c:pt idx="638">
                  <c:v>23.773</c:v>
                </c:pt>
                <c:pt idx="639">
                  <c:v>23.773</c:v>
                </c:pt>
                <c:pt idx="640">
                  <c:v>23.773</c:v>
                </c:pt>
                <c:pt idx="641">
                  <c:v>23.581</c:v>
                </c:pt>
                <c:pt idx="642">
                  <c:v>23.484</c:v>
                </c:pt>
                <c:pt idx="643">
                  <c:v>23.484</c:v>
                </c:pt>
                <c:pt idx="644">
                  <c:v>23.388</c:v>
                </c:pt>
                <c:pt idx="645">
                  <c:v>23.388</c:v>
                </c:pt>
                <c:pt idx="646">
                  <c:v>23.388</c:v>
                </c:pt>
                <c:pt idx="647">
                  <c:v>23.292</c:v>
                </c:pt>
                <c:pt idx="648">
                  <c:v>23.196</c:v>
                </c:pt>
                <c:pt idx="649">
                  <c:v>23.196</c:v>
                </c:pt>
                <c:pt idx="650">
                  <c:v>23.1</c:v>
                </c:pt>
                <c:pt idx="651">
                  <c:v>23.1</c:v>
                </c:pt>
                <c:pt idx="652">
                  <c:v>23.1</c:v>
                </c:pt>
                <c:pt idx="653">
                  <c:v>23.1</c:v>
                </c:pt>
                <c:pt idx="654">
                  <c:v>23.1</c:v>
                </c:pt>
                <c:pt idx="655">
                  <c:v>23.196</c:v>
                </c:pt>
                <c:pt idx="656">
                  <c:v>23.1</c:v>
                </c:pt>
                <c:pt idx="657">
                  <c:v>23.1</c:v>
                </c:pt>
                <c:pt idx="658">
                  <c:v>23.004</c:v>
                </c:pt>
                <c:pt idx="659">
                  <c:v>22.908</c:v>
                </c:pt>
                <c:pt idx="660">
                  <c:v>22.812</c:v>
                </c:pt>
                <c:pt idx="661">
                  <c:v>22.717</c:v>
                </c:pt>
                <c:pt idx="662">
                  <c:v>22.717</c:v>
                </c:pt>
                <c:pt idx="663">
                  <c:v>22.621</c:v>
                </c:pt>
                <c:pt idx="664">
                  <c:v>22.621</c:v>
                </c:pt>
                <c:pt idx="665">
                  <c:v>22.525</c:v>
                </c:pt>
                <c:pt idx="666">
                  <c:v>22.525</c:v>
                </c:pt>
                <c:pt idx="667">
                  <c:v>22.525</c:v>
                </c:pt>
                <c:pt idx="668">
                  <c:v>22.525</c:v>
                </c:pt>
                <c:pt idx="669">
                  <c:v>22.429</c:v>
                </c:pt>
                <c:pt idx="670">
                  <c:v>22.429</c:v>
                </c:pt>
                <c:pt idx="671">
                  <c:v>22.429</c:v>
                </c:pt>
                <c:pt idx="672">
                  <c:v>22.429</c:v>
                </c:pt>
                <c:pt idx="673">
                  <c:v>22.333</c:v>
                </c:pt>
                <c:pt idx="674">
                  <c:v>22.333</c:v>
                </c:pt>
                <c:pt idx="675">
                  <c:v>22.333</c:v>
                </c:pt>
                <c:pt idx="676">
                  <c:v>22.333</c:v>
                </c:pt>
                <c:pt idx="677">
                  <c:v>22.238</c:v>
                </c:pt>
                <c:pt idx="678">
                  <c:v>22.142</c:v>
                </c:pt>
                <c:pt idx="679">
                  <c:v>22.046</c:v>
                </c:pt>
                <c:pt idx="680">
                  <c:v>21.951</c:v>
                </c:pt>
                <c:pt idx="681">
                  <c:v>22.046</c:v>
                </c:pt>
                <c:pt idx="682">
                  <c:v>22.046</c:v>
                </c:pt>
                <c:pt idx="683">
                  <c:v>22.046</c:v>
                </c:pt>
                <c:pt idx="684">
                  <c:v>22.046</c:v>
                </c:pt>
                <c:pt idx="685">
                  <c:v>22.046</c:v>
                </c:pt>
                <c:pt idx="686">
                  <c:v>22.046</c:v>
                </c:pt>
                <c:pt idx="687">
                  <c:v>22.046</c:v>
                </c:pt>
                <c:pt idx="688">
                  <c:v>21.951</c:v>
                </c:pt>
                <c:pt idx="689">
                  <c:v>21.951</c:v>
                </c:pt>
                <c:pt idx="690">
                  <c:v>21.855</c:v>
                </c:pt>
                <c:pt idx="691">
                  <c:v>21.855</c:v>
                </c:pt>
                <c:pt idx="692">
                  <c:v>21.76</c:v>
                </c:pt>
                <c:pt idx="693">
                  <c:v>21.76</c:v>
                </c:pt>
                <c:pt idx="694">
                  <c:v>21.76</c:v>
                </c:pt>
                <c:pt idx="695">
                  <c:v>21.664</c:v>
                </c:pt>
                <c:pt idx="696">
                  <c:v>21.664</c:v>
                </c:pt>
                <c:pt idx="697">
                  <c:v>21.664</c:v>
                </c:pt>
                <c:pt idx="698">
                  <c:v>21.569</c:v>
                </c:pt>
                <c:pt idx="699">
                  <c:v>21.569</c:v>
                </c:pt>
                <c:pt idx="700">
                  <c:v>21.569</c:v>
                </c:pt>
                <c:pt idx="701">
                  <c:v>21.569</c:v>
                </c:pt>
                <c:pt idx="702">
                  <c:v>21.569</c:v>
                </c:pt>
                <c:pt idx="703">
                  <c:v>21.569</c:v>
                </c:pt>
                <c:pt idx="704">
                  <c:v>21.569</c:v>
                </c:pt>
                <c:pt idx="705">
                  <c:v>21.473</c:v>
                </c:pt>
                <c:pt idx="706">
                  <c:v>21.473</c:v>
                </c:pt>
                <c:pt idx="707">
                  <c:v>21.473</c:v>
                </c:pt>
                <c:pt idx="708">
                  <c:v>21.473</c:v>
                </c:pt>
                <c:pt idx="709">
                  <c:v>21.473</c:v>
                </c:pt>
                <c:pt idx="710">
                  <c:v>21.378</c:v>
                </c:pt>
                <c:pt idx="711">
                  <c:v>21.378</c:v>
                </c:pt>
                <c:pt idx="712">
                  <c:v>21.378</c:v>
                </c:pt>
                <c:pt idx="713">
                  <c:v>21.282</c:v>
                </c:pt>
                <c:pt idx="714">
                  <c:v>21.282</c:v>
                </c:pt>
                <c:pt idx="715">
                  <c:v>21.282</c:v>
                </c:pt>
                <c:pt idx="716">
                  <c:v>21.187</c:v>
                </c:pt>
                <c:pt idx="717">
                  <c:v>21.187</c:v>
                </c:pt>
                <c:pt idx="718">
                  <c:v>21.091</c:v>
                </c:pt>
                <c:pt idx="719">
                  <c:v>21.091</c:v>
                </c:pt>
                <c:pt idx="720">
                  <c:v>21.091</c:v>
                </c:pt>
                <c:pt idx="721">
                  <c:v>21.091</c:v>
                </c:pt>
                <c:pt idx="722">
                  <c:v>21.091</c:v>
                </c:pt>
                <c:pt idx="723">
                  <c:v>20.996</c:v>
                </c:pt>
                <c:pt idx="724">
                  <c:v>20.996</c:v>
                </c:pt>
                <c:pt idx="725">
                  <c:v>20.901</c:v>
                </c:pt>
                <c:pt idx="726">
                  <c:v>20.901</c:v>
                </c:pt>
                <c:pt idx="727">
                  <c:v>20.805</c:v>
                </c:pt>
                <c:pt idx="728">
                  <c:v>20.805</c:v>
                </c:pt>
                <c:pt idx="729">
                  <c:v>20.71</c:v>
                </c:pt>
                <c:pt idx="730">
                  <c:v>20.71</c:v>
                </c:pt>
                <c:pt idx="731">
                  <c:v>20.615</c:v>
                </c:pt>
                <c:pt idx="732">
                  <c:v>20.615</c:v>
                </c:pt>
                <c:pt idx="733">
                  <c:v>20.615</c:v>
                </c:pt>
                <c:pt idx="734">
                  <c:v>20.519</c:v>
                </c:pt>
                <c:pt idx="735">
                  <c:v>20.424</c:v>
                </c:pt>
                <c:pt idx="736">
                  <c:v>20.519</c:v>
                </c:pt>
                <c:pt idx="737">
                  <c:v>20.519</c:v>
                </c:pt>
                <c:pt idx="738">
                  <c:v>20.424</c:v>
                </c:pt>
                <c:pt idx="739">
                  <c:v>20.329</c:v>
                </c:pt>
                <c:pt idx="740">
                  <c:v>20.234</c:v>
                </c:pt>
                <c:pt idx="741">
                  <c:v>20.234</c:v>
                </c:pt>
                <c:pt idx="742">
                  <c:v>19.948</c:v>
                </c:pt>
                <c:pt idx="743">
                  <c:v>19.948</c:v>
                </c:pt>
                <c:pt idx="744">
                  <c:v>20.138</c:v>
                </c:pt>
                <c:pt idx="745">
                  <c:v>20.043</c:v>
                </c:pt>
                <c:pt idx="746">
                  <c:v>20.043</c:v>
                </c:pt>
                <c:pt idx="747">
                  <c:v>19.948</c:v>
                </c:pt>
                <c:pt idx="748">
                  <c:v>19.853</c:v>
                </c:pt>
                <c:pt idx="749">
                  <c:v>19.662</c:v>
                </c:pt>
                <c:pt idx="750">
                  <c:v>19.662</c:v>
                </c:pt>
                <c:pt idx="751">
                  <c:v>19.662</c:v>
                </c:pt>
                <c:pt idx="752">
                  <c:v>19.662</c:v>
                </c:pt>
                <c:pt idx="753">
                  <c:v>19.662</c:v>
                </c:pt>
                <c:pt idx="754">
                  <c:v>19.662</c:v>
                </c:pt>
                <c:pt idx="755">
                  <c:v>19.662</c:v>
                </c:pt>
                <c:pt idx="756">
                  <c:v>19.567</c:v>
                </c:pt>
                <c:pt idx="757">
                  <c:v>19.567</c:v>
                </c:pt>
                <c:pt idx="758">
                  <c:v>19.662</c:v>
                </c:pt>
                <c:pt idx="759">
                  <c:v>19.758</c:v>
                </c:pt>
                <c:pt idx="760">
                  <c:v>19.948</c:v>
                </c:pt>
                <c:pt idx="761">
                  <c:v>20.043</c:v>
                </c:pt>
                <c:pt idx="762">
                  <c:v>19.948</c:v>
                </c:pt>
                <c:pt idx="763">
                  <c:v>19.948</c:v>
                </c:pt>
                <c:pt idx="764">
                  <c:v>19.853</c:v>
                </c:pt>
                <c:pt idx="765">
                  <c:v>19.758</c:v>
                </c:pt>
                <c:pt idx="766">
                  <c:v>19.662</c:v>
                </c:pt>
                <c:pt idx="767">
                  <c:v>19.662</c:v>
                </c:pt>
                <c:pt idx="768">
                  <c:v>19.662</c:v>
                </c:pt>
                <c:pt idx="769">
                  <c:v>19.662</c:v>
                </c:pt>
                <c:pt idx="770">
                  <c:v>19.662</c:v>
                </c:pt>
                <c:pt idx="771">
                  <c:v>19.662</c:v>
                </c:pt>
                <c:pt idx="772">
                  <c:v>19.662</c:v>
                </c:pt>
                <c:pt idx="773">
                  <c:v>19.662</c:v>
                </c:pt>
                <c:pt idx="774">
                  <c:v>19.662</c:v>
                </c:pt>
                <c:pt idx="775">
                  <c:v>19.662</c:v>
                </c:pt>
                <c:pt idx="776">
                  <c:v>19.662</c:v>
                </c:pt>
                <c:pt idx="777">
                  <c:v>19.662</c:v>
                </c:pt>
                <c:pt idx="778">
                  <c:v>19.662</c:v>
                </c:pt>
                <c:pt idx="779">
                  <c:v>19.662</c:v>
                </c:pt>
                <c:pt idx="780">
                  <c:v>19.662</c:v>
                </c:pt>
                <c:pt idx="781">
                  <c:v>19.662</c:v>
                </c:pt>
                <c:pt idx="782">
                  <c:v>19.567</c:v>
                </c:pt>
                <c:pt idx="783">
                  <c:v>19.567</c:v>
                </c:pt>
                <c:pt idx="784">
                  <c:v>19.472</c:v>
                </c:pt>
                <c:pt idx="785">
                  <c:v>19.377</c:v>
                </c:pt>
                <c:pt idx="786">
                  <c:v>19.187</c:v>
                </c:pt>
                <c:pt idx="787">
                  <c:v>19.187</c:v>
                </c:pt>
                <c:pt idx="788">
                  <c:v>19.187</c:v>
                </c:pt>
                <c:pt idx="789">
                  <c:v>19.282</c:v>
                </c:pt>
                <c:pt idx="790">
                  <c:v>19.282</c:v>
                </c:pt>
                <c:pt idx="791">
                  <c:v>19.282</c:v>
                </c:pt>
                <c:pt idx="792">
                  <c:v>19.187</c:v>
                </c:pt>
                <c:pt idx="793">
                  <c:v>19.187</c:v>
                </c:pt>
                <c:pt idx="794">
                  <c:v>19.092</c:v>
                </c:pt>
                <c:pt idx="795">
                  <c:v>18.996</c:v>
                </c:pt>
                <c:pt idx="796">
                  <c:v>18.996</c:v>
                </c:pt>
                <c:pt idx="797">
                  <c:v>18.996</c:v>
                </c:pt>
                <c:pt idx="798">
                  <c:v>18.996</c:v>
                </c:pt>
                <c:pt idx="799">
                  <c:v>18.901</c:v>
                </c:pt>
                <c:pt idx="800">
                  <c:v>18.901</c:v>
                </c:pt>
                <c:pt idx="801">
                  <c:v>18.996</c:v>
                </c:pt>
                <c:pt idx="802">
                  <c:v>18.996</c:v>
                </c:pt>
                <c:pt idx="803">
                  <c:v>18.996</c:v>
                </c:pt>
                <c:pt idx="804">
                  <c:v>18.996</c:v>
                </c:pt>
                <c:pt idx="805">
                  <c:v>19.092</c:v>
                </c:pt>
                <c:pt idx="806">
                  <c:v>19.092</c:v>
                </c:pt>
                <c:pt idx="807">
                  <c:v>19.092</c:v>
                </c:pt>
                <c:pt idx="808">
                  <c:v>19.187</c:v>
                </c:pt>
                <c:pt idx="809">
                  <c:v>19.282</c:v>
                </c:pt>
                <c:pt idx="810">
                  <c:v>19.282</c:v>
                </c:pt>
                <c:pt idx="811">
                  <c:v>19.187</c:v>
                </c:pt>
                <c:pt idx="812">
                  <c:v>19.187</c:v>
                </c:pt>
                <c:pt idx="813">
                  <c:v>19.187</c:v>
                </c:pt>
                <c:pt idx="814">
                  <c:v>19.187</c:v>
                </c:pt>
                <c:pt idx="815">
                  <c:v>19.187</c:v>
                </c:pt>
                <c:pt idx="816">
                  <c:v>19.187</c:v>
                </c:pt>
                <c:pt idx="817">
                  <c:v>19.092</c:v>
                </c:pt>
                <c:pt idx="818">
                  <c:v>19.187</c:v>
                </c:pt>
                <c:pt idx="819">
                  <c:v>19.187</c:v>
                </c:pt>
                <c:pt idx="820">
                  <c:v>19.092</c:v>
                </c:pt>
                <c:pt idx="821">
                  <c:v>19.187</c:v>
                </c:pt>
                <c:pt idx="822">
                  <c:v>19.187</c:v>
                </c:pt>
                <c:pt idx="823">
                  <c:v>19.187</c:v>
                </c:pt>
                <c:pt idx="824">
                  <c:v>19.092</c:v>
                </c:pt>
                <c:pt idx="825">
                  <c:v>18.901</c:v>
                </c:pt>
                <c:pt idx="826">
                  <c:v>18.806</c:v>
                </c:pt>
                <c:pt idx="827">
                  <c:v>18.806</c:v>
                </c:pt>
                <c:pt idx="828">
                  <c:v>18.806</c:v>
                </c:pt>
                <c:pt idx="829">
                  <c:v>18.901</c:v>
                </c:pt>
                <c:pt idx="830">
                  <c:v>18.996</c:v>
                </c:pt>
                <c:pt idx="831">
                  <c:v>19.092</c:v>
                </c:pt>
                <c:pt idx="832">
                  <c:v>19.092</c:v>
                </c:pt>
                <c:pt idx="833">
                  <c:v>19.187</c:v>
                </c:pt>
                <c:pt idx="834">
                  <c:v>19.282</c:v>
                </c:pt>
                <c:pt idx="835">
                  <c:v>19.282</c:v>
                </c:pt>
                <c:pt idx="836">
                  <c:v>19.377</c:v>
                </c:pt>
                <c:pt idx="837">
                  <c:v>19.377</c:v>
                </c:pt>
                <c:pt idx="838">
                  <c:v>19.472</c:v>
                </c:pt>
                <c:pt idx="839">
                  <c:v>19.472</c:v>
                </c:pt>
                <c:pt idx="840">
                  <c:v>19.377</c:v>
                </c:pt>
                <c:pt idx="841">
                  <c:v>19.377</c:v>
                </c:pt>
                <c:pt idx="842">
                  <c:v>19.662</c:v>
                </c:pt>
                <c:pt idx="843">
                  <c:v>19.662</c:v>
                </c:pt>
                <c:pt idx="844">
                  <c:v>19.567</c:v>
                </c:pt>
                <c:pt idx="845">
                  <c:v>20.234</c:v>
                </c:pt>
                <c:pt idx="846">
                  <c:v>20.519</c:v>
                </c:pt>
                <c:pt idx="847">
                  <c:v>20.519</c:v>
                </c:pt>
                <c:pt idx="848">
                  <c:v>20.329</c:v>
                </c:pt>
                <c:pt idx="849">
                  <c:v>20.71</c:v>
                </c:pt>
                <c:pt idx="850">
                  <c:v>20.615</c:v>
                </c:pt>
                <c:pt idx="851">
                  <c:v>20.71</c:v>
                </c:pt>
                <c:pt idx="852">
                  <c:v>20.901</c:v>
                </c:pt>
                <c:pt idx="853">
                  <c:v>20.805</c:v>
                </c:pt>
                <c:pt idx="854">
                  <c:v>20.805</c:v>
                </c:pt>
                <c:pt idx="855">
                  <c:v>20.996</c:v>
                </c:pt>
                <c:pt idx="856">
                  <c:v>20.901</c:v>
                </c:pt>
                <c:pt idx="857">
                  <c:v>20.901</c:v>
                </c:pt>
                <c:pt idx="858">
                  <c:v>21.091</c:v>
                </c:pt>
                <c:pt idx="859">
                  <c:v>21.187</c:v>
                </c:pt>
                <c:pt idx="860">
                  <c:v>21.378</c:v>
                </c:pt>
                <c:pt idx="861">
                  <c:v>21.664</c:v>
                </c:pt>
                <c:pt idx="862">
                  <c:v>21.664</c:v>
                </c:pt>
                <c:pt idx="863">
                  <c:v>21.76</c:v>
                </c:pt>
                <c:pt idx="864">
                  <c:v>21.855</c:v>
                </c:pt>
                <c:pt idx="865">
                  <c:v>21.951</c:v>
                </c:pt>
                <c:pt idx="866">
                  <c:v>21.951</c:v>
                </c:pt>
                <c:pt idx="867">
                  <c:v>22.046</c:v>
                </c:pt>
                <c:pt idx="868">
                  <c:v>22.142</c:v>
                </c:pt>
                <c:pt idx="869">
                  <c:v>22.238</c:v>
                </c:pt>
                <c:pt idx="870">
                  <c:v>22.333</c:v>
                </c:pt>
                <c:pt idx="871">
                  <c:v>22.333</c:v>
                </c:pt>
                <c:pt idx="872">
                  <c:v>22.429</c:v>
                </c:pt>
                <c:pt idx="873">
                  <c:v>22.525</c:v>
                </c:pt>
                <c:pt idx="874">
                  <c:v>22.621</c:v>
                </c:pt>
                <c:pt idx="875">
                  <c:v>22.717</c:v>
                </c:pt>
                <c:pt idx="876">
                  <c:v>22.812</c:v>
                </c:pt>
                <c:pt idx="877">
                  <c:v>22.908</c:v>
                </c:pt>
                <c:pt idx="878">
                  <c:v>23.004</c:v>
                </c:pt>
                <c:pt idx="879">
                  <c:v>23.1</c:v>
                </c:pt>
                <c:pt idx="880">
                  <c:v>23.196</c:v>
                </c:pt>
                <c:pt idx="881">
                  <c:v>23.196</c:v>
                </c:pt>
                <c:pt idx="882">
                  <c:v>23.196</c:v>
                </c:pt>
                <c:pt idx="883">
                  <c:v>23.292</c:v>
                </c:pt>
                <c:pt idx="884">
                  <c:v>23.388</c:v>
                </c:pt>
                <c:pt idx="885">
                  <c:v>22.908</c:v>
                </c:pt>
                <c:pt idx="886">
                  <c:v>23.388</c:v>
                </c:pt>
                <c:pt idx="887">
                  <c:v>23.581</c:v>
                </c:pt>
                <c:pt idx="888">
                  <c:v>23.677</c:v>
                </c:pt>
                <c:pt idx="889">
                  <c:v>23.773</c:v>
                </c:pt>
                <c:pt idx="890">
                  <c:v>23.869</c:v>
                </c:pt>
                <c:pt idx="891">
                  <c:v>23.869</c:v>
                </c:pt>
                <c:pt idx="892">
                  <c:v>23.773</c:v>
                </c:pt>
                <c:pt idx="893">
                  <c:v>23.869</c:v>
                </c:pt>
                <c:pt idx="894">
                  <c:v>23.966</c:v>
                </c:pt>
                <c:pt idx="895">
                  <c:v>24.062</c:v>
                </c:pt>
                <c:pt idx="896">
                  <c:v>24.158</c:v>
                </c:pt>
                <c:pt idx="897">
                  <c:v>24.158</c:v>
                </c:pt>
                <c:pt idx="898">
                  <c:v>24.158</c:v>
                </c:pt>
                <c:pt idx="899">
                  <c:v>24.158</c:v>
                </c:pt>
                <c:pt idx="900">
                  <c:v>24.158</c:v>
                </c:pt>
                <c:pt idx="901">
                  <c:v>24.158</c:v>
                </c:pt>
                <c:pt idx="902">
                  <c:v>24.255</c:v>
                </c:pt>
                <c:pt idx="903">
                  <c:v>24.351</c:v>
                </c:pt>
                <c:pt idx="904">
                  <c:v>24.351</c:v>
                </c:pt>
                <c:pt idx="905">
                  <c:v>24.351</c:v>
                </c:pt>
                <c:pt idx="906">
                  <c:v>24.351</c:v>
                </c:pt>
                <c:pt idx="907">
                  <c:v>24.351</c:v>
                </c:pt>
                <c:pt idx="908">
                  <c:v>24.062</c:v>
                </c:pt>
                <c:pt idx="909">
                  <c:v>24.158</c:v>
                </c:pt>
                <c:pt idx="910">
                  <c:v>24.062</c:v>
                </c:pt>
                <c:pt idx="911">
                  <c:v>23.581</c:v>
                </c:pt>
                <c:pt idx="912">
                  <c:v>23.677</c:v>
                </c:pt>
                <c:pt idx="913">
                  <c:v>23.966</c:v>
                </c:pt>
                <c:pt idx="914">
                  <c:v>24.158</c:v>
                </c:pt>
                <c:pt idx="915">
                  <c:v>24.062</c:v>
                </c:pt>
                <c:pt idx="916">
                  <c:v>23.966</c:v>
                </c:pt>
                <c:pt idx="917">
                  <c:v>23.677</c:v>
                </c:pt>
                <c:pt idx="918">
                  <c:v>23.677</c:v>
                </c:pt>
                <c:pt idx="919">
                  <c:v>23.869</c:v>
                </c:pt>
                <c:pt idx="920">
                  <c:v>23.581</c:v>
                </c:pt>
                <c:pt idx="921">
                  <c:v>23.677</c:v>
                </c:pt>
                <c:pt idx="922">
                  <c:v>23.677</c:v>
                </c:pt>
                <c:pt idx="923">
                  <c:v>23.581</c:v>
                </c:pt>
                <c:pt idx="924">
                  <c:v>23.388</c:v>
                </c:pt>
                <c:pt idx="925">
                  <c:v>23.388</c:v>
                </c:pt>
                <c:pt idx="926">
                  <c:v>23.388</c:v>
                </c:pt>
                <c:pt idx="927">
                  <c:v>23.292</c:v>
                </c:pt>
                <c:pt idx="928">
                  <c:v>23.292</c:v>
                </c:pt>
                <c:pt idx="929">
                  <c:v>23.196</c:v>
                </c:pt>
                <c:pt idx="930">
                  <c:v>23.004</c:v>
                </c:pt>
                <c:pt idx="931">
                  <c:v>23.004</c:v>
                </c:pt>
                <c:pt idx="932">
                  <c:v>22.908</c:v>
                </c:pt>
                <c:pt idx="933">
                  <c:v>22.908</c:v>
                </c:pt>
                <c:pt idx="934">
                  <c:v>22.908</c:v>
                </c:pt>
                <c:pt idx="935">
                  <c:v>22.812</c:v>
                </c:pt>
                <c:pt idx="936">
                  <c:v>22.717</c:v>
                </c:pt>
                <c:pt idx="937">
                  <c:v>22.717</c:v>
                </c:pt>
                <c:pt idx="938">
                  <c:v>22.621</c:v>
                </c:pt>
                <c:pt idx="939">
                  <c:v>22.621</c:v>
                </c:pt>
                <c:pt idx="940">
                  <c:v>22.525</c:v>
                </c:pt>
                <c:pt idx="941">
                  <c:v>22.525</c:v>
                </c:pt>
                <c:pt idx="942">
                  <c:v>22.525</c:v>
                </c:pt>
                <c:pt idx="943">
                  <c:v>22.429</c:v>
                </c:pt>
                <c:pt idx="944">
                  <c:v>22.333</c:v>
                </c:pt>
                <c:pt idx="945">
                  <c:v>22.333</c:v>
                </c:pt>
                <c:pt idx="946">
                  <c:v>22.238</c:v>
                </c:pt>
                <c:pt idx="947">
                  <c:v>22.238</c:v>
                </c:pt>
                <c:pt idx="948">
                  <c:v>22.238</c:v>
                </c:pt>
                <c:pt idx="949">
                  <c:v>22.238</c:v>
                </c:pt>
                <c:pt idx="950">
                  <c:v>22.142</c:v>
                </c:pt>
                <c:pt idx="951">
                  <c:v>22.142</c:v>
                </c:pt>
                <c:pt idx="952">
                  <c:v>22.046</c:v>
                </c:pt>
                <c:pt idx="953">
                  <c:v>21.951</c:v>
                </c:pt>
                <c:pt idx="954">
                  <c:v>21.855</c:v>
                </c:pt>
                <c:pt idx="955">
                  <c:v>21.855</c:v>
                </c:pt>
                <c:pt idx="956">
                  <c:v>21.855</c:v>
                </c:pt>
                <c:pt idx="957">
                  <c:v>21.855</c:v>
                </c:pt>
                <c:pt idx="958">
                  <c:v>21.855</c:v>
                </c:pt>
                <c:pt idx="959">
                  <c:v>21.855</c:v>
                </c:pt>
                <c:pt idx="960">
                  <c:v>21.76</c:v>
                </c:pt>
                <c:pt idx="961">
                  <c:v>21.664</c:v>
                </c:pt>
                <c:pt idx="962">
                  <c:v>21.664</c:v>
                </c:pt>
                <c:pt idx="963">
                  <c:v>21.664</c:v>
                </c:pt>
                <c:pt idx="964">
                  <c:v>21.569</c:v>
                </c:pt>
                <c:pt idx="965">
                  <c:v>21.569</c:v>
                </c:pt>
                <c:pt idx="966">
                  <c:v>21.569</c:v>
                </c:pt>
                <c:pt idx="967">
                  <c:v>21.473</c:v>
                </c:pt>
                <c:pt idx="968">
                  <c:v>21.569</c:v>
                </c:pt>
                <c:pt idx="969">
                  <c:v>21.569</c:v>
                </c:pt>
                <c:pt idx="970">
                  <c:v>21.473</c:v>
                </c:pt>
                <c:pt idx="971">
                  <c:v>21.473</c:v>
                </c:pt>
                <c:pt idx="972">
                  <c:v>21.378</c:v>
                </c:pt>
                <c:pt idx="973">
                  <c:v>21.378</c:v>
                </c:pt>
                <c:pt idx="974">
                  <c:v>21.282</c:v>
                </c:pt>
                <c:pt idx="975">
                  <c:v>21.282</c:v>
                </c:pt>
                <c:pt idx="976">
                  <c:v>21.282</c:v>
                </c:pt>
                <c:pt idx="977">
                  <c:v>21.282</c:v>
                </c:pt>
                <c:pt idx="978">
                  <c:v>21.282</c:v>
                </c:pt>
                <c:pt idx="979">
                  <c:v>21.282</c:v>
                </c:pt>
                <c:pt idx="980">
                  <c:v>21.187</c:v>
                </c:pt>
                <c:pt idx="981">
                  <c:v>21.187</c:v>
                </c:pt>
                <c:pt idx="982">
                  <c:v>21.187</c:v>
                </c:pt>
                <c:pt idx="983">
                  <c:v>21.187</c:v>
                </c:pt>
                <c:pt idx="984">
                  <c:v>21.091</c:v>
                </c:pt>
                <c:pt idx="985">
                  <c:v>21.091</c:v>
                </c:pt>
                <c:pt idx="986">
                  <c:v>20.996</c:v>
                </c:pt>
                <c:pt idx="987">
                  <c:v>20.901</c:v>
                </c:pt>
                <c:pt idx="988">
                  <c:v>20.901</c:v>
                </c:pt>
                <c:pt idx="989">
                  <c:v>20.901</c:v>
                </c:pt>
                <c:pt idx="990">
                  <c:v>20.805</c:v>
                </c:pt>
                <c:pt idx="991">
                  <c:v>20.805</c:v>
                </c:pt>
                <c:pt idx="992">
                  <c:v>20.805</c:v>
                </c:pt>
                <c:pt idx="993">
                  <c:v>20.805</c:v>
                </c:pt>
                <c:pt idx="994">
                  <c:v>20.71</c:v>
                </c:pt>
                <c:pt idx="995">
                  <c:v>20.71</c:v>
                </c:pt>
                <c:pt idx="996">
                  <c:v>20.71</c:v>
                </c:pt>
                <c:pt idx="997">
                  <c:v>20.805</c:v>
                </c:pt>
                <c:pt idx="998">
                  <c:v>20.901</c:v>
                </c:pt>
                <c:pt idx="999">
                  <c:v>20.901</c:v>
                </c:pt>
                <c:pt idx="1000">
                  <c:v>20.805</c:v>
                </c:pt>
                <c:pt idx="1001">
                  <c:v>20.805</c:v>
                </c:pt>
                <c:pt idx="1002">
                  <c:v>20.71</c:v>
                </c:pt>
                <c:pt idx="1003">
                  <c:v>20.615</c:v>
                </c:pt>
                <c:pt idx="1004">
                  <c:v>20.615</c:v>
                </c:pt>
                <c:pt idx="1005">
                  <c:v>20.615</c:v>
                </c:pt>
                <c:pt idx="1006">
                  <c:v>20.71</c:v>
                </c:pt>
                <c:pt idx="1007">
                  <c:v>20.71</c:v>
                </c:pt>
                <c:pt idx="1008">
                  <c:v>20.615</c:v>
                </c:pt>
                <c:pt idx="1009">
                  <c:v>20.519</c:v>
                </c:pt>
                <c:pt idx="1010">
                  <c:v>20.519</c:v>
                </c:pt>
                <c:pt idx="1011">
                  <c:v>20.519</c:v>
                </c:pt>
                <c:pt idx="1012">
                  <c:v>20.519</c:v>
                </c:pt>
                <c:pt idx="1013">
                  <c:v>20.519</c:v>
                </c:pt>
                <c:pt idx="1014">
                  <c:v>20.519</c:v>
                </c:pt>
                <c:pt idx="1015">
                  <c:v>20.519</c:v>
                </c:pt>
                <c:pt idx="1016">
                  <c:v>20.424</c:v>
                </c:pt>
                <c:pt idx="1017">
                  <c:v>20.424</c:v>
                </c:pt>
                <c:pt idx="1018">
                  <c:v>20.329</c:v>
                </c:pt>
                <c:pt idx="1019">
                  <c:v>20.329</c:v>
                </c:pt>
                <c:pt idx="1020">
                  <c:v>20.329</c:v>
                </c:pt>
                <c:pt idx="1021">
                  <c:v>20.329</c:v>
                </c:pt>
                <c:pt idx="1022">
                  <c:v>20.329</c:v>
                </c:pt>
                <c:pt idx="1023">
                  <c:v>20.234</c:v>
                </c:pt>
                <c:pt idx="1024">
                  <c:v>20.234</c:v>
                </c:pt>
                <c:pt idx="1025">
                  <c:v>20.138</c:v>
                </c:pt>
                <c:pt idx="1026">
                  <c:v>20.138</c:v>
                </c:pt>
                <c:pt idx="1027">
                  <c:v>20.043</c:v>
                </c:pt>
                <c:pt idx="1028">
                  <c:v>19.948</c:v>
                </c:pt>
                <c:pt idx="1029">
                  <c:v>20.043</c:v>
                </c:pt>
                <c:pt idx="1030">
                  <c:v>20.043</c:v>
                </c:pt>
                <c:pt idx="1031">
                  <c:v>20.043</c:v>
                </c:pt>
                <c:pt idx="1032">
                  <c:v>20.043</c:v>
                </c:pt>
                <c:pt idx="1033">
                  <c:v>20.043</c:v>
                </c:pt>
                <c:pt idx="1034">
                  <c:v>20.043</c:v>
                </c:pt>
                <c:pt idx="1035">
                  <c:v>19.948</c:v>
                </c:pt>
                <c:pt idx="1036">
                  <c:v>19.948</c:v>
                </c:pt>
                <c:pt idx="1037">
                  <c:v>19.853</c:v>
                </c:pt>
                <c:pt idx="1038">
                  <c:v>19.853</c:v>
                </c:pt>
                <c:pt idx="1039">
                  <c:v>19.853</c:v>
                </c:pt>
                <c:pt idx="1040">
                  <c:v>19.853</c:v>
                </c:pt>
                <c:pt idx="1041">
                  <c:v>19.853</c:v>
                </c:pt>
                <c:pt idx="1042">
                  <c:v>19.758</c:v>
                </c:pt>
                <c:pt idx="1043">
                  <c:v>19.758</c:v>
                </c:pt>
                <c:pt idx="1044">
                  <c:v>19.758</c:v>
                </c:pt>
                <c:pt idx="1045">
                  <c:v>19.662</c:v>
                </c:pt>
                <c:pt idx="1046">
                  <c:v>19.662</c:v>
                </c:pt>
                <c:pt idx="1047">
                  <c:v>19.662</c:v>
                </c:pt>
                <c:pt idx="1048">
                  <c:v>19.662</c:v>
                </c:pt>
                <c:pt idx="1049">
                  <c:v>19.662</c:v>
                </c:pt>
                <c:pt idx="1050">
                  <c:v>19.567</c:v>
                </c:pt>
                <c:pt idx="1051">
                  <c:v>19.567</c:v>
                </c:pt>
                <c:pt idx="1052">
                  <c:v>19.472</c:v>
                </c:pt>
                <c:pt idx="1053">
                  <c:v>19.472</c:v>
                </c:pt>
                <c:pt idx="1054">
                  <c:v>19.472</c:v>
                </c:pt>
                <c:pt idx="1055">
                  <c:v>19.472</c:v>
                </c:pt>
                <c:pt idx="1056">
                  <c:v>19.377</c:v>
                </c:pt>
                <c:pt idx="1057">
                  <c:v>19.377</c:v>
                </c:pt>
                <c:pt idx="1058">
                  <c:v>19.377</c:v>
                </c:pt>
                <c:pt idx="1059">
                  <c:v>19.282</c:v>
                </c:pt>
                <c:pt idx="1060">
                  <c:v>19.187</c:v>
                </c:pt>
                <c:pt idx="1061">
                  <c:v>18.996</c:v>
                </c:pt>
                <c:pt idx="1062">
                  <c:v>18.806</c:v>
                </c:pt>
                <c:pt idx="1063">
                  <c:v>18.616</c:v>
                </c:pt>
                <c:pt idx="1064">
                  <c:v>18.426</c:v>
                </c:pt>
                <c:pt idx="1065">
                  <c:v>18.331</c:v>
                </c:pt>
                <c:pt idx="1066">
                  <c:v>18.331</c:v>
                </c:pt>
                <c:pt idx="1067">
                  <c:v>18.331</c:v>
                </c:pt>
                <c:pt idx="1068">
                  <c:v>18.331</c:v>
                </c:pt>
                <c:pt idx="1069">
                  <c:v>18.426</c:v>
                </c:pt>
                <c:pt idx="1070">
                  <c:v>18.426</c:v>
                </c:pt>
                <c:pt idx="1071">
                  <c:v>18.331</c:v>
                </c:pt>
                <c:pt idx="1072">
                  <c:v>18.236</c:v>
                </c:pt>
                <c:pt idx="1073">
                  <c:v>18.14</c:v>
                </c:pt>
                <c:pt idx="1074">
                  <c:v>18.14</c:v>
                </c:pt>
                <c:pt idx="1075">
                  <c:v>18.14</c:v>
                </c:pt>
                <c:pt idx="1076">
                  <c:v>18.236</c:v>
                </c:pt>
                <c:pt idx="1077">
                  <c:v>18.236</c:v>
                </c:pt>
                <c:pt idx="1078">
                  <c:v>18.236</c:v>
                </c:pt>
                <c:pt idx="1079">
                  <c:v>18.236</c:v>
                </c:pt>
                <c:pt idx="1080">
                  <c:v>18.236</c:v>
                </c:pt>
                <c:pt idx="1081">
                  <c:v>18.236</c:v>
                </c:pt>
                <c:pt idx="1082">
                  <c:v>18.236</c:v>
                </c:pt>
                <c:pt idx="1083">
                  <c:v>18.236</c:v>
                </c:pt>
                <c:pt idx="1084">
                  <c:v>18.331</c:v>
                </c:pt>
                <c:pt idx="1085">
                  <c:v>18.331</c:v>
                </c:pt>
                <c:pt idx="1086">
                  <c:v>18.331</c:v>
                </c:pt>
                <c:pt idx="1087">
                  <c:v>18.426</c:v>
                </c:pt>
                <c:pt idx="1088">
                  <c:v>18.521</c:v>
                </c:pt>
                <c:pt idx="1089">
                  <c:v>18.521</c:v>
                </c:pt>
                <c:pt idx="1090">
                  <c:v>18.521</c:v>
                </c:pt>
                <c:pt idx="1091">
                  <c:v>18.521</c:v>
                </c:pt>
                <c:pt idx="1092">
                  <c:v>18.521</c:v>
                </c:pt>
                <c:pt idx="1093">
                  <c:v>18.521</c:v>
                </c:pt>
                <c:pt idx="1094">
                  <c:v>18.521</c:v>
                </c:pt>
                <c:pt idx="1095">
                  <c:v>18.521</c:v>
                </c:pt>
                <c:pt idx="1096">
                  <c:v>18.521</c:v>
                </c:pt>
                <c:pt idx="1097">
                  <c:v>18.521</c:v>
                </c:pt>
                <c:pt idx="1098">
                  <c:v>18.521</c:v>
                </c:pt>
                <c:pt idx="1099">
                  <c:v>18.521</c:v>
                </c:pt>
                <c:pt idx="1100">
                  <c:v>18.521</c:v>
                </c:pt>
                <c:pt idx="1101">
                  <c:v>18.426</c:v>
                </c:pt>
                <c:pt idx="1102">
                  <c:v>18.331</c:v>
                </c:pt>
                <c:pt idx="1103">
                  <c:v>18.236</c:v>
                </c:pt>
                <c:pt idx="1104">
                  <c:v>18.14</c:v>
                </c:pt>
                <c:pt idx="1105">
                  <c:v>18.236</c:v>
                </c:pt>
                <c:pt idx="1106">
                  <c:v>18.331</c:v>
                </c:pt>
                <c:pt idx="1107">
                  <c:v>18.426</c:v>
                </c:pt>
                <c:pt idx="1108">
                  <c:v>18.426</c:v>
                </c:pt>
                <c:pt idx="1109">
                  <c:v>18.521</c:v>
                </c:pt>
                <c:pt idx="1110">
                  <c:v>18.521</c:v>
                </c:pt>
                <c:pt idx="1111">
                  <c:v>18.521</c:v>
                </c:pt>
                <c:pt idx="1112">
                  <c:v>18.616</c:v>
                </c:pt>
                <c:pt idx="1113">
                  <c:v>18.616</c:v>
                </c:pt>
                <c:pt idx="1114">
                  <c:v>18.616</c:v>
                </c:pt>
                <c:pt idx="1115">
                  <c:v>18.616</c:v>
                </c:pt>
                <c:pt idx="1116">
                  <c:v>18.616</c:v>
                </c:pt>
                <c:pt idx="1117">
                  <c:v>18.521</c:v>
                </c:pt>
                <c:pt idx="1118">
                  <c:v>18.616</c:v>
                </c:pt>
                <c:pt idx="1119">
                  <c:v>18.616</c:v>
                </c:pt>
                <c:pt idx="1120">
                  <c:v>18.521</c:v>
                </c:pt>
                <c:pt idx="1121">
                  <c:v>18.426</c:v>
                </c:pt>
                <c:pt idx="1122">
                  <c:v>18.331</c:v>
                </c:pt>
                <c:pt idx="1123">
                  <c:v>18.426</c:v>
                </c:pt>
                <c:pt idx="1124">
                  <c:v>18.521</c:v>
                </c:pt>
                <c:pt idx="1125">
                  <c:v>18.521</c:v>
                </c:pt>
                <c:pt idx="1126">
                  <c:v>18.711</c:v>
                </c:pt>
                <c:pt idx="1127">
                  <c:v>18.806</c:v>
                </c:pt>
                <c:pt idx="1128">
                  <c:v>18.901</c:v>
                </c:pt>
                <c:pt idx="1129">
                  <c:v>18.996</c:v>
                </c:pt>
                <c:pt idx="1130">
                  <c:v>19.092</c:v>
                </c:pt>
                <c:pt idx="1131">
                  <c:v>19.282</c:v>
                </c:pt>
                <c:pt idx="1132">
                  <c:v>19.472</c:v>
                </c:pt>
                <c:pt idx="1133">
                  <c:v>19.567</c:v>
                </c:pt>
                <c:pt idx="1134">
                  <c:v>19.758</c:v>
                </c:pt>
                <c:pt idx="1135">
                  <c:v>19.758</c:v>
                </c:pt>
                <c:pt idx="1136">
                  <c:v>19.853</c:v>
                </c:pt>
                <c:pt idx="1137">
                  <c:v>20.138</c:v>
                </c:pt>
                <c:pt idx="1138">
                  <c:v>20.234</c:v>
                </c:pt>
                <c:pt idx="1139">
                  <c:v>20.329</c:v>
                </c:pt>
                <c:pt idx="1140">
                  <c:v>20.424</c:v>
                </c:pt>
                <c:pt idx="1141">
                  <c:v>20.519</c:v>
                </c:pt>
                <c:pt idx="1142">
                  <c:v>20.71</c:v>
                </c:pt>
                <c:pt idx="1143">
                  <c:v>20.615</c:v>
                </c:pt>
                <c:pt idx="1144">
                  <c:v>20.519</c:v>
                </c:pt>
                <c:pt idx="1145">
                  <c:v>20.71</c:v>
                </c:pt>
                <c:pt idx="1146">
                  <c:v>20.901</c:v>
                </c:pt>
                <c:pt idx="1147">
                  <c:v>20.901</c:v>
                </c:pt>
                <c:pt idx="1148">
                  <c:v>20.996</c:v>
                </c:pt>
                <c:pt idx="1149">
                  <c:v>21.187</c:v>
                </c:pt>
                <c:pt idx="1150">
                  <c:v>21.282</c:v>
                </c:pt>
                <c:pt idx="1151">
                  <c:v>21.378</c:v>
                </c:pt>
                <c:pt idx="1152">
                  <c:v>21.473</c:v>
                </c:pt>
                <c:pt idx="1153">
                  <c:v>21.569</c:v>
                </c:pt>
                <c:pt idx="1154">
                  <c:v>21.76</c:v>
                </c:pt>
                <c:pt idx="1155">
                  <c:v>21.855</c:v>
                </c:pt>
                <c:pt idx="1156">
                  <c:v>21.951</c:v>
                </c:pt>
                <c:pt idx="1157">
                  <c:v>22.046</c:v>
                </c:pt>
                <c:pt idx="1158">
                  <c:v>22.142</c:v>
                </c:pt>
                <c:pt idx="1159">
                  <c:v>22.238</c:v>
                </c:pt>
                <c:pt idx="1160">
                  <c:v>22.333</c:v>
                </c:pt>
                <c:pt idx="1161">
                  <c:v>22.429</c:v>
                </c:pt>
                <c:pt idx="1162">
                  <c:v>22.525</c:v>
                </c:pt>
                <c:pt idx="1163">
                  <c:v>22.717</c:v>
                </c:pt>
                <c:pt idx="1164">
                  <c:v>22.812</c:v>
                </c:pt>
                <c:pt idx="1165">
                  <c:v>22.812</c:v>
                </c:pt>
                <c:pt idx="1166">
                  <c:v>22.812</c:v>
                </c:pt>
                <c:pt idx="1167">
                  <c:v>22.908</c:v>
                </c:pt>
                <c:pt idx="1168">
                  <c:v>23.004</c:v>
                </c:pt>
                <c:pt idx="1169">
                  <c:v>23.1</c:v>
                </c:pt>
                <c:pt idx="1170">
                  <c:v>23.196</c:v>
                </c:pt>
                <c:pt idx="1171">
                  <c:v>23.292</c:v>
                </c:pt>
                <c:pt idx="1172">
                  <c:v>23.388</c:v>
                </c:pt>
                <c:pt idx="1173">
                  <c:v>23.484</c:v>
                </c:pt>
                <c:pt idx="1174">
                  <c:v>23.484</c:v>
                </c:pt>
                <c:pt idx="1175">
                  <c:v>23.581</c:v>
                </c:pt>
                <c:pt idx="1176">
                  <c:v>23.677</c:v>
                </c:pt>
                <c:pt idx="1177">
                  <c:v>23.677</c:v>
                </c:pt>
                <c:pt idx="1178">
                  <c:v>23.869</c:v>
                </c:pt>
                <c:pt idx="1179">
                  <c:v>23.869</c:v>
                </c:pt>
                <c:pt idx="1180">
                  <c:v>23.869</c:v>
                </c:pt>
                <c:pt idx="1181">
                  <c:v>23.869</c:v>
                </c:pt>
                <c:pt idx="1182">
                  <c:v>23.966</c:v>
                </c:pt>
                <c:pt idx="1183">
                  <c:v>23.966</c:v>
                </c:pt>
                <c:pt idx="1184">
                  <c:v>24.062</c:v>
                </c:pt>
                <c:pt idx="1185">
                  <c:v>24.158</c:v>
                </c:pt>
                <c:pt idx="1186">
                  <c:v>24.158</c:v>
                </c:pt>
                <c:pt idx="1187">
                  <c:v>24.158</c:v>
                </c:pt>
                <c:pt idx="1188">
                  <c:v>24.255</c:v>
                </c:pt>
                <c:pt idx="1189">
                  <c:v>24.351</c:v>
                </c:pt>
                <c:pt idx="1190">
                  <c:v>24.351</c:v>
                </c:pt>
                <c:pt idx="1191">
                  <c:v>24.351</c:v>
                </c:pt>
                <c:pt idx="1192">
                  <c:v>24.351</c:v>
                </c:pt>
                <c:pt idx="1193">
                  <c:v>24.255</c:v>
                </c:pt>
                <c:pt idx="1194">
                  <c:v>24.255</c:v>
                </c:pt>
                <c:pt idx="1195">
                  <c:v>24.351</c:v>
                </c:pt>
                <c:pt idx="1196">
                  <c:v>24.448</c:v>
                </c:pt>
                <c:pt idx="1197">
                  <c:v>24.448</c:v>
                </c:pt>
                <c:pt idx="1198">
                  <c:v>24.448</c:v>
                </c:pt>
                <c:pt idx="1199">
                  <c:v>24.545</c:v>
                </c:pt>
                <c:pt idx="1200">
                  <c:v>24.641</c:v>
                </c:pt>
                <c:pt idx="1201">
                  <c:v>24.835</c:v>
                </c:pt>
                <c:pt idx="1202">
                  <c:v>24.835</c:v>
                </c:pt>
                <c:pt idx="1203">
                  <c:v>24.931</c:v>
                </c:pt>
                <c:pt idx="1204">
                  <c:v>24.835</c:v>
                </c:pt>
                <c:pt idx="1205">
                  <c:v>24.835</c:v>
                </c:pt>
                <c:pt idx="1206">
                  <c:v>24.738</c:v>
                </c:pt>
                <c:pt idx="1207">
                  <c:v>24.738</c:v>
                </c:pt>
                <c:pt idx="1208">
                  <c:v>24.738</c:v>
                </c:pt>
                <c:pt idx="1209">
                  <c:v>24.738</c:v>
                </c:pt>
                <c:pt idx="1210">
                  <c:v>24.738</c:v>
                </c:pt>
                <c:pt idx="1211">
                  <c:v>24.835</c:v>
                </c:pt>
                <c:pt idx="1212">
                  <c:v>24.641</c:v>
                </c:pt>
                <c:pt idx="1213">
                  <c:v>24.351</c:v>
                </c:pt>
                <c:pt idx="1214">
                  <c:v>24.255</c:v>
                </c:pt>
                <c:pt idx="1215">
                  <c:v>24.158</c:v>
                </c:pt>
                <c:pt idx="1216">
                  <c:v>24.062</c:v>
                </c:pt>
                <c:pt idx="1217">
                  <c:v>23.966</c:v>
                </c:pt>
                <c:pt idx="1218">
                  <c:v>23.869</c:v>
                </c:pt>
                <c:pt idx="1219">
                  <c:v>23.773</c:v>
                </c:pt>
                <c:pt idx="1220">
                  <c:v>23.773</c:v>
                </c:pt>
                <c:pt idx="1221">
                  <c:v>23.677</c:v>
                </c:pt>
                <c:pt idx="1222">
                  <c:v>23.677</c:v>
                </c:pt>
                <c:pt idx="1223">
                  <c:v>23.581</c:v>
                </c:pt>
                <c:pt idx="1224">
                  <c:v>23.388</c:v>
                </c:pt>
                <c:pt idx="1225">
                  <c:v>23.292</c:v>
                </c:pt>
                <c:pt idx="1226">
                  <c:v>23.196</c:v>
                </c:pt>
                <c:pt idx="1227">
                  <c:v>23.1</c:v>
                </c:pt>
                <c:pt idx="1228">
                  <c:v>23.1</c:v>
                </c:pt>
                <c:pt idx="1229">
                  <c:v>23.1</c:v>
                </c:pt>
                <c:pt idx="1230">
                  <c:v>23.1</c:v>
                </c:pt>
                <c:pt idx="1231">
                  <c:v>23.004</c:v>
                </c:pt>
                <c:pt idx="1232">
                  <c:v>22.908</c:v>
                </c:pt>
                <c:pt idx="1233">
                  <c:v>22.812</c:v>
                </c:pt>
                <c:pt idx="1234">
                  <c:v>22.812</c:v>
                </c:pt>
                <c:pt idx="1235">
                  <c:v>22.717</c:v>
                </c:pt>
                <c:pt idx="1236">
                  <c:v>22.621</c:v>
                </c:pt>
                <c:pt idx="1237">
                  <c:v>22.525</c:v>
                </c:pt>
                <c:pt idx="1238">
                  <c:v>22.525</c:v>
                </c:pt>
                <c:pt idx="1239">
                  <c:v>22.525</c:v>
                </c:pt>
                <c:pt idx="1240">
                  <c:v>22.525</c:v>
                </c:pt>
                <c:pt idx="1241">
                  <c:v>22.429</c:v>
                </c:pt>
                <c:pt idx="1242">
                  <c:v>22.333</c:v>
                </c:pt>
                <c:pt idx="1243">
                  <c:v>22.238</c:v>
                </c:pt>
                <c:pt idx="1244">
                  <c:v>22.142</c:v>
                </c:pt>
                <c:pt idx="1245">
                  <c:v>22.046</c:v>
                </c:pt>
                <c:pt idx="1246">
                  <c:v>22.046</c:v>
                </c:pt>
                <c:pt idx="1247">
                  <c:v>21.951</c:v>
                </c:pt>
                <c:pt idx="1248">
                  <c:v>21.855</c:v>
                </c:pt>
                <c:pt idx="1249">
                  <c:v>21.855</c:v>
                </c:pt>
                <c:pt idx="1250">
                  <c:v>21.855</c:v>
                </c:pt>
                <c:pt idx="1251">
                  <c:v>21.76</c:v>
                </c:pt>
                <c:pt idx="1252">
                  <c:v>21.76</c:v>
                </c:pt>
                <c:pt idx="1253">
                  <c:v>21.664</c:v>
                </c:pt>
                <c:pt idx="1254">
                  <c:v>21.76</c:v>
                </c:pt>
                <c:pt idx="1255">
                  <c:v>21.664</c:v>
                </c:pt>
                <c:pt idx="1256">
                  <c:v>21.76</c:v>
                </c:pt>
                <c:pt idx="1257">
                  <c:v>21.664</c:v>
                </c:pt>
                <c:pt idx="1258">
                  <c:v>21.664</c:v>
                </c:pt>
                <c:pt idx="1259">
                  <c:v>21.664</c:v>
                </c:pt>
                <c:pt idx="1260">
                  <c:v>21.664</c:v>
                </c:pt>
                <c:pt idx="1261">
                  <c:v>21.664</c:v>
                </c:pt>
                <c:pt idx="1262">
                  <c:v>21.664</c:v>
                </c:pt>
                <c:pt idx="1263">
                  <c:v>21.664</c:v>
                </c:pt>
                <c:pt idx="1264">
                  <c:v>21.664</c:v>
                </c:pt>
                <c:pt idx="1265">
                  <c:v>21.569</c:v>
                </c:pt>
                <c:pt idx="1266">
                  <c:v>21.569</c:v>
                </c:pt>
                <c:pt idx="1267">
                  <c:v>21.473</c:v>
                </c:pt>
                <c:pt idx="1268">
                  <c:v>21.473</c:v>
                </c:pt>
                <c:pt idx="1269">
                  <c:v>21.473</c:v>
                </c:pt>
                <c:pt idx="1270">
                  <c:v>21.569</c:v>
                </c:pt>
                <c:pt idx="1271">
                  <c:v>21.473</c:v>
                </c:pt>
                <c:pt idx="1272">
                  <c:v>21.473</c:v>
                </c:pt>
                <c:pt idx="1273">
                  <c:v>21.473</c:v>
                </c:pt>
                <c:pt idx="1274">
                  <c:v>21.378</c:v>
                </c:pt>
                <c:pt idx="1275">
                  <c:v>21.378</c:v>
                </c:pt>
                <c:pt idx="1276">
                  <c:v>21.378</c:v>
                </c:pt>
                <c:pt idx="1277">
                  <c:v>21.378</c:v>
                </c:pt>
                <c:pt idx="1278">
                  <c:v>21.282</c:v>
                </c:pt>
                <c:pt idx="1279">
                  <c:v>21.282</c:v>
                </c:pt>
                <c:pt idx="1280">
                  <c:v>21.282</c:v>
                </c:pt>
                <c:pt idx="1281">
                  <c:v>21.187</c:v>
                </c:pt>
                <c:pt idx="1282">
                  <c:v>21.187</c:v>
                </c:pt>
                <c:pt idx="1283">
                  <c:v>21.187</c:v>
                </c:pt>
                <c:pt idx="1284">
                  <c:v>21.187</c:v>
                </c:pt>
                <c:pt idx="1285">
                  <c:v>21.091</c:v>
                </c:pt>
                <c:pt idx="1286">
                  <c:v>20.901</c:v>
                </c:pt>
                <c:pt idx="1287">
                  <c:v>20.901</c:v>
                </c:pt>
                <c:pt idx="1288">
                  <c:v>20.901</c:v>
                </c:pt>
                <c:pt idx="1289">
                  <c:v>20.901</c:v>
                </c:pt>
                <c:pt idx="1290">
                  <c:v>20.901</c:v>
                </c:pt>
                <c:pt idx="1291">
                  <c:v>20.901</c:v>
                </c:pt>
                <c:pt idx="1292">
                  <c:v>20.901</c:v>
                </c:pt>
                <c:pt idx="1293">
                  <c:v>20.805</c:v>
                </c:pt>
                <c:pt idx="1294">
                  <c:v>20.71</c:v>
                </c:pt>
                <c:pt idx="1295">
                  <c:v>20.71</c:v>
                </c:pt>
                <c:pt idx="1296">
                  <c:v>20.71</c:v>
                </c:pt>
                <c:pt idx="1297">
                  <c:v>20.71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4942648"/>
        <c:axId val="-2144939592"/>
      </c:lineChart>
      <c:catAx>
        <c:axId val="-2144942648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4939592"/>
        <c:crosses val="autoZero"/>
        <c:auto val="1"/>
        <c:lblAlgn val="ctr"/>
        <c:lblOffset val="100"/>
        <c:tickLblSkip val="144"/>
        <c:tickMarkSkip val="144"/>
        <c:noMultiLvlLbl val="0"/>
      </c:catAx>
      <c:valAx>
        <c:axId val="-2144939592"/>
        <c:scaling>
          <c:orientation val="minMax"/>
          <c:max val="30.0"/>
          <c:min val="15.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144942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temperature transect 5 cm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608927546847342"/>
          <c:y val="0.103837471783296"/>
          <c:w val="0.784975401330647"/>
          <c:h val="0.820692309059562"/>
        </c:manualLayout>
      </c:layout>
      <c:lineChart>
        <c:grouping val="standard"/>
        <c:varyColors val="0"/>
        <c:ser>
          <c:idx val="0"/>
          <c:order val="0"/>
          <c:tx>
            <c:strRef>
              <c:f>temperature!$C$1</c:f>
              <c:strCache>
                <c:ptCount val="1"/>
                <c:pt idx="0">
                  <c:v>1-5cm</c:v>
                </c:pt>
              </c:strCache>
            </c:strRef>
          </c:tx>
          <c:marker>
            <c:symbol val="none"/>
          </c:marker>
          <c:val>
            <c:numRef>
              <c:f>temperature!$C$2:$C$1299</c:f>
              <c:numCache>
                <c:formatCode>0.00</c:formatCode>
                <c:ptCount val="1298"/>
                <c:pt idx="0">
                  <c:v>22.16</c:v>
                </c:pt>
                <c:pt idx="1">
                  <c:v>21.99</c:v>
                </c:pt>
                <c:pt idx="2">
                  <c:v>21.99</c:v>
                </c:pt>
                <c:pt idx="3">
                  <c:v>21.99</c:v>
                </c:pt>
                <c:pt idx="4">
                  <c:v>21.99</c:v>
                </c:pt>
                <c:pt idx="5">
                  <c:v>21.99</c:v>
                </c:pt>
                <c:pt idx="6">
                  <c:v>22.16</c:v>
                </c:pt>
                <c:pt idx="7">
                  <c:v>22.32</c:v>
                </c:pt>
                <c:pt idx="8">
                  <c:v>22.49</c:v>
                </c:pt>
                <c:pt idx="9">
                  <c:v>22.83</c:v>
                </c:pt>
                <c:pt idx="10">
                  <c:v>23.17</c:v>
                </c:pt>
                <c:pt idx="11">
                  <c:v>23.33</c:v>
                </c:pt>
                <c:pt idx="12">
                  <c:v>23.68</c:v>
                </c:pt>
                <c:pt idx="13">
                  <c:v>24.02</c:v>
                </c:pt>
                <c:pt idx="14">
                  <c:v>24.54</c:v>
                </c:pt>
                <c:pt idx="15">
                  <c:v>24.89</c:v>
                </c:pt>
                <c:pt idx="16">
                  <c:v>25.07</c:v>
                </c:pt>
                <c:pt idx="17">
                  <c:v>25.42</c:v>
                </c:pt>
                <c:pt idx="18">
                  <c:v>25.76</c:v>
                </c:pt>
                <c:pt idx="19">
                  <c:v>26.11</c:v>
                </c:pt>
                <c:pt idx="20">
                  <c:v>26.46</c:v>
                </c:pt>
                <c:pt idx="21">
                  <c:v>26.64</c:v>
                </c:pt>
                <c:pt idx="22">
                  <c:v>26.99</c:v>
                </c:pt>
                <c:pt idx="23">
                  <c:v>27.17</c:v>
                </c:pt>
                <c:pt idx="24">
                  <c:v>27.53</c:v>
                </c:pt>
                <c:pt idx="25">
                  <c:v>27.53</c:v>
                </c:pt>
                <c:pt idx="26">
                  <c:v>27.35</c:v>
                </c:pt>
                <c:pt idx="27">
                  <c:v>27.35</c:v>
                </c:pt>
                <c:pt idx="28">
                  <c:v>26.82</c:v>
                </c:pt>
                <c:pt idx="29">
                  <c:v>26.46</c:v>
                </c:pt>
                <c:pt idx="30">
                  <c:v>26.46</c:v>
                </c:pt>
                <c:pt idx="31">
                  <c:v>25.59</c:v>
                </c:pt>
                <c:pt idx="32">
                  <c:v>25.07</c:v>
                </c:pt>
                <c:pt idx="33">
                  <c:v>24.54</c:v>
                </c:pt>
                <c:pt idx="34">
                  <c:v>24.54</c:v>
                </c:pt>
                <c:pt idx="35">
                  <c:v>24.54</c:v>
                </c:pt>
                <c:pt idx="36">
                  <c:v>24.37</c:v>
                </c:pt>
                <c:pt idx="37">
                  <c:v>24.37</c:v>
                </c:pt>
                <c:pt idx="38">
                  <c:v>25.42</c:v>
                </c:pt>
                <c:pt idx="39">
                  <c:v>26.46</c:v>
                </c:pt>
                <c:pt idx="40">
                  <c:v>26.99</c:v>
                </c:pt>
                <c:pt idx="41">
                  <c:v>26.64</c:v>
                </c:pt>
                <c:pt idx="42">
                  <c:v>26.29</c:v>
                </c:pt>
                <c:pt idx="43">
                  <c:v>25.93</c:v>
                </c:pt>
                <c:pt idx="44">
                  <c:v>25.42</c:v>
                </c:pt>
                <c:pt idx="45">
                  <c:v>25.42</c:v>
                </c:pt>
                <c:pt idx="46">
                  <c:v>25.07</c:v>
                </c:pt>
                <c:pt idx="47">
                  <c:v>25.24</c:v>
                </c:pt>
                <c:pt idx="48">
                  <c:v>25.42</c:v>
                </c:pt>
                <c:pt idx="49">
                  <c:v>25.42</c:v>
                </c:pt>
                <c:pt idx="50">
                  <c:v>25.59</c:v>
                </c:pt>
                <c:pt idx="51">
                  <c:v>25.42</c:v>
                </c:pt>
                <c:pt idx="52">
                  <c:v>25.07</c:v>
                </c:pt>
                <c:pt idx="53">
                  <c:v>24.37</c:v>
                </c:pt>
                <c:pt idx="54">
                  <c:v>24.72</c:v>
                </c:pt>
                <c:pt idx="55">
                  <c:v>24.72</c:v>
                </c:pt>
                <c:pt idx="56">
                  <c:v>24.02</c:v>
                </c:pt>
                <c:pt idx="57">
                  <c:v>23.68</c:v>
                </c:pt>
                <c:pt idx="58">
                  <c:v>23.51</c:v>
                </c:pt>
                <c:pt idx="59">
                  <c:v>23.51</c:v>
                </c:pt>
                <c:pt idx="60">
                  <c:v>23.33</c:v>
                </c:pt>
                <c:pt idx="61">
                  <c:v>23.33</c:v>
                </c:pt>
                <c:pt idx="62">
                  <c:v>23.33</c:v>
                </c:pt>
                <c:pt idx="63">
                  <c:v>23.33</c:v>
                </c:pt>
                <c:pt idx="64">
                  <c:v>23.33</c:v>
                </c:pt>
                <c:pt idx="65">
                  <c:v>23.17</c:v>
                </c:pt>
                <c:pt idx="66">
                  <c:v>23.17</c:v>
                </c:pt>
                <c:pt idx="67">
                  <c:v>23.17</c:v>
                </c:pt>
                <c:pt idx="68">
                  <c:v>23.17</c:v>
                </c:pt>
                <c:pt idx="69">
                  <c:v>23.17</c:v>
                </c:pt>
                <c:pt idx="70">
                  <c:v>23.17</c:v>
                </c:pt>
                <c:pt idx="71">
                  <c:v>22.99</c:v>
                </c:pt>
                <c:pt idx="72">
                  <c:v>22.99</c:v>
                </c:pt>
                <c:pt idx="73">
                  <c:v>22.83</c:v>
                </c:pt>
                <c:pt idx="74">
                  <c:v>22.83</c:v>
                </c:pt>
                <c:pt idx="75">
                  <c:v>22.83</c:v>
                </c:pt>
                <c:pt idx="76">
                  <c:v>22.66</c:v>
                </c:pt>
                <c:pt idx="77">
                  <c:v>22.83</c:v>
                </c:pt>
                <c:pt idx="78">
                  <c:v>22.66</c:v>
                </c:pt>
                <c:pt idx="79">
                  <c:v>22.66</c:v>
                </c:pt>
                <c:pt idx="80">
                  <c:v>22.66</c:v>
                </c:pt>
                <c:pt idx="81">
                  <c:v>22.49</c:v>
                </c:pt>
                <c:pt idx="82">
                  <c:v>22.49</c:v>
                </c:pt>
                <c:pt idx="83">
                  <c:v>22.49</c:v>
                </c:pt>
                <c:pt idx="84">
                  <c:v>22.32</c:v>
                </c:pt>
                <c:pt idx="85">
                  <c:v>22.32</c:v>
                </c:pt>
                <c:pt idx="86">
                  <c:v>22.32</c:v>
                </c:pt>
                <c:pt idx="87">
                  <c:v>22.49</c:v>
                </c:pt>
                <c:pt idx="88">
                  <c:v>22.32</c:v>
                </c:pt>
                <c:pt idx="89">
                  <c:v>22.32</c:v>
                </c:pt>
                <c:pt idx="90">
                  <c:v>22.32</c:v>
                </c:pt>
                <c:pt idx="91">
                  <c:v>22.16</c:v>
                </c:pt>
                <c:pt idx="92">
                  <c:v>22.16</c:v>
                </c:pt>
                <c:pt idx="93">
                  <c:v>22.32</c:v>
                </c:pt>
                <c:pt idx="94">
                  <c:v>22.16</c:v>
                </c:pt>
                <c:pt idx="95">
                  <c:v>21.99</c:v>
                </c:pt>
                <c:pt idx="96">
                  <c:v>21.82</c:v>
                </c:pt>
                <c:pt idx="97">
                  <c:v>21.66</c:v>
                </c:pt>
                <c:pt idx="98">
                  <c:v>21.66</c:v>
                </c:pt>
                <c:pt idx="99">
                  <c:v>21.66</c:v>
                </c:pt>
                <c:pt idx="100">
                  <c:v>21.49</c:v>
                </c:pt>
                <c:pt idx="101">
                  <c:v>21.49</c:v>
                </c:pt>
                <c:pt idx="102">
                  <c:v>21.49</c:v>
                </c:pt>
                <c:pt idx="103">
                  <c:v>21.49</c:v>
                </c:pt>
                <c:pt idx="104">
                  <c:v>21.32</c:v>
                </c:pt>
                <c:pt idx="105">
                  <c:v>21.16</c:v>
                </c:pt>
                <c:pt idx="106">
                  <c:v>21.32</c:v>
                </c:pt>
                <c:pt idx="107">
                  <c:v>21.49</c:v>
                </c:pt>
                <c:pt idx="108">
                  <c:v>21.16</c:v>
                </c:pt>
                <c:pt idx="109">
                  <c:v>21.49</c:v>
                </c:pt>
                <c:pt idx="110">
                  <c:v>21.49</c:v>
                </c:pt>
                <c:pt idx="111">
                  <c:v>21.32</c:v>
                </c:pt>
                <c:pt idx="112">
                  <c:v>21.16</c:v>
                </c:pt>
                <c:pt idx="113">
                  <c:v>20.99</c:v>
                </c:pt>
                <c:pt idx="114">
                  <c:v>20.99</c:v>
                </c:pt>
                <c:pt idx="115">
                  <c:v>20.99</c:v>
                </c:pt>
                <c:pt idx="116">
                  <c:v>20.99</c:v>
                </c:pt>
                <c:pt idx="117">
                  <c:v>21.16</c:v>
                </c:pt>
                <c:pt idx="118">
                  <c:v>21.16</c:v>
                </c:pt>
                <c:pt idx="119">
                  <c:v>20.99</c:v>
                </c:pt>
                <c:pt idx="120">
                  <c:v>20.66</c:v>
                </c:pt>
                <c:pt idx="121">
                  <c:v>20.66</c:v>
                </c:pt>
                <c:pt idx="122">
                  <c:v>20.66</c:v>
                </c:pt>
                <c:pt idx="123">
                  <c:v>20.66</c:v>
                </c:pt>
                <c:pt idx="124">
                  <c:v>20.49</c:v>
                </c:pt>
                <c:pt idx="125">
                  <c:v>20.49</c:v>
                </c:pt>
                <c:pt idx="126">
                  <c:v>20.66</c:v>
                </c:pt>
                <c:pt idx="127">
                  <c:v>20.82</c:v>
                </c:pt>
                <c:pt idx="128">
                  <c:v>20.82</c:v>
                </c:pt>
                <c:pt idx="129">
                  <c:v>20.82</c:v>
                </c:pt>
                <c:pt idx="130">
                  <c:v>20.82</c:v>
                </c:pt>
                <c:pt idx="131">
                  <c:v>20.66</c:v>
                </c:pt>
                <c:pt idx="132">
                  <c:v>20.49</c:v>
                </c:pt>
                <c:pt idx="133">
                  <c:v>20.33</c:v>
                </c:pt>
                <c:pt idx="134">
                  <c:v>20.17</c:v>
                </c:pt>
                <c:pt idx="135">
                  <c:v>20.17</c:v>
                </c:pt>
                <c:pt idx="136">
                  <c:v>20.17</c:v>
                </c:pt>
                <c:pt idx="137">
                  <c:v>20.17</c:v>
                </c:pt>
                <c:pt idx="138">
                  <c:v>20.33</c:v>
                </c:pt>
                <c:pt idx="139">
                  <c:v>20.17</c:v>
                </c:pt>
                <c:pt idx="140">
                  <c:v>20.33</c:v>
                </c:pt>
                <c:pt idx="141">
                  <c:v>20.01</c:v>
                </c:pt>
                <c:pt idx="142">
                  <c:v>20.01</c:v>
                </c:pt>
                <c:pt idx="143">
                  <c:v>20.01</c:v>
                </c:pt>
                <c:pt idx="144">
                  <c:v>19.85</c:v>
                </c:pt>
                <c:pt idx="145">
                  <c:v>19.85</c:v>
                </c:pt>
                <c:pt idx="146">
                  <c:v>20.01</c:v>
                </c:pt>
                <c:pt idx="147">
                  <c:v>20.01</c:v>
                </c:pt>
                <c:pt idx="148">
                  <c:v>19.85</c:v>
                </c:pt>
                <c:pt idx="149">
                  <c:v>19.85</c:v>
                </c:pt>
                <c:pt idx="150">
                  <c:v>20.17</c:v>
                </c:pt>
                <c:pt idx="151">
                  <c:v>19.85</c:v>
                </c:pt>
                <c:pt idx="152">
                  <c:v>19.69</c:v>
                </c:pt>
                <c:pt idx="153">
                  <c:v>19.53</c:v>
                </c:pt>
                <c:pt idx="154">
                  <c:v>19.69</c:v>
                </c:pt>
                <c:pt idx="155">
                  <c:v>19.69</c:v>
                </c:pt>
                <c:pt idx="156">
                  <c:v>20.01</c:v>
                </c:pt>
                <c:pt idx="157">
                  <c:v>19.69</c:v>
                </c:pt>
                <c:pt idx="158">
                  <c:v>19.69</c:v>
                </c:pt>
                <c:pt idx="159">
                  <c:v>19.69</c:v>
                </c:pt>
                <c:pt idx="160">
                  <c:v>19.85</c:v>
                </c:pt>
                <c:pt idx="161">
                  <c:v>19.85</c:v>
                </c:pt>
                <c:pt idx="162">
                  <c:v>20.01</c:v>
                </c:pt>
                <c:pt idx="163">
                  <c:v>20.01</c:v>
                </c:pt>
                <c:pt idx="164">
                  <c:v>20.01</c:v>
                </c:pt>
                <c:pt idx="165">
                  <c:v>20.01</c:v>
                </c:pt>
                <c:pt idx="166">
                  <c:v>19.85</c:v>
                </c:pt>
                <c:pt idx="167">
                  <c:v>19.69</c:v>
                </c:pt>
                <c:pt idx="168">
                  <c:v>19.53</c:v>
                </c:pt>
                <c:pt idx="169">
                  <c:v>19.69</c:v>
                </c:pt>
                <c:pt idx="170">
                  <c:v>19.69</c:v>
                </c:pt>
                <c:pt idx="171">
                  <c:v>19.53</c:v>
                </c:pt>
                <c:pt idx="172">
                  <c:v>19.53</c:v>
                </c:pt>
                <c:pt idx="173">
                  <c:v>19.37</c:v>
                </c:pt>
                <c:pt idx="174">
                  <c:v>19.37</c:v>
                </c:pt>
                <c:pt idx="175">
                  <c:v>19.53</c:v>
                </c:pt>
                <c:pt idx="176">
                  <c:v>19.53</c:v>
                </c:pt>
                <c:pt idx="177">
                  <c:v>19.53</c:v>
                </c:pt>
                <c:pt idx="178">
                  <c:v>19.37</c:v>
                </c:pt>
                <c:pt idx="179">
                  <c:v>19.37</c:v>
                </c:pt>
                <c:pt idx="180">
                  <c:v>19.37</c:v>
                </c:pt>
                <c:pt idx="181">
                  <c:v>19.2</c:v>
                </c:pt>
                <c:pt idx="182">
                  <c:v>19.37</c:v>
                </c:pt>
                <c:pt idx="183">
                  <c:v>19.37</c:v>
                </c:pt>
                <c:pt idx="184">
                  <c:v>19.37</c:v>
                </c:pt>
                <c:pt idx="185">
                  <c:v>19.2</c:v>
                </c:pt>
                <c:pt idx="186">
                  <c:v>19.04</c:v>
                </c:pt>
                <c:pt idx="187">
                  <c:v>19.04</c:v>
                </c:pt>
                <c:pt idx="188">
                  <c:v>19.04</c:v>
                </c:pt>
                <c:pt idx="189">
                  <c:v>19.04</c:v>
                </c:pt>
                <c:pt idx="190">
                  <c:v>19.04</c:v>
                </c:pt>
                <c:pt idx="191">
                  <c:v>19.04</c:v>
                </c:pt>
                <c:pt idx="192">
                  <c:v>19.04</c:v>
                </c:pt>
                <c:pt idx="193">
                  <c:v>19.04</c:v>
                </c:pt>
                <c:pt idx="194">
                  <c:v>18.87</c:v>
                </c:pt>
                <c:pt idx="195">
                  <c:v>18.55</c:v>
                </c:pt>
                <c:pt idx="196">
                  <c:v>18.06</c:v>
                </c:pt>
                <c:pt idx="197">
                  <c:v>18.38</c:v>
                </c:pt>
                <c:pt idx="198">
                  <c:v>18.38</c:v>
                </c:pt>
                <c:pt idx="199">
                  <c:v>18.22</c:v>
                </c:pt>
                <c:pt idx="200">
                  <c:v>18.38</c:v>
                </c:pt>
                <c:pt idx="201">
                  <c:v>18.38</c:v>
                </c:pt>
                <c:pt idx="202">
                  <c:v>18.55</c:v>
                </c:pt>
                <c:pt idx="203">
                  <c:v>18.71</c:v>
                </c:pt>
                <c:pt idx="204">
                  <c:v>18.71</c:v>
                </c:pt>
                <c:pt idx="205">
                  <c:v>18.55</c:v>
                </c:pt>
                <c:pt idx="206">
                  <c:v>18.38</c:v>
                </c:pt>
                <c:pt idx="207">
                  <c:v>18.38</c:v>
                </c:pt>
                <c:pt idx="208">
                  <c:v>18.22</c:v>
                </c:pt>
                <c:pt idx="209">
                  <c:v>18.06</c:v>
                </c:pt>
                <c:pt idx="210">
                  <c:v>18.06</c:v>
                </c:pt>
                <c:pt idx="211">
                  <c:v>18.22</c:v>
                </c:pt>
                <c:pt idx="212">
                  <c:v>18.38</c:v>
                </c:pt>
                <c:pt idx="213">
                  <c:v>18.55</c:v>
                </c:pt>
                <c:pt idx="214">
                  <c:v>18.55</c:v>
                </c:pt>
                <c:pt idx="215">
                  <c:v>18.38</c:v>
                </c:pt>
                <c:pt idx="216">
                  <c:v>18.55</c:v>
                </c:pt>
                <c:pt idx="217">
                  <c:v>18.38</c:v>
                </c:pt>
                <c:pt idx="218">
                  <c:v>18.38</c:v>
                </c:pt>
                <c:pt idx="219">
                  <c:v>18.71</c:v>
                </c:pt>
                <c:pt idx="220">
                  <c:v>18.71</c:v>
                </c:pt>
                <c:pt idx="221">
                  <c:v>18.87</c:v>
                </c:pt>
                <c:pt idx="222">
                  <c:v>18.71</c:v>
                </c:pt>
                <c:pt idx="223">
                  <c:v>18.71</c:v>
                </c:pt>
                <c:pt idx="224">
                  <c:v>18.55</c:v>
                </c:pt>
                <c:pt idx="225">
                  <c:v>18.55</c:v>
                </c:pt>
                <c:pt idx="226">
                  <c:v>18.55</c:v>
                </c:pt>
                <c:pt idx="227">
                  <c:v>18.71</c:v>
                </c:pt>
                <c:pt idx="228">
                  <c:v>18.71</c:v>
                </c:pt>
                <c:pt idx="229">
                  <c:v>18.71</c:v>
                </c:pt>
                <c:pt idx="230">
                  <c:v>18.71</c:v>
                </c:pt>
                <c:pt idx="231">
                  <c:v>18.71</c:v>
                </c:pt>
                <c:pt idx="232">
                  <c:v>18.71</c:v>
                </c:pt>
                <c:pt idx="233">
                  <c:v>18.55</c:v>
                </c:pt>
                <c:pt idx="234">
                  <c:v>18.55</c:v>
                </c:pt>
                <c:pt idx="235">
                  <c:v>18.38</c:v>
                </c:pt>
                <c:pt idx="236">
                  <c:v>18.38</c:v>
                </c:pt>
                <c:pt idx="237">
                  <c:v>18.38</c:v>
                </c:pt>
                <c:pt idx="238">
                  <c:v>18.55</c:v>
                </c:pt>
                <c:pt idx="239">
                  <c:v>18.55</c:v>
                </c:pt>
                <c:pt idx="240">
                  <c:v>18.38</c:v>
                </c:pt>
                <c:pt idx="241">
                  <c:v>18.38</c:v>
                </c:pt>
                <c:pt idx="242">
                  <c:v>18.22</c:v>
                </c:pt>
                <c:pt idx="243">
                  <c:v>18.06</c:v>
                </c:pt>
                <c:pt idx="244">
                  <c:v>17.9</c:v>
                </c:pt>
                <c:pt idx="245">
                  <c:v>17.9</c:v>
                </c:pt>
                <c:pt idx="246">
                  <c:v>17.9</c:v>
                </c:pt>
                <c:pt idx="247">
                  <c:v>18.22</c:v>
                </c:pt>
                <c:pt idx="248">
                  <c:v>18.22</c:v>
                </c:pt>
                <c:pt idx="249">
                  <c:v>18.06</c:v>
                </c:pt>
                <c:pt idx="250">
                  <c:v>18.06</c:v>
                </c:pt>
                <c:pt idx="251">
                  <c:v>18.06</c:v>
                </c:pt>
                <c:pt idx="252">
                  <c:v>18.06</c:v>
                </c:pt>
                <c:pt idx="253">
                  <c:v>18.22</c:v>
                </c:pt>
                <c:pt idx="254">
                  <c:v>18.38</c:v>
                </c:pt>
                <c:pt idx="255">
                  <c:v>18.55</c:v>
                </c:pt>
                <c:pt idx="256">
                  <c:v>18.55</c:v>
                </c:pt>
                <c:pt idx="257">
                  <c:v>18.71</c:v>
                </c:pt>
                <c:pt idx="258">
                  <c:v>18.87</c:v>
                </c:pt>
                <c:pt idx="259">
                  <c:v>19.04</c:v>
                </c:pt>
                <c:pt idx="260">
                  <c:v>19.2</c:v>
                </c:pt>
                <c:pt idx="261">
                  <c:v>19.37</c:v>
                </c:pt>
                <c:pt idx="262">
                  <c:v>19.53</c:v>
                </c:pt>
                <c:pt idx="263">
                  <c:v>19.69</c:v>
                </c:pt>
                <c:pt idx="264">
                  <c:v>19.69</c:v>
                </c:pt>
                <c:pt idx="265">
                  <c:v>19.85</c:v>
                </c:pt>
                <c:pt idx="266">
                  <c:v>20.01</c:v>
                </c:pt>
                <c:pt idx="267">
                  <c:v>20.01</c:v>
                </c:pt>
                <c:pt idx="268">
                  <c:v>20.17</c:v>
                </c:pt>
                <c:pt idx="269">
                  <c:v>20.33</c:v>
                </c:pt>
                <c:pt idx="270">
                  <c:v>20.33</c:v>
                </c:pt>
                <c:pt idx="271">
                  <c:v>20.49</c:v>
                </c:pt>
                <c:pt idx="272">
                  <c:v>20.66</c:v>
                </c:pt>
                <c:pt idx="273">
                  <c:v>20.66</c:v>
                </c:pt>
                <c:pt idx="274">
                  <c:v>20.82</c:v>
                </c:pt>
                <c:pt idx="275">
                  <c:v>20.99</c:v>
                </c:pt>
                <c:pt idx="276">
                  <c:v>21.16</c:v>
                </c:pt>
                <c:pt idx="277">
                  <c:v>21.16</c:v>
                </c:pt>
                <c:pt idx="278">
                  <c:v>21.32</c:v>
                </c:pt>
                <c:pt idx="279">
                  <c:v>21.32</c:v>
                </c:pt>
                <c:pt idx="280">
                  <c:v>21.32</c:v>
                </c:pt>
                <c:pt idx="281">
                  <c:v>21.32</c:v>
                </c:pt>
                <c:pt idx="282">
                  <c:v>21.49</c:v>
                </c:pt>
                <c:pt idx="283">
                  <c:v>21.49</c:v>
                </c:pt>
                <c:pt idx="284">
                  <c:v>21.49</c:v>
                </c:pt>
                <c:pt idx="285">
                  <c:v>21.66</c:v>
                </c:pt>
                <c:pt idx="286">
                  <c:v>21.82</c:v>
                </c:pt>
                <c:pt idx="287">
                  <c:v>21.82</c:v>
                </c:pt>
                <c:pt idx="288">
                  <c:v>21.99</c:v>
                </c:pt>
                <c:pt idx="289">
                  <c:v>21.99</c:v>
                </c:pt>
                <c:pt idx="290">
                  <c:v>22.16</c:v>
                </c:pt>
                <c:pt idx="291">
                  <c:v>22.32</c:v>
                </c:pt>
                <c:pt idx="292">
                  <c:v>22.49</c:v>
                </c:pt>
                <c:pt idx="293">
                  <c:v>22.49</c:v>
                </c:pt>
                <c:pt idx="294">
                  <c:v>22.66</c:v>
                </c:pt>
                <c:pt idx="295">
                  <c:v>22.83</c:v>
                </c:pt>
                <c:pt idx="296">
                  <c:v>22.83</c:v>
                </c:pt>
                <c:pt idx="297">
                  <c:v>22.99</c:v>
                </c:pt>
                <c:pt idx="298">
                  <c:v>22.83</c:v>
                </c:pt>
                <c:pt idx="299">
                  <c:v>22.99</c:v>
                </c:pt>
                <c:pt idx="300">
                  <c:v>22.99</c:v>
                </c:pt>
                <c:pt idx="301">
                  <c:v>23.17</c:v>
                </c:pt>
                <c:pt idx="302">
                  <c:v>23.17</c:v>
                </c:pt>
                <c:pt idx="303">
                  <c:v>23.33</c:v>
                </c:pt>
                <c:pt idx="304">
                  <c:v>23.33</c:v>
                </c:pt>
                <c:pt idx="305">
                  <c:v>23.68</c:v>
                </c:pt>
                <c:pt idx="306">
                  <c:v>23.68</c:v>
                </c:pt>
                <c:pt idx="307">
                  <c:v>23.85</c:v>
                </c:pt>
                <c:pt idx="308">
                  <c:v>23.85</c:v>
                </c:pt>
                <c:pt idx="309">
                  <c:v>23.85</c:v>
                </c:pt>
                <c:pt idx="310">
                  <c:v>23.85</c:v>
                </c:pt>
                <c:pt idx="311">
                  <c:v>24.02</c:v>
                </c:pt>
                <c:pt idx="312">
                  <c:v>24.19</c:v>
                </c:pt>
                <c:pt idx="313">
                  <c:v>24.37</c:v>
                </c:pt>
                <c:pt idx="314">
                  <c:v>24.37</c:v>
                </c:pt>
                <c:pt idx="315">
                  <c:v>24.37</c:v>
                </c:pt>
                <c:pt idx="316">
                  <c:v>24.37</c:v>
                </c:pt>
                <c:pt idx="317">
                  <c:v>24.37</c:v>
                </c:pt>
                <c:pt idx="318">
                  <c:v>24.54</c:v>
                </c:pt>
                <c:pt idx="319">
                  <c:v>24.54</c:v>
                </c:pt>
                <c:pt idx="320">
                  <c:v>24.54</c:v>
                </c:pt>
                <c:pt idx="321">
                  <c:v>24.54</c:v>
                </c:pt>
                <c:pt idx="322">
                  <c:v>24.72</c:v>
                </c:pt>
                <c:pt idx="323">
                  <c:v>24.72</c:v>
                </c:pt>
                <c:pt idx="324">
                  <c:v>24.72</c:v>
                </c:pt>
                <c:pt idx="325">
                  <c:v>24.72</c:v>
                </c:pt>
                <c:pt idx="326">
                  <c:v>24.89</c:v>
                </c:pt>
                <c:pt idx="327">
                  <c:v>24.89</c:v>
                </c:pt>
                <c:pt idx="328">
                  <c:v>24.89</c:v>
                </c:pt>
                <c:pt idx="329">
                  <c:v>24.89</c:v>
                </c:pt>
                <c:pt idx="330">
                  <c:v>25.07</c:v>
                </c:pt>
                <c:pt idx="331">
                  <c:v>25.07</c:v>
                </c:pt>
                <c:pt idx="332">
                  <c:v>25.07</c:v>
                </c:pt>
                <c:pt idx="333">
                  <c:v>25.07</c:v>
                </c:pt>
                <c:pt idx="334">
                  <c:v>25.07</c:v>
                </c:pt>
                <c:pt idx="335">
                  <c:v>25.07</c:v>
                </c:pt>
                <c:pt idx="336">
                  <c:v>25.07</c:v>
                </c:pt>
                <c:pt idx="337">
                  <c:v>25.07</c:v>
                </c:pt>
                <c:pt idx="338">
                  <c:v>25.07</c:v>
                </c:pt>
                <c:pt idx="339">
                  <c:v>25.07</c:v>
                </c:pt>
                <c:pt idx="340">
                  <c:v>24.89</c:v>
                </c:pt>
                <c:pt idx="341">
                  <c:v>24.72</c:v>
                </c:pt>
                <c:pt idx="342">
                  <c:v>24.72</c:v>
                </c:pt>
                <c:pt idx="343">
                  <c:v>24.54</c:v>
                </c:pt>
                <c:pt idx="344">
                  <c:v>24.37</c:v>
                </c:pt>
                <c:pt idx="345">
                  <c:v>24.02</c:v>
                </c:pt>
                <c:pt idx="346">
                  <c:v>23.85</c:v>
                </c:pt>
                <c:pt idx="347">
                  <c:v>23.85</c:v>
                </c:pt>
                <c:pt idx="348">
                  <c:v>23.85</c:v>
                </c:pt>
                <c:pt idx="349">
                  <c:v>23.68</c:v>
                </c:pt>
                <c:pt idx="350">
                  <c:v>23.85</c:v>
                </c:pt>
                <c:pt idx="351">
                  <c:v>23.85</c:v>
                </c:pt>
                <c:pt idx="352">
                  <c:v>23.85</c:v>
                </c:pt>
                <c:pt idx="353">
                  <c:v>23.68</c:v>
                </c:pt>
                <c:pt idx="354">
                  <c:v>23.68</c:v>
                </c:pt>
                <c:pt idx="355">
                  <c:v>23.51</c:v>
                </c:pt>
                <c:pt idx="356">
                  <c:v>23.33</c:v>
                </c:pt>
                <c:pt idx="357">
                  <c:v>23.33</c:v>
                </c:pt>
                <c:pt idx="358">
                  <c:v>23.33</c:v>
                </c:pt>
                <c:pt idx="359">
                  <c:v>23.33</c:v>
                </c:pt>
                <c:pt idx="360">
                  <c:v>23.17</c:v>
                </c:pt>
                <c:pt idx="361">
                  <c:v>23.17</c:v>
                </c:pt>
                <c:pt idx="362">
                  <c:v>22.99</c:v>
                </c:pt>
                <c:pt idx="363">
                  <c:v>22.99</c:v>
                </c:pt>
                <c:pt idx="364">
                  <c:v>22.83</c:v>
                </c:pt>
                <c:pt idx="365">
                  <c:v>22.83</c:v>
                </c:pt>
                <c:pt idx="366">
                  <c:v>22.83</c:v>
                </c:pt>
                <c:pt idx="367">
                  <c:v>22.83</c:v>
                </c:pt>
                <c:pt idx="368">
                  <c:v>22.83</c:v>
                </c:pt>
                <c:pt idx="369">
                  <c:v>22.83</c:v>
                </c:pt>
                <c:pt idx="370">
                  <c:v>22.66</c:v>
                </c:pt>
                <c:pt idx="371">
                  <c:v>22.66</c:v>
                </c:pt>
                <c:pt idx="372">
                  <c:v>22.83</c:v>
                </c:pt>
                <c:pt idx="373">
                  <c:v>22.66</c:v>
                </c:pt>
                <c:pt idx="374">
                  <c:v>22.66</c:v>
                </c:pt>
                <c:pt idx="375">
                  <c:v>22.66</c:v>
                </c:pt>
                <c:pt idx="376">
                  <c:v>22.66</c:v>
                </c:pt>
                <c:pt idx="377">
                  <c:v>22.49</c:v>
                </c:pt>
                <c:pt idx="378">
                  <c:v>22.49</c:v>
                </c:pt>
                <c:pt idx="379">
                  <c:v>22.49</c:v>
                </c:pt>
                <c:pt idx="380">
                  <c:v>22.49</c:v>
                </c:pt>
                <c:pt idx="381">
                  <c:v>22.32</c:v>
                </c:pt>
                <c:pt idx="382">
                  <c:v>22.16</c:v>
                </c:pt>
                <c:pt idx="383">
                  <c:v>22.16</c:v>
                </c:pt>
                <c:pt idx="384">
                  <c:v>22.32</c:v>
                </c:pt>
                <c:pt idx="385">
                  <c:v>22.32</c:v>
                </c:pt>
                <c:pt idx="386">
                  <c:v>22.16</c:v>
                </c:pt>
                <c:pt idx="387">
                  <c:v>22.16</c:v>
                </c:pt>
                <c:pt idx="388">
                  <c:v>21.99</c:v>
                </c:pt>
                <c:pt idx="389">
                  <c:v>21.99</c:v>
                </c:pt>
                <c:pt idx="390">
                  <c:v>21.82</c:v>
                </c:pt>
                <c:pt idx="391">
                  <c:v>21.82</c:v>
                </c:pt>
                <c:pt idx="392">
                  <c:v>21.82</c:v>
                </c:pt>
                <c:pt idx="393">
                  <c:v>21.66</c:v>
                </c:pt>
                <c:pt idx="394">
                  <c:v>21.66</c:v>
                </c:pt>
                <c:pt idx="395">
                  <c:v>21.82</c:v>
                </c:pt>
                <c:pt idx="396">
                  <c:v>21.66</c:v>
                </c:pt>
                <c:pt idx="397">
                  <c:v>21.49</c:v>
                </c:pt>
                <c:pt idx="398">
                  <c:v>21.49</c:v>
                </c:pt>
                <c:pt idx="399">
                  <c:v>21.49</c:v>
                </c:pt>
                <c:pt idx="400">
                  <c:v>21.49</c:v>
                </c:pt>
                <c:pt idx="401">
                  <c:v>21.49</c:v>
                </c:pt>
                <c:pt idx="402">
                  <c:v>21.66</c:v>
                </c:pt>
                <c:pt idx="403">
                  <c:v>21.82</c:v>
                </c:pt>
                <c:pt idx="404">
                  <c:v>21.66</c:v>
                </c:pt>
                <c:pt idx="405">
                  <c:v>21.32</c:v>
                </c:pt>
                <c:pt idx="406">
                  <c:v>21.16</c:v>
                </c:pt>
                <c:pt idx="407">
                  <c:v>21.16</c:v>
                </c:pt>
                <c:pt idx="408">
                  <c:v>21.16</c:v>
                </c:pt>
                <c:pt idx="409">
                  <c:v>21.16</c:v>
                </c:pt>
                <c:pt idx="410">
                  <c:v>21.16</c:v>
                </c:pt>
                <c:pt idx="411">
                  <c:v>20.99</c:v>
                </c:pt>
                <c:pt idx="412">
                  <c:v>20.99</c:v>
                </c:pt>
                <c:pt idx="413">
                  <c:v>21.16</c:v>
                </c:pt>
                <c:pt idx="414">
                  <c:v>21.32</c:v>
                </c:pt>
                <c:pt idx="415">
                  <c:v>21.32</c:v>
                </c:pt>
                <c:pt idx="416">
                  <c:v>21.32</c:v>
                </c:pt>
                <c:pt idx="417">
                  <c:v>21.16</c:v>
                </c:pt>
                <c:pt idx="418">
                  <c:v>20.99</c:v>
                </c:pt>
                <c:pt idx="419">
                  <c:v>20.99</c:v>
                </c:pt>
                <c:pt idx="420">
                  <c:v>20.99</c:v>
                </c:pt>
                <c:pt idx="421">
                  <c:v>20.82</c:v>
                </c:pt>
                <c:pt idx="422">
                  <c:v>20.99</c:v>
                </c:pt>
                <c:pt idx="423">
                  <c:v>20.99</c:v>
                </c:pt>
                <c:pt idx="424">
                  <c:v>20.82</c:v>
                </c:pt>
                <c:pt idx="425">
                  <c:v>20.66</c:v>
                </c:pt>
                <c:pt idx="426">
                  <c:v>20.49</c:v>
                </c:pt>
                <c:pt idx="427">
                  <c:v>20.66</c:v>
                </c:pt>
                <c:pt idx="428">
                  <c:v>20.66</c:v>
                </c:pt>
                <c:pt idx="429">
                  <c:v>20.82</c:v>
                </c:pt>
                <c:pt idx="430">
                  <c:v>20.82</c:v>
                </c:pt>
                <c:pt idx="431">
                  <c:v>20.82</c:v>
                </c:pt>
                <c:pt idx="432">
                  <c:v>20.66</c:v>
                </c:pt>
                <c:pt idx="433">
                  <c:v>20.49</c:v>
                </c:pt>
                <c:pt idx="434">
                  <c:v>20.49</c:v>
                </c:pt>
                <c:pt idx="435">
                  <c:v>20.49</c:v>
                </c:pt>
                <c:pt idx="436">
                  <c:v>20.49</c:v>
                </c:pt>
                <c:pt idx="437">
                  <c:v>20.49</c:v>
                </c:pt>
                <c:pt idx="438">
                  <c:v>20.49</c:v>
                </c:pt>
                <c:pt idx="439">
                  <c:v>20.49</c:v>
                </c:pt>
                <c:pt idx="440">
                  <c:v>20.49</c:v>
                </c:pt>
                <c:pt idx="441">
                  <c:v>20.49</c:v>
                </c:pt>
                <c:pt idx="442">
                  <c:v>20.49</c:v>
                </c:pt>
                <c:pt idx="443">
                  <c:v>20.49</c:v>
                </c:pt>
                <c:pt idx="444">
                  <c:v>20.33</c:v>
                </c:pt>
                <c:pt idx="445">
                  <c:v>20.33</c:v>
                </c:pt>
                <c:pt idx="446">
                  <c:v>20.33</c:v>
                </c:pt>
                <c:pt idx="447">
                  <c:v>20.17</c:v>
                </c:pt>
                <c:pt idx="448">
                  <c:v>20.01</c:v>
                </c:pt>
                <c:pt idx="449">
                  <c:v>20.17</c:v>
                </c:pt>
                <c:pt idx="450">
                  <c:v>20.17</c:v>
                </c:pt>
                <c:pt idx="451">
                  <c:v>20.17</c:v>
                </c:pt>
                <c:pt idx="452">
                  <c:v>20.17</c:v>
                </c:pt>
                <c:pt idx="453">
                  <c:v>20.01</c:v>
                </c:pt>
                <c:pt idx="454">
                  <c:v>20.01</c:v>
                </c:pt>
                <c:pt idx="455">
                  <c:v>20.17</c:v>
                </c:pt>
                <c:pt idx="456">
                  <c:v>20.01</c:v>
                </c:pt>
                <c:pt idx="457">
                  <c:v>20.01</c:v>
                </c:pt>
                <c:pt idx="458">
                  <c:v>20.01</c:v>
                </c:pt>
                <c:pt idx="459">
                  <c:v>20.01</c:v>
                </c:pt>
                <c:pt idx="460">
                  <c:v>20.01</c:v>
                </c:pt>
                <c:pt idx="461">
                  <c:v>20.01</c:v>
                </c:pt>
                <c:pt idx="462">
                  <c:v>19.85</c:v>
                </c:pt>
                <c:pt idx="463">
                  <c:v>19.69</c:v>
                </c:pt>
                <c:pt idx="464">
                  <c:v>19.69</c:v>
                </c:pt>
                <c:pt idx="465">
                  <c:v>19.69</c:v>
                </c:pt>
                <c:pt idx="466">
                  <c:v>19.53</c:v>
                </c:pt>
                <c:pt idx="467">
                  <c:v>19.53</c:v>
                </c:pt>
                <c:pt idx="468">
                  <c:v>19.69</c:v>
                </c:pt>
                <c:pt idx="469">
                  <c:v>19.69</c:v>
                </c:pt>
                <c:pt idx="470">
                  <c:v>19.53</c:v>
                </c:pt>
                <c:pt idx="471">
                  <c:v>19.37</c:v>
                </c:pt>
                <c:pt idx="472">
                  <c:v>19.37</c:v>
                </c:pt>
                <c:pt idx="473">
                  <c:v>19.2</c:v>
                </c:pt>
                <c:pt idx="474">
                  <c:v>19.04</c:v>
                </c:pt>
                <c:pt idx="475">
                  <c:v>19.2</c:v>
                </c:pt>
                <c:pt idx="476">
                  <c:v>19.2</c:v>
                </c:pt>
                <c:pt idx="477">
                  <c:v>19.2</c:v>
                </c:pt>
                <c:pt idx="478">
                  <c:v>19.2</c:v>
                </c:pt>
                <c:pt idx="479">
                  <c:v>19.2</c:v>
                </c:pt>
                <c:pt idx="480">
                  <c:v>19.2</c:v>
                </c:pt>
                <c:pt idx="481">
                  <c:v>19.2</c:v>
                </c:pt>
                <c:pt idx="482">
                  <c:v>19.37</c:v>
                </c:pt>
                <c:pt idx="483">
                  <c:v>19.37</c:v>
                </c:pt>
                <c:pt idx="484">
                  <c:v>19.2</c:v>
                </c:pt>
                <c:pt idx="485">
                  <c:v>19.37</c:v>
                </c:pt>
                <c:pt idx="486">
                  <c:v>19.04</c:v>
                </c:pt>
                <c:pt idx="487">
                  <c:v>19.04</c:v>
                </c:pt>
                <c:pt idx="488">
                  <c:v>19.04</c:v>
                </c:pt>
                <c:pt idx="489">
                  <c:v>19.04</c:v>
                </c:pt>
                <c:pt idx="490">
                  <c:v>19.2</c:v>
                </c:pt>
                <c:pt idx="491">
                  <c:v>19.04</c:v>
                </c:pt>
                <c:pt idx="492">
                  <c:v>18.71</c:v>
                </c:pt>
                <c:pt idx="493">
                  <c:v>18.55</c:v>
                </c:pt>
                <c:pt idx="494">
                  <c:v>18.55</c:v>
                </c:pt>
                <c:pt idx="495">
                  <c:v>18.71</c:v>
                </c:pt>
                <c:pt idx="496">
                  <c:v>18.71</c:v>
                </c:pt>
                <c:pt idx="497">
                  <c:v>18.71</c:v>
                </c:pt>
                <c:pt idx="498">
                  <c:v>18.71</c:v>
                </c:pt>
                <c:pt idx="499">
                  <c:v>18.71</c:v>
                </c:pt>
                <c:pt idx="500">
                  <c:v>18.71</c:v>
                </c:pt>
                <c:pt idx="501">
                  <c:v>18.55</c:v>
                </c:pt>
                <c:pt idx="502">
                  <c:v>18.55</c:v>
                </c:pt>
                <c:pt idx="503">
                  <c:v>18.38</c:v>
                </c:pt>
                <c:pt idx="504">
                  <c:v>18.55</c:v>
                </c:pt>
                <c:pt idx="505">
                  <c:v>18.38</c:v>
                </c:pt>
                <c:pt idx="506">
                  <c:v>18.22</c:v>
                </c:pt>
                <c:pt idx="507">
                  <c:v>18.38</c:v>
                </c:pt>
                <c:pt idx="508">
                  <c:v>18.38</c:v>
                </c:pt>
                <c:pt idx="509">
                  <c:v>18.38</c:v>
                </c:pt>
                <c:pt idx="510">
                  <c:v>18.22</c:v>
                </c:pt>
                <c:pt idx="511">
                  <c:v>18.38</c:v>
                </c:pt>
                <c:pt idx="512">
                  <c:v>18.38</c:v>
                </c:pt>
                <c:pt idx="513">
                  <c:v>18.06</c:v>
                </c:pt>
                <c:pt idx="514">
                  <c:v>17.9</c:v>
                </c:pt>
                <c:pt idx="515">
                  <c:v>17.9</c:v>
                </c:pt>
                <c:pt idx="516">
                  <c:v>18.38</c:v>
                </c:pt>
                <c:pt idx="517">
                  <c:v>18.55</c:v>
                </c:pt>
                <c:pt idx="518">
                  <c:v>18.55</c:v>
                </c:pt>
                <c:pt idx="519">
                  <c:v>18.55</c:v>
                </c:pt>
                <c:pt idx="520">
                  <c:v>18.55</c:v>
                </c:pt>
                <c:pt idx="521">
                  <c:v>18.55</c:v>
                </c:pt>
                <c:pt idx="522">
                  <c:v>18.38</c:v>
                </c:pt>
                <c:pt idx="523">
                  <c:v>18.38</c:v>
                </c:pt>
                <c:pt idx="524">
                  <c:v>18.38</c:v>
                </c:pt>
                <c:pt idx="525">
                  <c:v>18.38</c:v>
                </c:pt>
                <c:pt idx="526">
                  <c:v>18.22</c:v>
                </c:pt>
                <c:pt idx="527">
                  <c:v>18.38</c:v>
                </c:pt>
                <c:pt idx="528">
                  <c:v>18.38</c:v>
                </c:pt>
                <c:pt idx="529">
                  <c:v>18.22</c:v>
                </c:pt>
                <c:pt idx="530">
                  <c:v>18.22</c:v>
                </c:pt>
                <c:pt idx="531">
                  <c:v>18.06</c:v>
                </c:pt>
                <c:pt idx="532">
                  <c:v>17.74</c:v>
                </c:pt>
                <c:pt idx="533">
                  <c:v>17.74</c:v>
                </c:pt>
                <c:pt idx="534">
                  <c:v>17.9</c:v>
                </c:pt>
                <c:pt idx="535">
                  <c:v>18.06</c:v>
                </c:pt>
                <c:pt idx="536">
                  <c:v>18.38</c:v>
                </c:pt>
                <c:pt idx="537">
                  <c:v>18.71</c:v>
                </c:pt>
                <c:pt idx="538">
                  <c:v>18.71</c:v>
                </c:pt>
                <c:pt idx="539">
                  <c:v>18.71</c:v>
                </c:pt>
                <c:pt idx="540">
                  <c:v>18.38</c:v>
                </c:pt>
                <c:pt idx="541">
                  <c:v>18.38</c:v>
                </c:pt>
                <c:pt idx="542">
                  <c:v>18.87</c:v>
                </c:pt>
                <c:pt idx="543">
                  <c:v>18.87</c:v>
                </c:pt>
                <c:pt idx="544">
                  <c:v>19.2</c:v>
                </c:pt>
                <c:pt idx="545">
                  <c:v>19.37</c:v>
                </c:pt>
                <c:pt idx="546">
                  <c:v>19.69</c:v>
                </c:pt>
                <c:pt idx="547">
                  <c:v>19.69</c:v>
                </c:pt>
                <c:pt idx="548">
                  <c:v>19.69</c:v>
                </c:pt>
                <c:pt idx="549">
                  <c:v>19.85</c:v>
                </c:pt>
                <c:pt idx="550">
                  <c:v>19.85</c:v>
                </c:pt>
                <c:pt idx="551">
                  <c:v>20.01</c:v>
                </c:pt>
                <c:pt idx="552">
                  <c:v>20.33</c:v>
                </c:pt>
                <c:pt idx="553">
                  <c:v>20.33</c:v>
                </c:pt>
                <c:pt idx="554">
                  <c:v>20.49</c:v>
                </c:pt>
                <c:pt idx="555">
                  <c:v>20.66</c:v>
                </c:pt>
                <c:pt idx="556">
                  <c:v>20.82</c:v>
                </c:pt>
                <c:pt idx="557">
                  <c:v>20.99</c:v>
                </c:pt>
                <c:pt idx="558">
                  <c:v>20.99</c:v>
                </c:pt>
                <c:pt idx="559">
                  <c:v>20.99</c:v>
                </c:pt>
                <c:pt idx="560">
                  <c:v>20.99</c:v>
                </c:pt>
                <c:pt idx="561">
                  <c:v>20.99</c:v>
                </c:pt>
                <c:pt idx="562">
                  <c:v>21.16</c:v>
                </c:pt>
                <c:pt idx="563">
                  <c:v>21.32</c:v>
                </c:pt>
                <c:pt idx="564">
                  <c:v>21.32</c:v>
                </c:pt>
                <c:pt idx="565">
                  <c:v>21.49</c:v>
                </c:pt>
                <c:pt idx="566">
                  <c:v>21.49</c:v>
                </c:pt>
                <c:pt idx="567">
                  <c:v>21.66</c:v>
                </c:pt>
                <c:pt idx="568">
                  <c:v>21.82</c:v>
                </c:pt>
                <c:pt idx="569">
                  <c:v>21.99</c:v>
                </c:pt>
                <c:pt idx="570">
                  <c:v>22.16</c:v>
                </c:pt>
                <c:pt idx="571">
                  <c:v>22.16</c:v>
                </c:pt>
                <c:pt idx="572">
                  <c:v>22.16</c:v>
                </c:pt>
                <c:pt idx="573">
                  <c:v>22.49</c:v>
                </c:pt>
                <c:pt idx="574">
                  <c:v>22.66</c:v>
                </c:pt>
                <c:pt idx="575">
                  <c:v>22.83</c:v>
                </c:pt>
                <c:pt idx="576">
                  <c:v>22.83</c:v>
                </c:pt>
                <c:pt idx="577">
                  <c:v>22.83</c:v>
                </c:pt>
                <c:pt idx="578">
                  <c:v>22.99</c:v>
                </c:pt>
                <c:pt idx="579">
                  <c:v>22.99</c:v>
                </c:pt>
                <c:pt idx="580">
                  <c:v>22.99</c:v>
                </c:pt>
                <c:pt idx="581">
                  <c:v>23.17</c:v>
                </c:pt>
                <c:pt idx="582">
                  <c:v>23.33</c:v>
                </c:pt>
                <c:pt idx="583">
                  <c:v>23.51</c:v>
                </c:pt>
                <c:pt idx="584">
                  <c:v>23.68</c:v>
                </c:pt>
                <c:pt idx="585">
                  <c:v>24.02</c:v>
                </c:pt>
                <c:pt idx="586">
                  <c:v>24.19</c:v>
                </c:pt>
                <c:pt idx="587">
                  <c:v>23.85</c:v>
                </c:pt>
                <c:pt idx="588">
                  <c:v>24.02</c:v>
                </c:pt>
                <c:pt idx="589">
                  <c:v>24.19</c:v>
                </c:pt>
                <c:pt idx="590">
                  <c:v>24.19</c:v>
                </c:pt>
                <c:pt idx="591">
                  <c:v>24.02</c:v>
                </c:pt>
                <c:pt idx="592">
                  <c:v>23.68</c:v>
                </c:pt>
                <c:pt idx="593">
                  <c:v>23.85</c:v>
                </c:pt>
                <c:pt idx="594">
                  <c:v>24.54</c:v>
                </c:pt>
                <c:pt idx="595">
                  <c:v>25.07</c:v>
                </c:pt>
                <c:pt idx="596">
                  <c:v>24.72</c:v>
                </c:pt>
                <c:pt idx="597">
                  <c:v>24.89</c:v>
                </c:pt>
                <c:pt idx="598">
                  <c:v>24.37</c:v>
                </c:pt>
                <c:pt idx="599">
                  <c:v>24.19</c:v>
                </c:pt>
                <c:pt idx="600">
                  <c:v>24.02</c:v>
                </c:pt>
                <c:pt idx="601">
                  <c:v>23.85</c:v>
                </c:pt>
                <c:pt idx="602">
                  <c:v>24.37</c:v>
                </c:pt>
                <c:pt idx="603">
                  <c:v>24.54</c:v>
                </c:pt>
                <c:pt idx="604">
                  <c:v>25.07</c:v>
                </c:pt>
                <c:pt idx="605">
                  <c:v>25.07</c:v>
                </c:pt>
                <c:pt idx="606">
                  <c:v>25.24</c:v>
                </c:pt>
                <c:pt idx="607">
                  <c:v>25.24</c:v>
                </c:pt>
                <c:pt idx="608">
                  <c:v>25.24</c:v>
                </c:pt>
                <c:pt idx="609">
                  <c:v>25.42</c:v>
                </c:pt>
                <c:pt idx="610">
                  <c:v>25.59</c:v>
                </c:pt>
                <c:pt idx="611">
                  <c:v>25.59</c:v>
                </c:pt>
                <c:pt idx="612">
                  <c:v>25.59</c:v>
                </c:pt>
                <c:pt idx="613">
                  <c:v>25.76</c:v>
                </c:pt>
                <c:pt idx="614">
                  <c:v>25.76</c:v>
                </c:pt>
                <c:pt idx="615">
                  <c:v>25.59</c:v>
                </c:pt>
                <c:pt idx="616">
                  <c:v>25.42</c:v>
                </c:pt>
                <c:pt idx="617">
                  <c:v>25.24</c:v>
                </c:pt>
                <c:pt idx="618">
                  <c:v>25.24</c:v>
                </c:pt>
                <c:pt idx="619">
                  <c:v>25.24</c:v>
                </c:pt>
                <c:pt idx="620">
                  <c:v>24.89</c:v>
                </c:pt>
                <c:pt idx="621">
                  <c:v>24.89</c:v>
                </c:pt>
                <c:pt idx="622">
                  <c:v>24.72</c:v>
                </c:pt>
                <c:pt idx="623">
                  <c:v>24.89</c:v>
                </c:pt>
                <c:pt idx="624">
                  <c:v>24.89</c:v>
                </c:pt>
                <c:pt idx="625">
                  <c:v>24.89</c:v>
                </c:pt>
                <c:pt idx="626">
                  <c:v>24.89</c:v>
                </c:pt>
                <c:pt idx="627">
                  <c:v>24.72</c:v>
                </c:pt>
                <c:pt idx="628">
                  <c:v>24.72</c:v>
                </c:pt>
                <c:pt idx="629">
                  <c:v>24.54</c:v>
                </c:pt>
                <c:pt idx="630">
                  <c:v>24.54</c:v>
                </c:pt>
                <c:pt idx="631">
                  <c:v>24.37</c:v>
                </c:pt>
                <c:pt idx="632">
                  <c:v>24.37</c:v>
                </c:pt>
                <c:pt idx="633">
                  <c:v>24.02</c:v>
                </c:pt>
                <c:pt idx="634">
                  <c:v>24.02</c:v>
                </c:pt>
                <c:pt idx="635">
                  <c:v>23.85</c:v>
                </c:pt>
                <c:pt idx="636">
                  <c:v>23.68</c:v>
                </c:pt>
                <c:pt idx="637">
                  <c:v>23.68</c:v>
                </c:pt>
                <c:pt idx="638">
                  <c:v>23.68</c:v>
                </c:pt>
                <c:pt idx="639">
                  <c:v>23.51</c:v>
                </c:pt>
                <c:pt idx="640">
                  <c:v>23.51</c:v>
                </c:pt>
                <c:pt idx="641">
                  <c:v>23.33</c:v>
                </c:pt>
                <c:pt idx="642">
                  <c:v>23.33</c:v>
                </c:pt>
                <c:pt idx="643">
                  <c:v>23.17</c:v>
                </c:pt>
                <c:pt idx="644">
                  <c:v>23.17</c:v>
                </c:pt>
                <c:pt idx="645">
                  <c:v>22.99</c:v>
                </c:pt>
                <c:pt idx="646">
                  <c:v>22.99</c:v>
                </c:pt>
                <c:pt idx="647">
                  <c:v>22.99</c:v>
                </c:pt>
                <c:pt idx="648">
                  <c:v>22.99</c:v>
                </c:pt>
                <c:pt idx="649">
                  <c:v>22.99</c:v>
                </c:pt>
                <c:pt idx="650">
                  <c:v>22.83</c:v>
                </c:pt>
                <c:pt idx="651">
                  <c:v>22.83</c:v>
                </c:pt>
                <c:pt idx="652">
                  <c:v>22.83</c:v>
                </c:pt>
                <c:pt idx="653">
                  <c:v>22.66</c:v>
                </c:pt>
                <c:pt idx="654">
                  <c:v>22.66</c:v>
                </c:pt>
                <c:pt idx="655">
                  <c:v>22.49</c:v>
                </c:pt>
                <c:pt idx="656">
                  <c:v>22.49</c:v>
                </c:pt>
                <c:pt idx="657">
                  <c:v>22.49</c:v>
                </c:pt>
                <c:pt idx="658">
                  <c:v>22.49</c:v>
                </c:pt>
                <c:pt idx="659">
                  <c:v>22.49</c:v>
                </c:pt>
                <c:pt idx="660">
                  <c:v>22.32</c:v>
                </c:pt>
                <c:pt idx="661">
                  <c:v>22.49</c:v>
                </c:pt>
                <c:pt idx="662">
                  <c:v>22.32</c:v>
                </c:pt>
                <c:pt idx="663">
                  <c:v>22.32</c:v>
                </c:pt>
                <c:pt idx="664">
                  <c:v>22.32</c:v>
                </c:pt>
                <c:pt idx="665">
                  <c:v>22.32</c:v>
                </c:pt>
                <c:pt idx="666">
                  <c:v>22.16</c:v>
                </c:pt>
                <c:pt idx="667">
                  <c:v>22.16</c:v>
                </c:pt>
                <c:pt idx="668">
                  <c:v>21.99</c:v>
                </c:pt>
                <c:pt idx="669">
                  <c:v>21.99</c:v>
                </c:pt>
                <c:pt idx="670">
                  <c:v>22.16</c:v>
                </c:pt>
                <c:pt idx="671">
                  <c:v>21.99</c:v>
                </c:pt>
                <c:pt idx="672">
                  <c:v>21.99</c:v>
                </c:pt>
                <c:pt idx="673">
                  <c:v>21.99</c:v>
                </c:pt>
                <c:pt idx="674">
                  <c:v>21.99</c:v>
                </c:pt>
                <c:pt idx="675">
                  <c:v>21.82</c:v>
                </c:pt>
                <c:pt idx="676">
                  <c:v>21.82</c:v>
                </c:pt>
                <c:pt idx="677">
                  <c:v>21.82</c:v>
                </c:pt>
                <c:pt idx="678">
                  <c:v>21.82</c:v>
                </c:pt>
                <c:pt idx="679">
                  <c:v>21.66</c:v>
                </c:pt>
                <c:pt idx="680">
                  <c:v>21.66</c:v>
                </c:pt>
                <c:pt idx="681">
                  <c:v>21.66</c:v>
                </c:pt>
                <c:pt idx="682">
                  <c:v>21.66</c:v>
                </c:pt>
                <c:pt idx="683">
                  <c:v>21.66</c:v>
                </c:pt>
                <c:pt idx="684">
                  <c:v>21.49</c:v>
                </c:pt>
                <c:pt idx="685">
                  <c:v>21.49</c:v>
                </c:pt>
                <c:pt idx="686">
                  <c:v>21.66</c:v>
                </c:pt>
                <c:pt idx="687">
                  <c:v>21.66</c:v>
                </c:pt>
                <c:pt idx="688">
                  <c:v>21.49</c:v>
                </c:pt>
                <c:pt idx="689">
                  <c:v>21.49</c:v>
                </c:pt>
                <c:pt idx="690">
                  <c:v>21.32</c:v>
                </c:pt>
                <c:pt idx="691">
                  <c:v>21.32</c:v>
                </c:pt>
                <c:pt idx="692">
                  <c:v>21.32</c:v>
                </c:pt>
                <c:pt idx="693">
                  <c:v>21.49</c:v>
                </c:pt>
                <c:pt idx="694">
                  <c:v>21.32</c:v>
                </c:pt>
                <c:pt idx="695">
                  <c:v>21.32</c:v>
                </c:pt>
                <c:pt idx="696">
                  <c:v>21.32</c:v>
                </c:pt>
                <c:pt idx="697">
                  <c:v>21.16</c:v>
                </c:pt>
                <c:pt idx="698">
                  <c:v>20.99</c:v>
                </c:pt>
                <c:pt idx="699">
                  <c:v>20.99</c:v>
                </c:pt>
                <c:pt idx="700">
                  <c:v>20.99</c:v>
                </c:pt>
                <c:pt idx="701">
                  <c:v>20.99</c:v>
                </c:pt>
                <c:pt idx="702">
                  <c:v>20.99</c:v>
                </c:pt>
                <c:pt idx="703">
                  <c:v>20.99</c:v>
                </c:pt>
                <c:pt idx="704">
                  <c:v>21.16</c:v>
                </c:pt>
                <c:pt idx="705">
                  <c:v>20.99</c:v>
                </c:pt>
                <c:pt idx="706">
                  <c:v>20.99</c:v>
                </c:pt>
                <c:pt idx="707">
                  <c:v>21.16</c:v>
                </c:pt>
                <c:pt idx="708">
                  <c:v>21.32</c:v>
                </c:pt>
                <c:pt idx="709">
                  <c:v>20.99</c:v>
                </c:pt>
                <c:pt idx="710">
                  <c:v>20.66</c:v>
                </c:pt>
                <c:pt idx="711">
                  <c:v>20.66</c:v>
                </c:pt>
                <c:pt idx="712">
                  <c:v>20.66</c:v>
                </c:pt>
                <c:pt idx="713">
                  <c:v>20.66</c:v>
                </c:pt>
                <c:pt idx="714">
                  <c:v>20.66</c:v>
                </c:pt>
                <c:pt idx="715">
                  <c:v>20.82</c:v>
                </c:pt>
                <c:pt idx="716">
                  <c:v>20.66</c:v>
                </c:pt>
                <c:pt idx="717">
                  <c:v>20.49</c:v>
                </c:pt>
                <c:pt idx="718">
                  <c:v>20.49</c:v>
                </c:pt>
                <c:pt idx="719">
                  <c:v>20.49</c:v>
                </c:pt>
                <c:pt idx="720">
                  <c:v>20.49</c:v>
                </c:pt>
                <c:pt idx="721">
                  <c:v>20.33</c:v>
                </c:pt>
                <c:pt idx="722">
                  <c:v>20.17</c:v>
                </c:pt>
                <c:pt idx="723">
                  <c:v>20.17</c:v>
                </c:pt>
                <c:pt idx="724">
                  <c:v>20.01</c:v>
                </c:pt>
                <c:pt idx="725">
                  <c:v>20.01</c:v>
                </c:pt>
                <c:pt idx="726">
                  <c:v>20.01</c:v>
                </c:pt>
                <c:pt idx="727">
                  <c:v>20.01</c:v>
                </c:pt>
                <c:pt idx="728">
                  <c:v>19.85</c:v>
                </c:pt>
                <c:pt idx="729">
                  <c:v>20.01</c:v>
                </c:pt>
                <c:pt idx="730">
                  <c:v>19.85</c:v>
                </c:pt>
                <c:pt idx="731">
                  <c:v>20.01</c:v>
                </c:pt>
                <c:pt idx="732">
                  <c:v>19.85</c:v>
                </c:pt>
                <c:pt idx="733">
                  <c:v>19.69</c:v>
                </c:pt>
                <c:pt idx="734">
                  <c:v>19.69</c:v>
                </c:pt>
                <c:pt idx="735">
                  <c:v>19.85</c:v>
                </c:pt>
                <c:pt idx="736">
                  <c:v>19.85</c:v>
                </c:pt>
                <c:pt idx="737">
                  <c:v>19.69</c:v>
                </c:pt>
                <c:pt idx="738">
                  <c:v>19.53</c:v>
                </c:pt>
                <c:pt idx="739">
                  <c:v>19.69</c:v>
                </c:pt>
                <c:pt idx="740">
                  <c:v>19.53</c:v>
                </c:pt>
                <c:pt idx="741">
                  <c:v>19.69</c:v>
                </c:pt>
                <c:pt idx="742">
                  <c:v>19.53</c:v>
                </c:pt>
                <c:pt idx="743">
                  <c:v>19.2</c:v>
                </c:pt>
                <c:pt idx="744">
                  <c:v>18.87</c:v>
                </c:pt>
                <c:pt idx="745">
                  <c:v>19.2</c:v>
                </c:pt>
                <c:pt idx="746">
                  <c:v>19.37</c:v>
                </c:pt>
                <c:pt idx="747">
                  <c:v>19.2</c:v>
                </c:pt>
                <c:pt idx="748">
                  <c:v>19.04</c:v>
                </c:pt>
                <c:pt idx="749">
                  <c:v>18.87</c:v>
                </c:pt>
                <c:pt idx="750">
                  <c:v>19.04</c:v>
                </c:pt>
                <c:pt idx="751">
                  <c:v>19.04</c:v>
                </c:pt>
                <c:pt idx="752">
                  <c:v>19.04</c:v>
                </c:pt>
                <c:pt idx="753">
                  <c:v>19.2</c:v>
                </c:pt>
                <c:pt idx="754">
                  <c:v>19.2</c:v>
                </c:pt>
                <c:pt idx="755">
                  <c:v>19.04</c:v>
                </c:pt>
                <c:pt idx="756">
                  <c:v>19.04</c:v>
                </c:pt>
                <c:pt idx="757">
                  <c:v>18.87</c:v>
                </c:pt>
                <c:pt idx="758">
                  <c:v>18.87</c:v>
                </c:pt>
                <c:pt idx="759">
                  <c:v>18.87</c:v>
                </c:pt>
                <c:pt idx="760">
                  <c:v>18.87</c:v>
                </c:pt>
                <c:pt idx="761">
                  <c:v>18.87</c:v>
                </c:pt>
                <c:pt idx="762">
                  <c:v>18.87</c:v>
                </c:pt>
                <c:pt idx="763">
                  <c:v>18.87</c:v>
                </c:pt>
                <c:pt idx="764">
                  <c:v>18.71</c:v>
                </c:pt>
                <c:pt idx="765">
                  <c:v>18.55</c:v>
                </c:pt>
                <c:pt idx="766">
                  <c:v>18.71</c:v>
                </c:pt>
                <c:pt idx="767">
                  <c:v>18.38</c:v>
                </c:pt>
                <c:pt idx="768">
                  <c:v>18.55</c:v>
                </c:pt>
                <c:pt idx="769">
                  <c:v>18.38</c:v>
                </c:pt>
                <c:pt idx="770">
                  <c:v>18.06</c:v>
                </c:pt>
                <c:pt idx="771">
                  <c:v>18.38</c:v>
                </c:pt>
                <c:pt idx="772">
                  <c:v>18.38</c:v>
                </c:pt>
                <c:pt idx="773">
                  <c:v>18.38</c:v>
                </c:pt>
                <c:pt idx="774">
                  <c:v>18.38</c:v>
                </c:pt>
                <c:pt idx="775">
                  <c:v>18.55</c:v>
                </c:pt>
                <c:pt idx="776">
                  <c:v>18.55</c:v>
                </c:pt>
                <c:pt idx="777">
                  <c:v>18.55</c:v>
                </c:pt>
                <c:pt idx="778">
                  <c:v>18.38</c:v>
                </c:pt>
                <c:pt idx="779">
                  <c:v>18.38</c:v>
                </c:pt>
                <c:pt idx="780">
                  <c:v>18.38</c:v>
                </c:pt>
                <c:pt idx="781">
                  <c:v>18.38</c:v>
                </c:pt>
                <c:pt idx="782">
                  <c:v>18.38</c:v>
                </c:pt>
                <c:pt idx="783">
                  <c:v>18.38</c:v>
                </c:pt>
                <c:pt idx="784">
                  <c:v>18.38</c:v>
                </c:pt>
                <c:pt idx="785">
                  <c:v>18.22</c:v>
                </c:pt>
                <c:pt idx="786">
                  <c:v>17.9</c:v>
                </c:pt>
                <c:pt idx="787">
                  <c:v>17.74</c:v>
                </c:pt>
                <c:pt idx="788">
                  <c:v>18.06</c:v>
                </c:pt>
                <c:pt idx="789">
                  <c:v>18.06</c:v>
                </c:pt>
                <c:pt idx="790">
                  <c:v>18.22</c:v>
                </c:pt>
                <c:pt idx="791">
                  <c:v>18.06</c:v>
                </c:pt>
                <c:pt idx="792">
                  <c:v>17.9</c:v>
                </c:pt>
                <c:pt idx="793">
                  <c:v>17.9</c:v>
                </c:pt>
                <c:pt idx="794">
                  <c:v>18.06</c:v>
                </c:pt>
                <c:pt idx="795">
                  <c:v>18.06</c:v>
                </c:pt>
                <c:pt idx="796">
                  <c:v>18.22</c:v>
                </c:pt>
                <c:pt idx="797">
                  <c:v>18.38</c:v>
                </c:pt>
                <c:pt idx="798">
                  <c:v>18.38</c:v>
                </c:pt>
                <c:pt idx="799">
                  <c:v>18.38</c:v>
                </c:pt>
                <c:pt idx="800">
                  <c:v>18.38</c:v>
                </c:pt>
                <c:pt idx="801">
                  <c:v>18.38</c:v>
                </c:pt>
                <c:pt idx="802">
                  <c:v>18.38</c:v>
                </c:pt>
                <c:pt idx="803">
                  <c:v>18.38</c:v>
                </c:pt>
                <c:pt idx="804">
                  <c:v>18.38</c:v>
                </c:pt>
                <c:pt idx="805">
                  <c:v>18.38</c:v>
                </c:pt>
                <c:pt idx="806">
                  <c:v>18.22</c:v>
                </c:pt>
                <c:pt idx="807">
                  <c:v>18.22</c:v>
                </c:pt>
                <c:pt idx="808">
                  <c:v>18.38</c:v>
                </c:pt>
                <c:pt idx="809">
                  <c:v>18.38</c:v>
                </c:pt>
                <c:pt idx="810">
                  <c:v>18.55</c:v>
                </c:pt>
                <c:pt idx="811">
                  <c:v>18.55</c:v>
                </c:pt>
                <c:pt idx="812">
                  <c:v>18.55</c:v>
                </c:pt>
                <c:pt idx="813">
                  <c:v>18.38</c:v>
                </c:pt>
                <c:pt idx="814">
                  <c:v>18.22</c:v>
                </c:pt>
                <c:pt idx="815">
                  <c:v>18.06</c:v>
                </c:pt>
                <c:pt idx="816">
                  <c:v>17.74</c:v>
                </c:pt>
                <c:pt idx="817">
                  <c:v>17.74</c:v>
                </c:pt>
                <c:pt idx="818">
                  <c:v>17.9</c:v>
                </c:pt>
                <c:pt idx="819">
                  <c:v>17.9</c:v>
                </c:pt>
                <c:pt idx="820">
                  <c:v>18.06</c:v>
                </c:pt>
                <c:pt idx="821">
                  <c:v>18.06</c:v>
                </c:pt>
                <c:pt idx="822">
                  <c:v>18.06</c:v>
                </c:pt>
                <c:pt idx="823">
                  <c:v>18.06</c:v>
                </c:pt>
                <c:pt idx="824">
                  <c:v>18.06</c:v>
                </c:pt>
                <c:pt idx="825">
                  <c:v>17.9</c:v>
                </c:pt>
                <c:pt idx="826">
                  <c:v>17.74</c:v>
                </c:pt>
                <c:pt idx="827">
                  <c:v>17.74</c:v>
                </c:pt>
                <c:pt idx="828">
                  <c:v>17.74</c:v>
                </c:pt>
                <c:pt idx="829">
                  <c:v>18.06</c:v>
                </c:pt>
                <c:pt idx="830">
                  <c:v>18.55</c:v>
                </c:pt>
                <c:pt idx="831">
                  <c:v>18.55</c:v>
                </c:pt>
                <c:pt idx="832">
                  <c:v>18.55</c:v>
                </c:pt>
                <c:pt idx="833">
                  <c:v>18.71</c:v>
                </c:pt>
                <c:pt idx="834">
                  <c:v>19.04</c:v>
                </c:pt>
                <c:pt idx="835">
                  <c:v>19.2</c:v>
                </c:pt>
                <c:pt idx="836">
                  <c:v>19.04</c:v>
                </c:pt>
                <c:pt idx="837">
                  <c:v>19.2</c:v>
                </c:pt>
                <c:pt idx="838">
                  <c:v>19.37</c:v>
                </c:pt>
                <c:pt idx="839">
                  <c:v>19.69</c:v>
                </c:pt>
                <c:pt idx="840">
                  <c:v>19.69</c:v>
                </c:pt>
                <c:pt idx="841">
                  <c:v>20.01</c:v>
                </c:pt>
                <c:pt idx="842">
                  <c:v>20.33</c:v>
                </c:pt>
                <c:pt idx="843">
                  <c:v>20.49</c:v>
                </c:pt>
                <c:pt idx="844">
                  <c:v>20.66</c:v>
                </c:pt>
                <c:pt idx="845">
                  <c:v>20.66</c:v>
                </c:pt>
                <c:pt idx="846">
                  <c:v>20.49</c:v>
                </c:pt>
                <c:pt idx="847">
                  <c:v>20.66</c:v>
                </c:pt>
                <c:pt idx="848">
                  <c:v>20.82</c:v>
                </c:pt>
                <c:pt idx="849">
                  <c:v>20.82</c:v>
                </c:pt>
                <c:pt idx="850">
                  <c:v>20.82</c:v>
                </c:pt>
                <c:pt idx="851">
                  <c:v>20.82</c:v>
                </c:pt>
                <c:pt idx="852">
                  <c:v>20.82</c:v>
                </c:pt>
                <c:pt idx="853">
                  <c:v>20.99</c:v>
                </c:pt>
                <c:pt idx="854">
                  <c:v>20.99</c:v>
                </c:pt>
                <c:pt idx="855">
                  <c:v>21.16</c:v>
                </c:pt>
                <c:pt idx="856">
                  <c:v>21.32</c:v>
                </c:pt>
                <c:pt idx="857">
                  <c:v>21.49</c:v>
                </c:pt>
                <c:pt idx="858">
                  <c:v>21.66</c:v>
                </c:pt>
                <c:pt idx="859">
                  <c:v>21.66</c:v>
                </c:pt>
                <c:pt idx="860">
                  <c:v>21.82</c:v>
                </c:pt>
                <c:pt idx="861">
                  <c:v>21.82</c:v>
                </c:pt>
                <c:pt idx="862">
                  <c:v>21.99</c:v>
                </c:pt>
                <c:pt idx="863">
                  <c:v>21.99</c:v>
                </c:pt>
                <c:pt idx="864">
                  <c:v>22.16</c:v>
                </c:pt>
                <c:pt idx="865">
                  <c:v>22.32</c:v>
                </c:pt>
                <c:pt idx="866">
                  <c:v>22.66</c:v>
                </c:pt>
                <c:pt idx="867">
                  <c:v>22.66</c:v>
                </c:pt>
                <c:pt idx="868">
                  <c:v>22.83</c:v>
                </c:pt>
                <c:pt idx="869">
                  <c:v>22.83</c:v>
                </c:pt>
                <c:pt idx="870">
                  <c:v>22.83</c:v>
                </c:pt>
                <c:pt idx="871">
                  <c:v>22.99</c:v>
                </c:pt>
                <c:pt idx="872">
                  <c:v>23.17</c:v>
                </c:pt>
                <c:pt idx="873">
                  <c:v>23.17</c:v>
                </c:pt>
                <c:pt idx="874">
                  <c:v>23.17</c:v>
                </c:pt>
                <c:pt idx="875">
                  <c:v>23.33</c:v>
                </c:pt>
                <c:pt idx="876">
                  <c:v>23.51</c:v>
                </c:pt>
                <c:pt idx="877">
                  <c:v>23.68</c:v>
                </c:pt>
                <c:pt idx="878">
                  <c:v>23.68</c:v>
                </c:pt>
                <c:pt idx="879">
                  <c:v>23.85</c:v>
                </c:pt>
                <c:pt idx="880">
                  <c:v>23.85</c:v>
                </c:pt>
                <c:pt idx="881">
                  <c:v>23.85</c:v>
                </c:pt>
                <c:pt idx="882">
                  <c:v>24.02</c:v>
                </c:pt>
                <c:pt idx="883">
                  <c:v>24.19</c:v>
                </c:pt>
                <c:pt idx="884">
                  <c:v>24.19</c:v>
                </c:pt>
                <c:pt idx="885">
                  <c:v>23.85</c:v>
                </c:pt>
                <c:pt idx="886">
                  <c:v>24.19</c:v>
                </c:pt>
                <c:pt idx="887">
                  <c:v>24.37</c:v>
                </c:pt>
                <c:pt idx="888">
                  <c:v>24.37</c:v>
                </c:pt>
                <c:pt idx="889">
                  <c:v>24.37</c:v>
                </c:pt>
                <c:pt idx="890">
                  <c:v>24.37</c:v>
                </c:pt>
                <c:pt idx="891">
                  <c:v>24.37</c:v>
                </c:pt>
                <c:pt idx="892">
                  <c:v>24.37</c:v>
                </c:pt>
                <c:pt idx="893">
                  <c:v>24.54</c:v>
                </c:pt>
                <c:pt idx="894">
                  <c:v>24.37</c:v>
                </c:pt>
                <c:pt idx="895">
                  <c:v>24.54</c:v>
                </c:pt>
                <c:pt idx="896">
                  <c:v>24.54</c:v>
                </c:pt>
                <c:pt idx="897">
                  <c:v>24.54</c:v>
                </c:pt>
                <c:pt idx="898">
                  <c:v>24.54</c:v>
                </c:pt>
                <c:pt idx="899">
                  <c:v>24.54</c:v>
                </c:pt>
                <c:pt idx="900">
                  <c:v>24.54</c:v>
                </c:pt>
                <c:pt idx="901">
                  <c:v>24.54</c:v>
                </c:pt>
                <c:pt idx="902">
                  <c:v>24.54</c:v>
                </c:pt>
                <c:pt idx="903">
                  <c:v>24.72</c:v>
                </c:pt>
                <c:pt idx="904">
                  <c:v>24.54</c:v>
                </c:pt>
                <c:pt idx="905">
                  <c:v>24.54</c:v>
                </c:pt>
                <c:pt idx="906">
                  <c:v>24.54</c:v>
                </c:pt>
                <c:pt idx="907">
                  <c:v>24.54</c:v>
                </c:pt>
                <c:pt idx="908">
                  <c:v>24.37</c:v>
                </c:pt>
                <c:pt idx="909">
                  <c:v>24.37</c:v>
                </c:pt>
                <c:pt idx="910">
                  <c:v>24.19</c:v>
                </c:pt>
                <c:pt idx="911">
                  <c:v>24.02</c:v>
                </c:pt>
                <c:pt idx="912">
                  <c:v>24.19</c:v>
                </c:pt>
                <c:pt idx="913">
                  <c:v>24.37</c:v>
                </c:pt>
                <c:pt idx="914">
                  <c:v>24.19</c:v>
                </c:pt>
                <c:pt idx="915">
                  <c:v>24.02</c:v>
                </c:pt>
                <c:pt idx="916">
                  <c:v>24.02</c:v>
                </c:pt>
                <c:pt idx="917">
                  <c:v>23.85</c:v>
                </c:pt>
                <c:pt idx="918">
                  <c:v>23.85</c:v>
                </c:pt>
                <c:pt idx="919">
                  <c:v>23.68</c:v>
                </c:pt>
                <c:pt idx="920">
                  <c:v>23.68</c:v>
                </c:pt>
                <c:pt idx="921">
                  <c:v>23.68</c:v>
                </c:pt>
                <c:pt idx="922">
                  <c:v>23.51</c:v>
                </c:pt>
                <c:pt idx="923">
                  <c:v>23.51</c:v>
                </c:pt>
                <c:pt idx="924">
                  <c:v>23.33</c:v>
                </c:pt>
                <c:pt idx="925">
                  <c:v>23.17</c:v>
                </c:pt>
                <c:pt idx="926">
                  <c:v>22.99</c:v>
                </c:pt>
                <c:pt idx="927">
                  <c:v>22.99</c:v>
                </c:pt>
                <c:pt idx="928">
                  <c:v>22.83</c:v>
                </c:pt>
                <c:pt idx="929">
                  <c:v>22.83</c:v>
                </c:pt>
                <c:pt idx="930">
                  <c:v>22.83</c:v>
                </c:pt>
                <c:pt idx="931">
                  <c:v>22.83</c:v>
                </c:pt>
                <c:pt idx="932">
                  <c:v>22.66</c:v>
                </c:pt>
                <c:pt idx="933">
                  <c:v>22.66</c:v>
                </c:pt>
                <c:pt idx="934">
                  <c:v>22.66</c:v>
                </c:pt>
                <c:pt idx="935">
                  <c:v>22.49</c:v>
                </c:pt>
                <c:pt idx="936">
                  <c:v>22.66</c:v>
                </c:pt>
                <c:pt idx="937">
                  <c:v>22.32</c:v>
                </c:pt>
                <c:pt idx="938">
                  <c:v>22.49</c:v>
                </c:pt>
                <c:pt idx="939">
                  <c:v>22.49</c:v>
                </c:pt>
                <c:pt idx="940">
                  <c:v>22.66</c:v>
                </c:pt>
                <c:pt idx="941">
                  <c:v>22.66</c:v>
                </c:pt>
                <c:pt idx="942">
                  <c:v>22.66</c:v>
                </c:pt>
                <c:pt idx="943">
                  <c:v>22.66</c:v>
                </c:pt>
                <c:pt idx="944">
                  <c:v>22.66</c:v>
                </c:pt>
                <c:pt idx="945">
                  <c:v>22.49</c:v>
                </c:pt>
                <c:pt idx="946">
                  <c:v>22.49</c:v>
                </c:pt>
                <c:pt idx="947">
                  <c:v>22.32</c:v>
                </c:pt>
                <c:pt idx="948">
                  <c:v>22.32</c:v>
                </c:pt>
                <c:pt idx="949">
                  <c:v>22.16</c:v>
                </c:pt>
                <c:pt idx="950">
                  <c:v>21.99</c:v>
                </c:pt>
                <c:pt idx="951">
                  <c:v>21.99</c:v>
                </c:pt>
                <c:pt idx="952">
                  <c:v>21.99</c:v>
                </c:pt>
                <c:pt idx="953">
                  <c:v>21.99</c:v>
                </c:pt>
                <c:pt idx="954">
                  <c:v>21.99</c:v>
                </c:pt>
                <c:pt idx="955">
                  <c:v>21.82</c:v>
                </c:pt>
                <c:pt idx="956">
                  <c:v>21.82</c:v>
                </c:pt>
                <c:pt idx="957">
                  <c:v>21.82</c:v>
                </c:pt>
                <c:pt idx="958">
                  <c:v>21.66</c:v>
                </c:pt>
                <c:pt idx="959">
                  <c:v>21.82</c:v>
                </c:pt>
                <c:pt idx="960">
                  <c:v>21.66</c:v>
                </c:pt>
                <c:pt idx="961">
                  <c:v>21.49</c:v>
                </c:pt>
                <c:pt idx="962">
                  <c:v>21.49</c:v>
                </c:pt>
                <c:pt idx="963">
                  <c:v>21.49</c:v>
                </c:pt>
                <c:pt idx="964">
                  <c:v>21.49</c:v>
                </c:pt>
                <c:pt idx="965">
                  <c:v>21.32</c:v>
                </c:pt>
                <c:pt idx="966">
                  <c:v>21.32</c:v>
                </c:pt>
                <c:pt idx="967">
                  <c:v>21.32</c:v>
                </c:pt>
                <c:pt idx="968">
                  <c:v>21.32</c:v>
                </c:pt>
                <c:pt idx="969">
                  <c:v>21.32</c:v>
                </c:pt>
                <c:pt idx="970">
                  <c:v>21.32</c:v>
                </c:pt>
                <c:pt idx="971">
                  <c:v>21.16</c:v>
                </c:pt>
                <c:pt idx="972">
                  <c:v>20.99</c:v>
                </c:pt>
                <c:pt idx="973">
                  <c:v>20.99</c:v>
                </c:pt>
                <c:pt idx="974">
                  <c:v>20.99</c:v>
                </c:pt>
                <c:pt idx="975">
                  <c:v>20.99</c:v>
                </c:pt>
                <c:pt idx="976">
                  <c:v>20.82</c:v>
                </c:pt>
                <c:pt idx="977">
                  <c:v>20.99</c:v>
                </c:pt>
                <c:pt idx="978">
                  <c:v>20.82</c:v>
                </c:pt>
                <c:pt idx="979">
                  <c:v>20.82</c:v>
                </c:pt>
                <c:pt idx="980">
                  <c:v>20.99</c:v>
                </c:pt>
                <c:pt idx="981">
                  <c:v>20.99</c:v>
                </c:pt>
                <c:pt idx="982">
                  <c:v>20.99</c:v>
                </c:pt>
                <c:pt idx="983">
                  <c:v>20.66</c:v>
                </c:pt>
                <c:pt idx="984">
                  <c:v>20.66</c:v>
                </c:pt>
                <c:pt idx="985">
                  <c:v>20.66</c:v>
                </c:pt>
                <c:pt idx="986">
                  <c:v>20.66</c:v>
                </c:pt>
                <c:pt idx="987">
                  <c:v>20.66</c:v>
                </c:pt>
                <c:pt idx="988">
                  <c:v>20.82</c:v>
                </c:pt>
                <c:pt idx="989">
                  <c:v>20.66</c:v>
                </c:pt>
                <c:pt idx="990">
                  <c:v>20.66</c:v>
                </c:pt>
                <c:pt idx="991">
                  <c:v>20.66</c:v>
                </c:pt>
                <c:pt idx="992">
                  <c:v>20.66</c:v>
                </c:pt>
                <c:pt idx="993">
                  <c:v>20.49</c:v>
                </c:pt>
                <c:pt idx="994">
                  <c:v>20.33</c:v>
                </c:pt>
                <c:pt idx="995">
                  <c:v>20.49</c:v>
                </c:pt>
                <c:pt idx="996">
                  <c:v>20.33</c:v>
                </c:pt>
                <c:pt idx="997">
                  <c:v>20.17</c:v>
                </c:pt>
                <c:pt idx="998">
                  <c:v>20.17</c:v>
                </c:pt>
                <c:pt idx="999">
                  <c:v>20.33</c:v>
                </c:pt>
                <c:pt idx="1000">
                  <c:v>20.33</c:v>
                </c:pt>
                <c:pt idx="1001">
                  <c:v>20.33</c:v>
                </c:pt>
                <c:pt idx="1002">
                  <c:v>20.17</c:v>
                </c:pt>
                <c:pt idx="1003">
                  <c:v>20.17</c:v>
                </c:pt>
                <c:pt idx="1004">
                  <c:v>20.17</c:v>
                </c:pt>
                <c:pt idx="1005">
                  <c:v>20.01</c:v>
                </c:pt>
                <c:pt idx="1006">
                  <c:v>19.53</c:v>
                </c:pt>
                <c:pt idx="1007">
                  <c:v>19.69</c:v>
                </c:pt>
                <c:pt idx="1008">
                  <c:v>19.69</c:v>
                </c:pt>
                <c:pt idx="1009">
                  <c:v>20.01</c:v>
                </c:pt>
                <c:pt idx="1010">
                  <c:v>20.01</c:v>
                </c:pt>
                <c:pt idx="1011">
                  <c:v>19.85</c:v>
                </c:pt>
                <c:pt idx="1012">
                  <c:v>19.85</c:v>
                </c:pt>
                <c:pt idx="1013">
                  <c:v>19.85</c:v>
                </c:pt>
                <c:pt idx="1014">
                  <c:v>19.85</c:v>
                </c:pt>
                <c:pt idx="1015">
                  <c:v>19.85</c:v>
                </c:pt>
                <c:pt idx="1016">
                  <c:v>19.85</c:v>
                </c:pt>
                <c:pt idx="1017">
                  <c:v>19.85</c:v>
                </c:pt>
                <c:pt idx="1018">
                  <c:v>19.85</c:v>
                </c:pt>
                <c:pt idx="1019">
                  <c:v>20.01</c:v>
                </c:pt>
                <c:pt idx="1020">
                  <c:v>20.01</c:v>
                </c:pt>
                <c:pt idx="1021">
                  <c:v>20.01</c:v>
                </c:pt>
                <c:pt idx="1022">
                  <c:v>19.85</c:v>
                </c:pt>
                <c:pt idx="1023">
                  <c:v>20.01</c:v>
                </c:pt>
                <c:pt idx="1024">
                  <c:v>19.85</c:v>
                </c:pt>
                <c:pt idx="1025">
                  <c:v>19.69</c:v>
                </c:pt>
                <c:pt idx="1026">
                  <c:v>19.53</c:v>
                </c:pt>
                <c:pt idx="1027">
                  <c:v>19.37</c:v>
                </c:pt>
                <c:pt idx="1028">
                  <c:v>19.37</c:v>
                </c:pt>
                <c:pt idx="1029">
                  <c:v>19.2</c:v>
                </c:pt>
                <c:pt idx="1030">
                  <c:v>19.2</c:v>
                </c:pt>
                <c:pt idx="1031">
                  <c:v>19.37</c:v>
                </c:pt>
                <c:pt idx="1032">
                  <c:v>19.53</c:v>
                </c:pt>
                <c:pt idx="1033">
                  <c:v>19.53</c:v>
                </c:pt>
                <c:pt idx="1034">
                  <c:v>19.53</c:v>
                </c:pt>
                <c:pt idx="1035">
                  <c:v>19.37</c:v>
                </c:pt>
                <c:pt idx="1036">
                  <c:v>19.37</c:v>
                </c:pt>
                <c:pt idx="1037">
                  <c:v>19.37</c:v>
                </c:pt>
                <c:pt idx="1038">
                  <c:v>19.37</c:v>
                </c:pt>
                <c:pt idx="1039">
                  <c:v>19.37</c:v>
                </c:pt>
                <c:pt idx="1040">
                  <c:v>19.37</c:v>
                </c:pt>
                <c:pt idx="1041">
                  <c:v>19.37</c:v>
                </c:pt>
                <c:pt idx="1042">
                  <c:v>19.37</c:v>
                </c:pt>
                <c:pt idx="1043">
                  <c:v>19.37</c:v>
                </c:pt>
                <c:pt idx="1044">
                  <c:v>19.2</c:v>
                </c:pt>
                <c:pt idx="1045">
                  <c:v>19.2</c:v>
                </c:pt>
                <c:pt idx="1046">
                  <c:v>19.2</c:v>
                </c:pt>
                <c:pt idx="1047">
                  <c:v>19.04</c:v>
                </c:pt>
                <c:pt idx="1048">
                  <c:v>19.04</c:v>
                </c:pt>
                <c:pt idx="1049">
                  <c:v>19.2</c:v>
                </c:pt>
                <c:pt idx="1050">
                  <c:v>19.04</c:v>
                </c:pt>
                <c:pt idx="1051">
                  <c:v>19.04</c:v>
                </c:pt>
                <c:pt idx="1052">
                  <c:v>19.04</c:v>
                </c:pt>
                <c:pt idx="1053">
                  <c:v>18.71</c:v>
                </c:pt>
                <c:pt idx="1054">
                  <c:v>18.38</c:v>
                </c:pt>
                <c:pt idx="1055">
                  <c:v>18.55</c:v>
                </c:pt>
                <c:pt idx="1056">
                  <c:v>18.38</c:v>
                </c:pt>
                <c:pt idx="1057">
                  <c:v>18.06</c:v>
                </c:pt>
                <c:pt idx="1058">
                  <c:v>18.71</c:v>
                </c:pt>
                <c:pt idx="1059">
                  <c:v>18.55</c:v>
                </c:pt>
                <c:pt idx="1060">
                  <c:v>18.55</c:v>
                </c:pt>
                <c:pt idx="1061">
                  <c:v>18.55</c:v>
                </c:pt>
                <c:pt idx="1062">
                  <c:v>18.22</c:v>
                </c:pt>
                <c:pt idx="1063">
                  <c:v>17.9</c:v>
                </c:pt>
                <c:pt idx="1064">
                  <c:v>17.74</c:v>
                </c:pt>
                <c:pt idx="1065">
                  <c:v>17.58</c:v>
                </c:pt>
                <c:pt idx="1066">
                  <c:v>17.74</c:v>
                </c:pt>
                <c:pt idx="1067">
                  <c:v>18.06</c:v>
                </c:pt>
                <c:pt idx="1068">
                  <c:v>17.9</c:v>
                </c:pt>
                <c:pt idx="1069">
                  <c:v>17.74</c:v>
                </c:pt>
                <c:pt idx="1070">
                  <c:v>17.9</c:v>
                </c:pt>
                <c:pt idx="1071">
                  <c:v>18.22</c:v>
                </c:pt>
                <c:pt idx="1072">
                  <c:v>18.22</c:v>
                </c:pt>
                <c:pt idx="1073">
                  <c:v>18.22</c:v>
                </c:pt>
                <c:pt idx="1074">
                  <c:v>18.22</c:v>
                </c:pt>
                <c:pt idx="1075">
                  <c:v>17.9</c:v>
                </c:pt>
                <c:pt idx="1076">
                  <c:v>17.74</c:v>
                </c:pt>
                <c:pt idx="1077">
                  <c:v>17.74</c:v>
                </c:pt>
                <c:pt idx="1078">
                  <c:v>17.74</c:v>
                </c:pt>
                <c:pt idx="1079">
                  <c:v>17.74</c:v>
                </c:pt>
                <c:pt idx="1080">
                  <c:v>17.74</c:v>
                </c:pt>
                <c:pt idx="1081">
                  <c:v>17.58</c:v>
                </c:pt>
                <c:pt idx="1082">
                  <c:v>17.42</c:v>
                </c:pt>
                <c:pt idx="1083">
                  <c:v>17.26</c:v>
                </c:pt>
                <c:pt idx="1084">
                  <c:v>17.26</c:v>
                </c:pt>
                <c:pt idx="1085">
                  <c:v>17.42</c:v>
                </c:pt>
                <c:pt idx="1086">
                  <c:v>17.42</c:v>
                </c:pt>
                <c:pt idx="1087">
                  <c:v>17.1</c:v>
                </c:pt>
                <c:pt idx="1088">
                  <c:v>16.94</c:v>
                </c:pt>
                <c:pt idx="1089">
                  <c:v>17.26</c:v>
                </c:pt>
                <c:pt idx="1090">
                  <c:v>17.42</c:v>
                </c:pt>
                <c:pt idx="1091">
                  <c:v>17.42</c:v>
                </c:pt>
                <c:pt idx="1092">
                  <c:v>17.42</c:v>
                </c:pt>
                <c:pt idx="1093">
                  <c:v>17.26</c:v>
                </c:pt>
                <c:pt idx="1094">
                  <c:v>17.42</c:v>
                </c:pt>
                <c:pt idx="1095">
                  <c:v>17.26</c:v>
                </c:pt>
                <c:pt idx="1096">
                  <c:v>17.26</c:v>
                </c:pt>
                <c:pt idx="1097">
                  <c:v>17.26</c:v>
                </c:pt>
                <c:pt idx="1098">
                  <c:v>17.1</c:v>
                </c:pt>
                <c:pt idx="1099">
                  <c:v>16.94</c:v>
                </c:pt>
                <c:pt idx="1100">
                  <c:v>16.94</c:v>
                </c:pt>
                <c:pt idx="1101">
                  <c:v>16.94</c:v>
                </c:pt>
                <c:pt idx="1102">
                  <c:v>17.1</c:v>
                </c:pt>
                <c:pt idx="1103">
                  <c:v>17.1</c:v>
                </c:pt>
                <c:pt idx="1104">
                  <c:v>17.1</c:v>
                </c:pt>
                <c:pt idx="1105">
                  <c:v>17.1</c:v>
                </c:pt>
                <c:pt idx="1106">
                  <c:v>17.26</c:v>
                </c:pt>
                <c:pt idx="1107">
                  <c:v>17.26</c:v>
                </c:pt>
                <c:pt idx="1108">
                  <c:v>17.42</c:v>
                </c:pt>
                <c:pt idx="1109">
                  <c:v>17.58</c:v>
                </c:pt>
                <c:pt idx="1110">
                  <c:v>17.74</c:v>
                </c:pt>
                <c:pt idx="1111">
                  <c:v>17.9</c:v>
                </c:pt>
                <c:pt idx="1112">
                  <c:v>17.9</c:v>
                </c:pt>
                <c:pt idx="1113">
                  <c:v>18.06</c:v>
                </c:pt>
                <c:pt idx="1114">
                  <c:v>17.9</c:v>
                </c:pt>
                <c:pt idx="1115">
                  <c:v>18.06</c:v>
                </c:pt>
                <c:pt idx="1116">
                  <c:v>18.22</c:v>
                </c:pt>
                <c:pt idx="1117">
                  <c:v>18.22</c:v>
                </c:pt>
                <c:pt idx="1118">
                  <c:v>18.38</c:v>
                </c:pt>
                <c:pt idx="1119">
                  <c:v>18.38</c:v>
                </c:pt>
                <c:pt idx="1120">
                  <c:v>18.55</c:v>
                </c:pt>
                <c:pt idx="1121">
                  <c:v>18.71</c:v>
                </c:pt>
                <c:pt idx="1122">
                  <c:v>18.87</c:v>
                </c:pt>
                <c:pt idx="1123">
                  <c:v>19.04</c:v>
                </c:pt>
                <c:pt idx="1124">
                  <c:v>19.2</c:v>
                </c:pt>
                <c:pt idx="1125">
                  <c:v>19.53</c:v>
                </c:pt>
                <c:pt idx="1126">
                  <c:v>19.53</c:v>
                </c:pt>
                <c:pt idx="1127">
                  <c:v>19.53</c:v>
                </c:pt>
                <c:pt idx="1128">
                  <c:v>19.69</c:v>
                </c:pt>
                <c:pt idx="1129">
                  <c:v>19.85</c:v>
                </c:pt>
                <c:pt idx="1130">
                  <c:v>20.01</c:v>
                </c:pt>
                <c:pt idx="1131">
                  <c:v>20.17</c:v>
                </c:pt>
                <c:pt idx="1132">
                  <c:v>20.17</c:v>
                </c:pt>
                <c:pt idx="1133">
                  <c:v>20.33</c:v>
                </c:pt>
                <c:pt idx="1134">
                  <c:v>20.33</c:v>
                </c:pt>
                <c:pt idx="1135">
                  <c:v>20.33</c:v>
                </c:pt>
                <c:pt idx="1136">
                  <c:v>20.49</c:v>
                </c:pt>
                <c:pt idx="1137">
                  <c:v>20.66</c:v>
                </c:pt>
                <c:pt idx="1138">
                  <c:v>20.82</c:v>
                </c:pt>
                <c:pt idx="1139">
                  <c:v>21.16</c:v>
                </c:pt>
                <c:pt idx="1140">
                  <c:v>21.16</c:v>
                </c:pt>
                <c:pt idx="1141">
                  <c:v>20.99</c:v>
                </c:pt>
                <c:pt idx="1142">
                  <c:v>20.99</c:v>
                </c:pt>
                <c:pt idx="1143">
                  <c:v>20.99</c:v>
                </c:pt>
                <c:pt idx="1144">
                  <c:v>21.16</c:v>
                </c:pt>
                <c:pt idx="1145">
                  <c:v>21.32</c:v>
                </c:pt>
                <c:pt idx="1146">
                  <c:v>21.49</c:v>
                </c:pt>
                <c:pt idx="1147">
                  <c:v>21.66</c:v>
                </c:pt>
                <c:pt idx="1148">
                  <c:v>21.66</c:v>
                </c:pt>
                <c:pt idx="1149">
                  <c:v>21.66</c:v>
                </c:pt>
                <c:pt idx="1150">
                  <c:v>21.82</c:v>
                </c:pt>
                <c:pt idx="1151">
                  <c:v>21.99</c:v>
                </c:pt>
                <c:pt idx="1152">
                  <c:v>22.16</c:v>
                </c:pt>
                <c:pt idx="1153">
                  <c:v>22.49</c:v>
                </c:pt>
                <c:pt idx="1154">
                  <c:v>22.66</c:v>
                </c:pt>
                <c:pt idx="1155">
                  <c:v>22.66</c:v>
                </c:pt>
                <c:pt idx="1156">
                  <c:v>22.83</c:v>
                </c:pt>
                <c:pt idx="1157">
                  <c:v>22.83</c:v>
                </c:pt>
                <c:pt idx="1158">
                  <c:v>22.83</c:v>
                </c:pt>
                <c:pt idx="1159">
                  <c:v>22.99</c:v>
                </c:pt>
                <c:pt idx="1160">
                  <c:v>23.33</c:v>
                </c:pt>
                <c:pt idx="1161">
                  <c:v>23.33</c:v>
                </c:pt>
                <c:pt idx="1162">
                  <c:v>23.33</c:v>
                </c:pt>
                <c:pt idx="1163">
                  <c:v>23.51</c:v>
                </c:pt>
                <c:pt idx="1164">
                  <c:v>23.68</c:v>
                </c:pt>
                <c:pt idx="1165">
                  <c:v>23.51</c:v>
                </c:pt>
                <c:pt idx="1166">
                  <c:v>23.68</c:v>
                </c:pt>
                <c:pt idx="1167">
                  <c:v>23.85</c:v>
                </c:pt>
                <c:pt idx="1168">
                  <c:v>23.85</c:v>
                </c:pt>
                <c:pt idx="1169">
                  <c:v>24.02</c:v>
                </c:pt>
                <c:pt idx="1170">
                  <c:v>24.19</c:v>
                </c:pt>
                <c:pt idx="1171">
                  <c:v>24.19</c:v>
                </c:pt>
                <c:pt idx="1172">
                  <c:v>24.02</c:v>
                </c:pt>
                <c:pt idx="1173">
                  <c:v>24.37</c:v>
                </c:pt>
                <c:pt idx="1174">
                  <c:v>24.54</c:v>
                </c:pt>
                <c:pt idx="1175">
                  <c:v>24.54</c:v>
                </c:pt>
                <c:pt idx="1176">
                  <c:v>24.72</c:v>
                </c:pt>
                <c:pt idx="1177">
                  <c:v>24.72</c:v>
                </c:pt>
                <c:pt idx="1178">
                  <c:v>24.89</c:v>
                </c:pt>
                <c:pt idx="1179">
                  <c:v>24.72</c:v>
                </c:pt>
                <c:pt idx="1180">
                  <c:v>24.72</c:v>
                </c:pt>
                <c:pt idx="1181">
                  <c:v>24.72</c:v>
                </c:pt>
                <c:pt idx="1182">
                  <c:v>24.89</c:v>
                </c:pt>
                <c:pt idx="1183">
                  <c:v>24.89</c:v>
                </c:pt>
                <c:pt idx="1184">
                  <c:v>25.07</c:v>
                </c:pt>
                <c:pt idx="1185">
                  <c:v>24.89</c:v>
                </c:pt>
                <c:pt idx="1186">
                  <c:v>24.89</c:v>
                </c:pt>
                <c:pt idx="1187">
                  <c:v>24.72</c:v>
                </c:pt>
                <c:pt idx="1188">
                  <c:v>24.54</c:v>
                </c:pt>
                <c:pt idx="1189">
                  <c:v>24.72</c:v>
                </c:pt>
                <c:pt idx="1190">
                  <c:v>24.89</c:v>
                </c:pt>
                <c:pt idx="1191">
                  <c:v>24.89</c:v>
                </c:pt>
                <c:pt idx="1192">
                  <c:v>25.07</c:v>
                </c:pt>
                <c:pt idx="1193">
                  <c:v>25.24</c:v>
                </c:pt>
                <c:pt idx="1194">
                  <c:v>24.89</c:v>
                </c:pt>
                <c:pt idx="1195">
                  <c:v>25.07</c:v>
                </c:pt>
                <c:pt idx="1196">
                  <c:v>25.24</c:v>
                </c:pt>
                <c:pt idx="1197">
                  <c:v>25.59</c:v>
                </c:pt>
                <c:pt idx="1198">
                  <c:v>25.59</c:v>
                </c:pt>
                <c:pt idx="1199">
                  <c:v>25.59</c:v>
                </c:pt>
                <c:pt idx="1200">
                  <c:v>25.59</c:v>
                </c:pt>
                <c:pt idx="1201">
                  <c:v>25.42</c:v>
                </c:pt>
                <c:pt idx="1202">
                  <c:v>25.59</c:v>
                </c:pt>
                <c:pt idx="1203">
                  <c:v>25.42</c:v>
                </c:pt>
                <c:pt idx="1204">
                  <c:v>25.24</c:v>
                </c:pt>
                <c:pt idx="1205">
                  <c:v>24.37</c:v>
                </c:pt>
                <c:pt idx="1206">
                  <c:v>24.19</c:v>
                </c:pt>
                <c:pt idx="1207">
                  <c:v>24.02</c:v>
                </c:pt>
                <c:pt idx="1208">
                  <c:v>23.85</c:v>
                </c:pt>
                <c:pt idx="1209">
                  <c:v>23.85</c:v>
                </c:pt>
                <c:pt idx="1210">
                  <c:v>23.85</c:v>
                </c:pt>
                <c:pt idx="1211">
                  <c:v>23.85</c:v>
                </c:pt>
                <c:pt idx="1212">
                  <c:v>23.68</c:v>
                </c:pt>
                <c:pt idx="1213">
                  <c:v>23.68</c:v>
                </c:pt>
                <c:pt idx="1214">
                  <c:v>22.99</c:v>
                </c:pt>
                <c:pt idx="1215">
                  <c:v>23.17</c:v>
                </c:pt>
                <c:pt idx="1216">
                  <c:v>23.17</c:v>
                </c:pt>
                <c:pt idx="1217">
                  <c:v>23.17</c:v>
                </c:pt>
                <c:pt idx="1218">
                  <c:v>23.33</c:v>
                </c:pt>
                <c:pt idx="1219">
                  <c:v>23.33</c:v>
                </c:pt>
                <c:pt idx="1220">
                  <c:v>23.17</c:v>
                </c:pt>
                <c:pt idx="1221">
                  <c:v>23.17</c:v>
                </c:pt>
                <c:pt idx="1222">
                  <c:v>23.17</c:v>
                </c:pt>
                <c:pt idx="1223">
                  <c:v>23.17</c:v>
                </c:pt>
                <c:pt idx="1224">
                  <c:v>23.17</c:v>
                </c:pt>
                <c:pt idx="1225">
                  <c:v>23.17</c:v>
                </c:pt>
                <c:pt idx="1226">
                  <c:v>23.17</c:v>
                </c:pt>
                <c:pt idx="1227">
                  <c:v>22.99</c:v>
                </c:pt>
                <c:pt idx="1228">
                  <c:v>22.99</c:v>
                </c:pt>
                <c:pt idx="1229">
                  <c:v>22.83</c:v>
                </c:pt>
                <c:pt idx="1230">
                  <c:v>22.83</c:v>
                </c:pt>
                <c:pt idx="1231">
                  <c:v>22.83</c:v>
                </c:pt>
                <c:pt idx="1232">
                  <c:v>22.66</c:v>
                </c:pt>
                <c:pt idx="1233">
                  <c:v>22.66</c:v>
                </c:pt>
                <c:pt idx="1234">
                  <c:v>22.83</c:v>
                </c:pt>
                <c:pt idx="1235">
                  <c:v>22.83</c:v>
                </c:pt>
                <c:pt idx="1236">
                  <c:v>22.83</c:v>
                </c:pt>
                <c:pt idx="1237">
                  <c:v>22.66</c:v>
                </c:pt>
                <c:pt idx="1238">
                  <c:v>22.66</c:v>
                </c:pt>
                <c:pt idx="1239">
                  <c:v>22.49</c:v>
                </c:pt>
                <c:pt idx="1240">
                  <c:v>22.32</c:v>
                </c:pt>
                <c:pt idx="1241">
                  <c:v>22.32</c:v>
                </c:pt>
                <c:pt idx="1242">
                  <c:v>22.49</c:v>
                </c:pt>
                <c:pt idx="1243">
                  <c:v>22.49</c:v>
                </c:pt>
                <c:pt idx="1244">
                  <c:v>22.32</c:v>
                </c:pt>
                <c:pt idx="1245">
                  <c:v>22.32</c:v>
                </c:pt>
                <c:pt idx="1246">
                  <c:v>22.32</c:v>
                </c:pt>
                <c:pt idx="1247">
                  <c:v>22.32</c:v>
                </c:pt>
                <c:pt idx="1248">
                  <c:v>22.32</c:v>
                </c:pt>
                <c:pt idx="1249">
                  <c:v>22.32</c:v>
                </c:pt>
                <c:pt idx="1250">
                  <c:v>22.16</c:v>
                </c:pt>
                <c:pt idx="1251">
                  <c:v>21.99</c:v>
                </c:pt>
                <c:pt idx="1252">
                  <c:v>21.99</c:v>
                </c:pt>
                <c:pt idx="1253">
                  <c:v>21.82</c:v>
                </c:pt>
                <c:pt idx="1254">
                  <c:v>21.82</c:v>
                </c:pt>
                <c:pt idx="1255">
                  <c:v>21.82</c:v>
                </c:pt>
                <c:pt idx="1256">
                  <c:v>21.82</c:v>
                </c:pt>
                <c:pt idx="1257">
                  <c:v>21.82</c:v>
                </c:pt>
                <c:pt idx="1258">
                  <c:v>21.49</c:v>
                </c:pt>
                <c:pt idx="1259">
                  <c:v>21.49</c:v>
                </c:pt>
                <c:pt idx="1260">
                  <c:v>21.49</c:v>
                </c:pt>
                <c:pt idx="1261">
                  <c:v>21.49</c:v>
                </c:pt>
                <c:pt idx="1262">
                  <c:v>21.16</c:v>
                </c:pt>
                <c:pt idx="1263">
                  <c:v>21.16</c:v>
                </c:pt>
                <c:pt idx="1264">
                  <c:v>20.99</c:v>
                </c:pt>
                <c:pt idx="1265">
                  <c:v>20.99</c:v>
                </c:pt>
                <c:pt idx="1266">
                  <c:v>20.99</c:v>
                </c:pt>
                <c:pt idx="1267">
                  <c:v>20.99</c:v>
                </c:pt>
                <c:pt idx="1268">
                  <c:v>20.99</c:v>
                </c:pt>
                <c:pt idx="1269">
                  <c:v>20.99</c:v>
                </c:pt>
                <c:pt idx="1270">
                  <c:v>20.82</c:v>
                </c:pt>
                <c:pt idx="1271">
                  <c:v>20.82</c:v>
                </c:pt>
                <c:pt idx="1272">
                  <c:v>20.82</c:v>
                </c:pt>
                <c:pt idx="1273">
                  <c:v>20.82</c:v>
                </c:pt>
                <c:pt idx="1274">
                  <c:v>20.66</c:v>
                </c:pt>
                <c:pt idx="1275">
                  <c:v>20.82</c:v>
                </c:pt>
                <c:pt idx="1276">
                  <c:v>20.82</c:v>
                </c:pt>
                <c:pt idx="1277">
                  <c:v>20.66</c:v>
                </c:pt>
                <c:pt idx="1278">
                  <c:v>20.82</c:v>
                </c:pt>
                <c:pt idx="1279">
                  <c:v>20.66</c:v>
                </c:pt>
                <c:pt idx="1280">
                  <c:v>20.66</c:v>
                </c:pt>
                <c:pt idx="1281">
                  <c:v>20.66</c:v>
                </c:pt>
                <c:pt idx="1282">
                  <c:v>20.49</c:v>
                </c:pt>
                <c:pt idx="1283">
                  <c:v>20.49</c:v>
                </c:pt>
                <c:pt idx="1284">
                  <c:v>20.33</c:v>
                </c:pt>
                <c:pt idx="1285">
                  <c:v>20.33</c:v>
                </c:pt>
                <c:pt idx="1286">
                  <c:v>20.17</c:v>
                </c:pt>
                <c:pt idx="1287">
                  <c:v>20.17</c:v>
                </c:pt>
                <c:pt idx="1288">
                  <c:v>20.17</c:v>
                </c:pt>
                <c:pt idx="1289">
                  <c:v>20.33</c:v>
                </c:pt>
                <c:pt idx="1290">
                  <c:v>20.17</c:v>
                </c:pt>
                <c:pt idx="1291">
                  <c:v>20.33</c:v>
                </c:pt>
                <c:pt idx="1292">
                  <c:v>20.33</c:v>
                </c:pt>
                <c:pt idx="1293">
                  <c:v>20.33</c:v>
                </c:pt>
                <c:pt idx="1294">
                  <c:v>20.01</c:v>
                </c:pt>
                <c:pt idx="1295">
                  <c:v>20.01</c:v>
                </c:pt>
                <c:pt idx="1296">
                  <c:v>20.01</c:v>
                </c:pt>
                <c:pt idx="1297">
                  <c:v>20.01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temperature!$I$1</c:f>
              <c:strCache>
                <c:ptCount val="1"/>
                <c:pt idx="0">
                  <c:v>2-5cm</c:v>
                </c:pt>
              </c:strCache>
            </c:strRef>
          </c:tx>
          <c:marker>
            <c:symbol val="none"/>
          </c:marker>
          <c:val>
            <c:numRef>
              <c:f>temperature!$I$2:$I$1299</c:f>
              <c:numCache>
                <c:formatCode>0.00</c:formatCode>
                <c:ptCount val="1298"/>
                <c:pt idx="0">
                  <c:v>22.238</c:v>
                </c:pt>
                <c:pt idx="1">
                  <c:v>22.046</c:v>
                </c:pt>
                <c:pt idx="2">
                  <c:v>22.238</c:v>
                </c:pt>
                <c:pt idx="3">
                  <c:v>22.525</c:v>
                </c:pt>
                <c:pt idx="4">
                  <c:v>22.525</c:v>
                </c:pt>
                <c:pt idx="5">
                  <c:v>22.621</c:v>
                </c:pt>
                <c:pt idx="6">
                  <c:v>23.004</c:v>
                </c:pt>
                <c:pt idx="7">
                  <c:v>23.484</c:v>
                </c:pt>
                <c:pt idx="8">
                  <c:v>24.062</c:v>
                </c:pt>
                <c:pt idx="9">
                  <c:v>24.641</c:v>
                </c:pt>
                <c:pt idx="10">
                  <c:v>25.222</c:v>
                </c:pt>
                <c:pt idx="11">
                  <c:v>25.805</c:v>
                </c:pt>
                <c:pt idx="12">
                  <c:v>26.292</c:v>
                </c:pt>
                <c:pt idx="13">
                  <c:v>26.781</c:v>
                </c:pt>
                <c:pt idx="14">
                  <c:v>27.173</c:v>
                </c:pt>
                <c:pt idx="15">
                  <c:v>27.567</c:v>
                </c:pt>
                <c:pt idx="16">
                  <c:v>27.862</c:v>
                </c:pt>
                <c:pt idx="17">
                  <c:v>28.258</c:v>
                </c:pt>
                <c:pt idx="18">
                  <c:v>28.456</c:v>
                </c:pt>
                <c:pt idx="19">
                  <c:v>28.754</c:v>
                </c:pt>
                <c:pt idx="20">
                  <c:v>28.953</c:v>
                </c:pt>
                <c:pt idx="21">
                  <c:v>29.152</c:v>
                </c:pt>
                <c:pt idx="22">
                  <c:v>29.252</c:v>
                </c:pt>
                <c:pt idx="23">
                  <c:v>29.452</c:v>
                </c:pt>
                <c:pt idx="24">
                  <c:v>29.552</c:v>
                </c:pt>
                <c:pt idx="25">
                  <c:v>29.552</c:v>
                </c:pt>
                <c:pt idx="26">
                  <c:v>28.754</c:v>
                </c:pt>
                <c:pt idx="27">
                  <c:v>28.456</c:v>
                </c:pt>
                <c:pt idx="28">
                  <c:v>27.862</c:v>
                </c:pt>
                <c:pt idx="29">
                  <c:v>26.781</c:v>
                </c:pt>
                <c:pt idx="30">
                  <c:v>26.683</c:v>
                </c:pt>
                <c:pt idx="31">
                  <c:v>26.0</c:v>
                </c:pt>
                <c:pt idx="32">
                  <c:v>25.319</c:v>
                </c:pt>
                <c:pt idx="33">
                  <c:v>24.545</c:v>
                </c:pt>
                <c:pt idx="34">
                  <c:v>24.448</c:v>
                </c:pt>
                <c:pt idx="35">
                  <c:v>24.738</c:v>
                </c:pt>
                <c:pt idx="36">
                  <c:v>24.835</c:v>
                </c:pt>
                <c:pt idx="37">
                  <c:v>24.641</c:v>
                </c:pt>
                <c:pt idx="38">
                  <c:v>24.641</c:v>
                </c:pt>
                <c:pt idx="39">
                  <c:v>25.708</c:v>
                </c:pt>
                <c:pt idx="40">
                  <c:v>27.173</c:v>
                </c:pt>
                <c:pt idx="41">
                  <c:v>27.567</c:v>
                </c:pt>
                <c:pt idx="42">
                  <c:v>27.665</c:v>
                </c:pt>
                <c:pt idx="43">
                  <c:v>27.862</c:v>
                </c:pt>
                <c:pt idx="44">
                  <c:v>27.961</c:v>
                </c:pt>
                <c:pt idx="45">
                  <c:v>28.357</c:v>
                </c:pt>
                <c:pt idx="46">
                  <c:v>27.567</c:v>
                </c:pt>
                <c:pt idx="47">
                  <c:v>25.805</c:v>
                </c:pt>
                <c:pt idx="48">
                  <c:v>25.513</c:v>
                </c:pt>
                <c:pt idx="49">
                  <c:v>25.61</c:v>
                </c:pt>
                <c:pt idx="50">
                  <c:v>25.805</c:v>
                </c:pt>
                <c:pt idx="51">
                  <c:v>25.708</c:v>
                </c:pt>
                <c:pt idx="52">
                  <c:v>25.805</c:v>
                </c:pt>
                <c:pt idx="53">
                  <c:v>25.708</c:v>
                </c:pt>
                <c:pt idx="54">
                  <c:v>25.708</c:v>
                </c:pt>
                <c:pt idx="55">
                  <c:v>25.416</c:v>
                </c:pt>
                <c:pt idx="56">
                  <c:v>24.641</c:v>
                </c:pt>
                <c:pt idx="57">
                  <c:v>24.062</c:v>
                </c:pt>
                <c:pt idx="58">
                  <c:v>23.869</c:v>
                </c:pt>
                <c:pt idx="59">
                  <c:v>23.677</c:v>
                </c:pt>
                <c:pt idx="60">
                  <c:v>23.677</c:v>
                </c:pt>
                <c:pt idx="61">
                  <c:v>23.677</c:v>
                </c:pt>
                <c:pt idx="62">
                  <c:v>23.484</c:v>
                </c:pt>
                <c:pt idx="63">
                  <c:v>23.388</c:v>
                </c:pt>
                <c:pt idx="64">
                  <c:v>23.388</c:v>
                </c:pt>
                <c:pt idx="65">
                  <c:v>23.388</c:v>
                </c:pt>
                <c:pt idx="66">
                  <c:v>23.388</c:v>
                </c:pt>
                <c:pt idx="67">
                  <c:v>23.292</c:v>
                </c:pt>
                <c:pt idx="68">
                  <c:v>23.196</c:v>
                </c:pt>
                <c:pt idx="69">
                  <c:v>23.196</c:v>
                </c:pt>
                <c:pt idx="70">
                  <c:v>23.1</c:v>
                </c:pt>
                <c:pt idx="71">
                  <c:v>23.1</c:v>
                </c:pt>
                <c:pt idx="72">
                  <c:v>23.004</c:v>
                </c:pt>
                <c:pt idx="73">
                  <c:v>23.004</c:v>
                </c:pt>
                <c:pt idx="74">
                  <c:v>23.004</c:v>
                </c:pt>
                <c:pt idx="75">
                  <c:v>23.004</c:v>
                </c:pt>
                <c:pt idx="76">
                  <c:v>22.908</c:v>
                </c:pt>
                <c:pt idx="77">
                  <c:v>22.908</c:v>
                </c:pt>
                <c:pt idx="78">
                  <c:v>22.908</c:v>
                </c:pt>
                <c:pt idx="79">
                  <c:v>22.908</c:v>
                </c:pt>
                <c:pt idx="80">
                  <c:v>22.812</c:v>
                </c:pt>
                <c:pt idx="81">
                  <c:v>22.812</c:v>
                </c:pt>
                <c:pt idx="82">
                  <c:v>22.717</c:v>
                </c:pt>
                <c:pt idx="83">
                  <c:v>22.717</c:v>
                </c:pt>
                <c:pt idx="84">
                  <c:v>22.717</c:v>
                </c:pt>
                <c:pt idx="85">
                  <c:v>22.812</c:v>
                </c:pt>
                <c:pt idx="86">
                  <c:v>22.717</c:v>
                </c:pt>
                <c:pt idx="87">
                  <c:v>22.717</c:v>
                </c:pt>
                <c:pt idx="88">
                  <c:v>22.621</c:v>
                </c:pt>
                <c:pt idx="89">
                  <c:v>22.429</c:v>
                </c:pt>
                <c:pt idx="90">
                  <c:v>22.429</c:v>
                </c:pt>
                <c:pt idx="91">
                  <c:v>22.429</c:v>
                </c:pt>
                <c:pt idx="92">
                  <c:v>22.333</c:v>
                </c:pt>
                <c:pt idx="93">
                  <c:v>22.333</c:v>
                </c:pt>
                <c:pt idx="94">
                  <c:v>22.333</c:v>
                </c:pt>
                <c:pt idx="95">
                  <c:v>22.238</c:v>
                </c:pt>
                <c:pt idx="96">
                  <c:v>22.142</c:v>
                </c:pt>
                <c:pt idx="97">
                  <c:v>22.142</c:v>
                </c:pt>
                <c:pt idx="98">
                  <c:v>21.951</c:v>
                </c:pt>
                <c:pt idx="99">
                  <c:v>21.951</c:v>
                </c:pt>
                <c:pt idx="100">
                  <c:v>22.046</c:v>
                </c:pt>
                <c:pt idx="101">
                  <c:v>21.951</c:v>
                </c:pt>
                <c:pt idx="102">
                  <c:v>21.76</c:v>
                </c:pt>
                <c:pt idx="103">
                  <c:v>21.569</c:v>
                </c:pt>
                <c:pt idx="104">
                  <c:v>21.378</c:v>
                </c:pt>
                <c:pt idx="105">
                  <c:v>21.282</c:v>
                </c:pt>
                <c:pt idx="106">
                  <c:v>21.569</c:v>
                </c:pt>
                <c:pt idx="107">
                  <c:v>21.951</c:v>
                </c:pt>
                <c:pt idx="108">
                  <c:v>21.951</c:v>
                </c:pt>
                <c:pt idx="109">
                  <c:v>21.855</c:v>
                </c:pt>
                <c:pt idx="110">
                  <c:v>21.664</c:v>
                </c:pt>
                <c:pt idx="111">
                  <c:v>21.569</c:v>
                </c:pt>
                <c:pt idx="112">
                  <c:v>21.664</c:v>
                </c:pt>
                <c:pt idx="113">
                  <c:v>21.569</c:v>
                </c:pt>
                <c:pt idx="114">
                  <c:v>21.473</c:v>
                </c:pt>
                <c:pt idx="115">
                  <c:v>21.473</c:v>
                </c:pt>
                <c:pt idx="116">
                  <c:v>21.473</c:v>
                </c:pt>
                <c:pt idx="117">
                  <c:v>21.378</c:v>
                </c:pt>
                <c:pt idx="118">
                  <c:v>21.473</c:v>
                </c:pt>
                <c:pt idx="119">
                  <c:v>21.282</c:v>
                </c:pt>
                <c:pt idx="120">
                  <c:v>21.187</c:v>
                </c:pt>
                <c:pt idx="121">
                  <c:v>21.091</c:v>
                </c:pt>
                <c:pt idx="122">
                  <c:v>21.187</c:v>
                </c:pt>
                <c:pt idx="123">
                  <c:v>21.187</c:v>
                </c:pt>
                <c:pt idx="124">
                  <c:v>20.996</c:v>
                </c:pt>
                <c:pt idx="125">
                  <c:v>20.996</c:v>
                </c:pt>
                <c:pt idx="126">
                  <c:v>21.091</c:v>
                </c:pt>
                <c:pt idx="127">
                  <c:v>21.091</c:v>
                </c:pt>
                <c:pt idx="128">
                  <c:v>21.091</c:v>
                </c:pt>
                <c:pt idx="129">
                  <c:v>21.091</c:v>
                </c:pt>
                <c:pt idx="130">
                  <c:v>21.091</c:v>
                </c:pt>
                <c:pt idx="131">
                  <c:v>20.996</c:v>
                </c:pt>
                <c:pt idx="132">
                  <c:v>20.901</c:v>
                </c:pt>
                <c:pt idx="133">
                  <c:v>20.71</c:v>
                </c:pt>
                <c:pt idx="134">
                  <c:v>20.71</c:v>
                </c:pt>
                <c:pt idx="135">
                  <c:v>20.615</c:v>
                </c:pt>
                <c:pt idx="136">
                  <c:v>20.615</c:v>
                </c:pt>
                <c:pt idx="137">
                  <c:v>20.805</c:v>
                </c:pt>
                <c:pt idx="138">
                  <c:v>20.805</c:v>
                </c:pt>
                <c:pt idx="139">
                  <c:v>20.519</c:v>
                </c:pt>
                <c:pt idx="140">
                  <c:v>20.71</c:v>
                </c:pt>
                <c:pt idx="141">
                  <c:v>20.519</c:v>
                </c:pt>
                <c:pt idx="142">
                  <c:v>20.805</c:v>
                </c:pt>
                <c:pt idx="143">
                  <c:v>20.71</c:v>
                </c:pt>
                <c:pt idx="144">
                  <c:v>20.329</c:v>
                </c:pt>
                <c:pt idx="145">
                  <c:v>20.615</c:v>
                </c:pt>
                <c:pt idx="146">
                  <c:v>20.519</c:v>
                </c:pt>
                <c:pt idx="147">
                  <c:v>20.519</c:v>
                </c:pt>
                <c:pt idx="148">
                  <c:v>20.519</c:v>
                </c:pt>
                <c:pt idx="149">
                  <c:v>20.519</c:v>
                </c:pt>
                <c:pt idx="150">
                  <c:v>20.519</c:v>
                </c:pt>
                <c:pt idx="151">
                  <c:v>20.519</c:v>
                </c:pt>
                <c:pt idx="152">
                  <c:v>20.519</c:v>
                </c:pt>
                <c:pt idx="153">
                  <c:v>20.329</c:v>
                </c:pt>
                <c:pt idx="154">
                  <c:v>20.234</c:v>
                </c:pt>
                <c:pt idx="155">
                  <c:v>20.329</c:v>
                </c:pt>
                <c:pt idx="156">
                  <c:v>20.329</c:v>
                </c:pt>
                <c:pt idx="157">
                  <c:v>20.234</c:v>
                </c:pt>
                <c:pt idx="158">
                  <c:v>20.234</c:v>
                </c:pt>
                <c:pt idx="159">
                  <c:v>20.329</c:v>
                </c:pt>
                <c:pt idx="160">
                  <c:v>20.234</c:v>
                </c:pt>
                <c:pt idx="161">
                  <c:v>20.138</c:v>
                </c:pt>
                <c:pt idx="162">
                  <c:v>20.424</c:v>
                </c:pt>
                <c:pt idx="163">
                  <c:v>20.234</c:v>
                </c:pt>
                <c:pt idx="164">
                  <c:v>20.138</c:v>
                </c:pt>
                <c:pt idx="165">
                  <c:v>20.043</c:v>
                </c:pt>
                <c:pt idx="166">
                  <c:v>20.043</c:v>
                </c:pt>
                <c:pt idx="167">
                  <c:v>20.138</c:v>
                </c:pt>
                <c:pt idx="168">
                  <c:v>20.138</c:v>
                </c:pt>
                <c:pt idx="169">
                  <c:v>20.043</c:v>
                </c:pt>
                <c:pt idx="170">
                  <c:v>19.948</c:v>
                </c:pt>
                <c:pt idx="171">
                  <c:v>19.948</c:v>
                </c:pt>
                <c:pt idx="172">
                  <c:v>19.853</c:v>
                </c:pt>
                <c:pt idx="173">
                  <c:v>19.758</c:v>
                </c:pt>
                <c:pt idx="174">
                  <c:v>19.662</c:v>
                </c:pt>
                <c:pt idx="175">
                  <c:v>19.853</c:v>
                </c:pt>
                <c:pt idx="176">
                  <c:v>19.853</c:v>
                </c:pt>
                <c:pt idx="177">
                  <c:v>19.853</c:v>
                </c:pt>
                <c:pt idx="178">
                  <c:v>19.853</c:v>
                </c:pt>
                <c:pt idx="179">
                  <c:v>19.758</c:v>
                </c:pt>
                <c:pt idx="180">
                  <c:v>19.567</c:v>
                </c:pt>
                <c:pt idx="181">
                  <c:v>19.662</c:v>
                </c:pt>
                <c:pt idx="182">
                  <c:v>19.567</c:v>
                </c:pt>
                <c:pt idx="183">
                  <c:v>19.567</c:v>
                </c:pt>
                <c:pt idx="184">
                  <c:v>19.662</c:v>
                </c:pt>
                <c:pt idx="185">
                  <c:v>19.758</c:v>
                </c:pt>
                <c:pt idx="186">
                  <c:v>19.758</c:v>
                </c:pt>
                <c:pt idx="187">
                  <c:v>19.472</c:v>
                </c:pt>
                <c:pt idx="188">
                  <c:v>19.282</c:v>
                </c:pt>
                <c:pt idx="189">
                  <c:v>19.472</c:v>
                </c:pt>
                <c:pt idx="190">
                  <c:v>19.377</c:v>
                </c:pt>
                <c:pt idx="191">
                  <c:v>19.377</c:v>
                </c:pt>
                <c:pt idx="192">
                  <c:v>19.377</c:v>
                </c:pt>
                <c:pt idx="193">
                  <c:v>19.092</c:v>
                </c:pt>
                <c:pt idx="194">
                  <c:v>18.996</c:v>
                </c:pt>
                <c:pt idx="195">
                  <c:v>18.806</c:v>
                </c:pt>
                <c:pt idx="196">
                  <c:v>18.806</c:v>
                </c:pt>
                <c:pt idx="197">
                  <c:v>18.996</c:v>
                </c:pt>
                <c:pt idx="198">
                  <c:v>19.092</c:v>
                </c:pt>
                <c:pt idx="199">
                  <c:v>18.901</c:v>
                </c:pt>
                <c:pt idx="200">
                  <c:v>18.901</c:v>
                </c:pt>
                <c:pt idx="201">
                  <c:v>18.901</c:v>
                </c:pt>
                <c:pt idx="202">
                  <c:v>18.711</c:v>
                </c:pt>
                <c:pt idx="203">
                  <c:v>18.711</c:v>
                </c:pt>
                <c:pt idx="204">
                  <c:v>18.806</c:v>
                </c:pt>
                <c:pt idx="205">
                  <c:v>18.711</c:v>
                </c:pt>
                <c:pt idx="206">
                  <c:v>18.711</c:v>
                </c:pt>
                <c:pt idx="207">
                  <c:v>18.711</c:v>
                </c:pt>
                <c:pt idx="208">
                  <c:v>18.616</c:v>
                </c:pt>
                <c:pt idx="209">
                  <c:v>18.426</c:v>
                </c:pt>
                <c:pt idx="210">
                  <c:v>18.426</c:v>
                </c:pt>
                <c:pt idx="211">
                  <c:v>18.331</c:v>
                </c:pt>
                <c:pt idx="212">
                  <c:v>18.331</c:v>
                </c:pt>
                <c:pt idx="213">
                  <c:v>18.331</c:v>
                </c:pt>
                <c:pt idx="214">
                  <c:v>18.426</c:v>
                </c:pt>
                <c:pt idx="215">
                  <c:v>18.426</c:v>
                </c:pt>
                <c:pt idx="216">
                  <c:v>18.331</c:v>
                </c:pt>
                <c:pt idx="217">
                  <c:v>18.331</c:v>
                </c:pt>
                <c:pt idx="218">
                  <c:v>18.426</c:v>
                </c:pt>
                <c:pt idx="219">
                  <c:v>18.521</c:v>
                </c:pt>
                <c:pt idx="220">
                  <c:v>18.426</c:v>
                </c:pt>
                <c:pt idx="221">
                  <c:v>18.331</c:v>
                </c:pt>
                <c:pt idx="222">
                  <c:v>18.331</c:v>
                </c:pt>
                <c:pt idx="223">
                  <c:v>18.236</c:v>
                </c:pt>
                <c:pt idx="224">
                  <c:v>18.236</c:v>
                </c:pt>
                <c:pt idx="225">
                  <c:v>18.331</c:v>
                </c:pt>
                <c:pt idx="226">
                  <c:v>18.521</c:v>
                </c:pt>
                <c:pt idx="227">
                  <c:v>18.616</c:v>
                </c:pt>
                <c:pt idx="228">
                  <c:v>18.806</c:v>
                </c:pt>
                <c:pt idx="229">
                  <c:v>18.806</c:v>
                </c:pt>
                <c:pt idx="230">
                  <c:v>18.901</c:v>
                </c:pt>
                <c:pt idx="231">
                  <c:v>18.806</c:v>
                </c:pt>
                <c:pt idx="232">
                  <c:v>18.711</c:v>
                </c:pt>
                <c:pt idx="233">
                  <c:v>18.616</c:v>
                </c:pt>
                <c:pt idx="234">
                  <c:v>18.616</c:v>
                </c:pt>
                <c:pt idx="235">
                  <c:v>18.711</c:v>
                </c:pt>
                <c:pt idx="236">
                  <c:v>18.806</c:v>
                </c:pt>
                <c:pt idx="237">
                  <c:v>18.806</c:v>
                </c:pt>
                <c:pt idx="238">
                  <c:v>18.901</c:v>
                </c:pt>
                <c:pt idx="239">
                  <c:v>18.901</c:v>
                </c:pt>
                <c:pt idx="240">
                  <c:v>18.901</c:v>
                </c:pt>
                <c:pt idx="241">
                  <c:v>18.616</c:v>
                </c:pt>
                <c:pt idx="242">
                  <c:v>18.616</c:v>
                </c:pt>
                <c:pt idx="243">
                  <c:v>18.616</c:v>
                </c:pt>
                <c:pt idx="244">
                  <c:v>18.616</c:v>
                </c:pt>
                <c:pt idx="245">
                  <c:v>18.616</c:v>
                </c:pt>
                <c:pt idx="246">
                  <c:v>18.616</c:v>
                </c:pt>
                <c:pt idx="247">
                  <c:v>18.616</c:v>
                </c:pt>
                <c:pt idx="248">
                  <c:v>18.711</c:v>
                </c:pt>
                <c:pt idx="249">
                  <c:v>18.711</c:v>
                </c:pt>
                <c:pt idx="250">
                  <c:v>18.616</c:v>
                </c:pt>
                <c:pt idx="251">
                  <c:v>18.711</c:v>
                </c:pt>
                <c:pt idx="252">
                  <c:v>18.711</c:v>
                </c:pt>
                <c:pt idx="253">
                  <c:v>18.806</c:v>
                </c:pt>
                <c:pt idx="254">
                  <c:v>18.806</c:v>
                </c:pt>
                <c:pt idx="255">
                  <c:v>18.806</c:v>
                </c:pt>
                <c:pt idx="256">
                  <c:v>18.901</c:v>
                </c:pt>
                <c:pt idx="257">
                  <c:v>18.806</c:v>
                </c:pt>
                <c:pt idx="258">
                  <c:v>18.806</c:v>
                </c:pt>
                <c:pt idx="259">
                  <c:v>18.996</c:v>
                </c:pt>
                <c:pt idx="260">
                  <c:v>19.282</c:v>
                </c:pt>
                <c:pt idx="261">
                  <c:v>19.472</c:v>
                </c:pt>
                <c:pt idx="262">
                  <c:v>19.662</c:v>
                </c:pt>
                <c:pt idx="263">
                  <c:v>19.758</c:v>
                </c:pt>
                <c:pt idx="264">
                  <c:v>19.853</c:v>
                </c:pt>
                <c:pt idx="265">
                  <c:v>19.948</c:v>
                </c:pt>
                <c:pt idx="266">
                  <c:v>20.043</c:v>
                </c:pt>
                <c:pt idx="267">
                  <c:v>20.138</c:v>
                </c:pt>
                <c:pt idx="268">
                  <c:v>20.329</c:v>
                </c:pt>
                <c:pt idx="269">
                  <c:v>20.424</c:v>
                </c:pt>
                <c:pt idx="270">
                  <c:v>20.424</c:v>
                </c:pt>
                <c:pt idx="271">
                  <c:v>20.424</c:v>
                </c:pt>
                <c:pt idx="272">
                  <c:v>20.519</c:v>
                </c:pt>
                <c:pt idx="273">
                  <c:v>20.615</c:v>
                </c:pt>
                <c:pt idx="274">
                  <c:v>20.615</c:v>
                </c:pt>
                <c:pt idx="275">
                  <c:v>20.805</c:v>
                </c:pt>
                <c:pt idx="276">
                  <c:v>20.901</c:v>
                </c:pt>
                <c:pt idx="277">
                  <c:v>20.996</c:v>
                </c:pt>
                <c:pt idx="278">
                  <c:v>21.091</c:v>
                </c:pt>
                <c:pt idx="279">
                  <c:v>21.091</c:v>
                </c:pt>
                <c:pt idx="280">
                  <c:v>21.091</c:v>
                </c:pt>
                <c:pt idx="281">
                  <c:v>21.091</c:v>
                </c:pt>
                <c:pt idx="282">
                  <c:v>21.187</c:v>
                </c:pt>
                <c:pt idx="283">
                  <c:v>21.282</c:v>
                </c:pt>
                <c:pt idx="284">
                  <c:v>21.473</c:v>
                </c:pt>
                <c:pt idx="285">
                  <c:v>21.569</c:v>
                </c:pt>
                <c:pt idx="286">
                  <c:v>21.664</c:v>
                </c:pt>
                <c:pt idx="287">
                  <c:v>21.855</c:v>
                </c:pt>
                <c:pt idx="288">
                  <c:v>21.855</c:v>
                </c:pt>
                <c:pt idx="289">
                  <c:v>22.046</c:v>
                </c:pt>
                <c:pt idx="290">
                  <c:v>22.142</c:v>
                </c:pt>
                <c:pt idx="291">
                  <c:v>22.046</c:v>
                </c:pt>
                <c:pt idx="292">
                  <c:v>22.238</c:v>
                </c:pt>
                <c:pt idx="293">
                  <c:v>22.429</c:v>
                </c:pt>
                <c:pt idx="294">
                  <c:v>22.621</c:v>
                </c:pt>
                <c:pt idx="295">
                  <c:v>22.812</c:v>
                </c:pt>
                <c:pt idx="296">
                  <c:v>23.004</c:v>
                </c:pt>
                <c:pt idx="297">
                  <c:v>23.1</c:v>
                </c:pt>
                <c:pt idx="298">
                  <c:v>23.196</c:v>
                </c:pt>
                <c:pt idx="299">
                  <c:v>23.292</c:v>
                </c:pt>
                <c:pt idx="300">
                  <c:v>23.388</c:v>
                </c:pt>
                <c:pt idx="301">
                  <c:v>23.292</c:v>
                </c:pt>
                <c:pt idx="302">
                  <c:v>23.484</c:v>
                </c:pt>
                <c:pt idx="303">
                  <c:v>23.581</c:v>
                </c:pt>
                <c:pt idx="304">
                  <c:v>23.773</c:v>
                </c:pt>
                <c:pt idx="305">
                  <c:v>23.869</c:v>
                </c:pt>
                <c:pt idx="306">
                  <c:v>23.966</c:v>
                </c:pt>
                <c:pt idx="307">
                  <c:v>24.062</c:v>
                </c:pt>
                <c:pt idx="308">
                  <c:v>24.255</c:v>
                </c:pt>
                <c:pt idx="309">
                  <c:v>24.255</c:v>
                </c:pt>
                <c:pt idx="310">
                  <c:v>24.448</c:v>
                </c:pt>
                <c:pt idx="311">
                  <c:v>24.641</c:v>
                </c:pt>
                <c:pt idx="312">
                  <c:v>24.641</c:v>
                </c:pt>
                <c:pt idx="313">
                  <c:v>24.835</c:v>
                </c:pt>
                <c:pt idx="314">
                  <c:v>24.835</c:v>
                </c:pt>
                <c:pt idx="315">
                  <c:v>24.835</c:v>
                </c:pt>
                <c:pt idx="316">
                  <c:v>24.931</c:v>
                </c:pt>
                <c:pt idx="317">
                  <c:v>25.125</c:v>
                </c:pt>
                <c:pt idx="318">
                  <c:v>25.125</c:v>
                </c:pt>
                <c:pt idx="319">
                  <c:v>25.222</c:v>
                </c:pt>
                <c:pt idx="320">
                  <c:v>25.319</c:v>
                </c:pt>
                <c:pt idx="321">
                  <c:v>25.416</c:v>
                </c:pt>
                <c:pt idx="322">
                  <c:v>25.513</c:v>
                </c:pt>
                <c:pt idx="323">
                  <c:v>25.416</c:v>
                </c:pt>
                <c:pt idx="324">
                  <c:v>25.319</c:v>
                </c:pt>
                <c:pt idx="325">
                  <c:v>25.319</c:v>
                </c:pt>
                <c:pt idx="326">
                  <c:v>25.416</c:v>
                </c:pt>
                <c:pt idx="327">
                  <c:v>25.416</c:v>
                </c:pt>
                <c:pt idx="328">
                  <c:v>25.513</c:v>
                </c:pt>
                <c:pt idx="329">
                  <c:v>25.513</c:v>
                </c:pt>
                <c:pt idx="330">
                  <c:v>25.61</c:v>
                </c:pt>
                <c:pt idx="331">
                  <c:v>25.513</c:v>
                </c:pt>
                <c:pt idx="332">
                  <c:v>25.513</c:v>
                </c:pt>
                <c:pt idx="333">
                  <c:v>25.319</c:v>
                </c:pt>
                <c:pt idx="334">
                  <c:v>25.416</c:v>
                </c:pt>
                <c:pt idx="335">
                  <c:v>25.513</c:v>
                </c:pt>
                <c:pt idx="336">
                  <c:v>25.513</c:v>
                </c:pt>
                <c:pt idx="337">
                  <c:v>25.513</c:v>
                </c:pt>
                <c:pt idx="338">
                  <c:v>25.513</c:v>
                </c:pt>
                <c:pt idx="339">
                  <c:v>25.513</c:v>
                </c:pt>
                <c:pt idx="340">
                  <c:v>25.416</c:v>
                </c:pt>
                <c:pt idx="341">
                  <c:v>25.416</c:v>
                </c:pt>
                <c:pt idx="342">
                  <c:v>25.513</c:v>
                </c:pt>
                <c:pt idx="343">
                  <c:v>25.416</c:v>
                </c:pt>
                <c:pt idx="344">
                  <c:v>24.545</c:v>
                </c:pt>
                <c:pt idx="345">
                  <c:v>24.351</c:v>
                </c:pt>
                <c:pt idx="346">
                  <c:v>24.158</c:v>
                </c:pt>
                <c:pt idx="347">
                  <c:v>24.062</c:v>
                </c:pt>
                <c:pt idx="348">
                  <c:v>23.966</c:v>
                </c:pt>
                <c:pt idx="349">
                  <c:v>23.869</c:v>
                </c:pt>
                <c:pt idx="350">
                  <c:v>23.773</c:v>
                </c:pt>
                <c:pt idx="351">
                  <c:v>23.773</c:v>
                </c:pt>
                <c:pt idx="352">
                  <c:v>23.773</c:v>
                </c:pt>
                <c:pt idx="353">
                  <c:v>23.773</c:v>
                </c:pt>
                <c:pt idx="354">
                  <c:v>23.773</c:v>
                </c:pt>
                <c:pt idx="355">
                  <c:v>23.677</c:v>
                </c:pt>
                <c:pt idx="356">
                  <c:v>23.484</c:v>
                </c:pt>
                <c:pt idx="357">
                  <c:v>23.484</c:v>
                </c:pt>
                <c:pt idx="358">
                  <c:v>23.484</c:v>
                </c:pt>
                <c:pt idx="359">
                  <c:v>23.484</c:v>
                </c:pt>
                <c:pt idx="360">
                  <c:v>23.484</c:v>
                </c:pt>
                <c:pt idx="361">
                  <c:v>23.292</c:v>
                </c:pt>
                <c:pt idx="362">
                  <c:v>23.292</c:v>
                </c:pt>
                <c:pt idx="363">
                  <c:v>23.292</c:v>
                </c:pt>
                <c:pt idx="364">
                  <c:v>23.196</c:v>
                </c:pt>
                <c:pt idx="365">
                  <c:v>23.196</c:v>
                </c:pt>
                <c:pt idx="366">
                  <c:v>23.292</c:v>
                </c:pt>
                <c:pt idx="367">
                  <c:v>23.196</c:v>
                </c:pt>
                <c:pt idx="368">
                  <c:v>23.196</c:v>
                </c:pt>
                <c:pt idx="369">
                  <c:v>23.1</c:v>
                </c:pt>
                <c:pt idx="370">
                  <c:v>23.1</c:v>
                </c:pt>
                <c:pt idx="371">
                  <c:v>23.1</c:v>
                </c:pt>
                <c:pt idx="372">
                  <c:v>23.1</c:v>
                </c:pt>
                <c:pt idx="373">
                  <c:v>23.004</c:v>
                </c:pt>
                <c:pt idx="374">
                  <c:v>22.908</c:v>
                </c:pt>
                <c:pt idx="375">
                  <c:v>22.908</c:v>
                </c:pt>
                <c:pt idx="376">
                  <c:v>22.908</c:v>
                </c:pt>
                <c:pt idx="377">
                  <c:v>22.908</c:v>
                </c:pt>
                <c:pt idx="378">
                  <c:v>22.908</c:v>
                </c:pt>
                <c:pt idx="379">
                  <c:v>22.812</c:v>
                </c:pt>
                <c:pt idx="380">
                  <c:v>22.812</c:v>
                </c:pt>
                <c:pt idx="381">
                  <c:v>22.812</c:v>
                </c:pt>
                <c:pt idx="382">
                  <c:v>22.812</c:v>
                </c:pt>
                <c:pt idx="383">
                  <c:v>22.812</c:v>
                </c:pt>
                <c:pt idx="384">
                  <c:v>22.717</c:v>
                </c:pt>
                <c:pt idx="385">
                  <c:v>22.525</c:v>
                </c:pt>
                <c:pt idx="386">
                  <c:v>22.429</c:v>
                </c:pt>
                <c:pt idx="387">
                  <c:v>22.333</c:v>
                </c:pt>
                <c:pt idx="388">
                  <c:v>22.333</c:v>
                </c:pt>
                <c:pt idx="389">
                  <c:v>22.238</c:v>
                </c:pt>
                <c:pt idx="390">
                  <c:v>22.238</c:v>
                </c:pt>
                <c:pt idx="391">
                  <c:v>22.238</c:v>
                </c:pt>
                <c:pt idx="392">
                  <c:v>22.238</c:v>
                </c:pt>
                <c:pt idx="393">
                  <c:v>22.333</c:v>
                </c:pt>
                <c:pt idx="394">
                  <c:v>22.238</c:v>
                </c:pt>
                <c:pt idx="395">
                  <c:v>22.142</c:v>
                </c:pt>
                <c:pt idx="396">
                  <c:v>22.046</c:v>
                </c:pt>
                <c:pt idx="397">
                  <c:v>22.046</c:v>
                </c:pt>
                <c:pt idx="398">
                  <c:v>21.951</c:v>
                </c:pt>
                <c:pt idx="399">
                  <c:v>21.951</c:v>
                </c:pt>
                <c:pt idx="400">
                  <c:v>21.951</c:v>
                </c:pt>
                <c:pt idx="401">
                  <c:v>22.046</c:v>
                </c:pt>
                <c:pt idx="402">
                  <c:v>22.142</c:v>
                </c:pt>
                <c:pt idx="403">
                  <c:v>22.046</c:v>
                </c:pt>
                <c:pt idx="404">
                  <c:v>21.855</c:v>
                </c:pt>
                <c:pt idx="405">
                  <c:v>21.664</c:v>
                </c:pt>
                <c:pt idx="406">
                  <c:v>21.569</c:v>
                </c:pt>
                <c:pt idx="407">
                  <c:v>21.569</c:v>
                </c:pt>
                <c:pt idx="408">
                  <c:v>21.569</c:v>
                </c:pt>
                <c:pt idx="409">
                  <c:v>21.569</c:v>
                </c:pt>
                <c:pt idx="410">
                  <c:v>21.664</c:v>
                </c:pt>
                <c:pt idx="411">
                  <c:v>21.664</c:v>
                </c:pt>
                <c:pt idx="412">
                  <c:v>21.664</c:v>
                </c:pt>
                <c:pt idx="413">
                  <c:v>21.664</c:v>
                </c:pt>
                <c:pt idx="414">
                  <c:v>21.569</c:v>
                </c:pt>
                <c:pt idx="415">
                  <c:v>21.569</c:v>
                </c:pt>
                <c:pt idx="416">
                  <c:v>21.569</c:v>
                </c:pt>
                <c:pt idx="417">
                  <c:v>21.473</c:v>
                </c:pt>
                <c:pt idx="418">
                  <c:v>21.378</c:v>
                </c:pt>
                <c:pt idx="419">
                  <c:v>21.282</c:v>
                </c:pt>
                <c:pt idx="420">
                  <c:v>21.282</c:v>
                </c:pt>
                <c:pt idx="421">
                  <c:v>21.282</c:v>
                </c:pt>
                <c:pt idx="422">
                  <c:v>21.378</c:v>
                </c:pt>
                <c:pt idx="423">
                  <c:v>21.282</c:v>
                </c:pt>
                <c:pt idx="424">
                  <c:v>21.282</c:v>
                </c:pt>
                <c:pt idx="425">
                  <c:v>21.282</c:v>
                </c:pt>
                <c:pt idx="426">
                  <c:v>21.187</c:v>
                </c:pt>
                <c:pt idx="427">
                  <c:v>21.091</c:v>
                </c:pt>
                <c:pt idx="428">
                  <c:v>21.091</c:v>
                </c:pt>
                <c:pt idx="429">
                  <c:v>21.187</c:v>
                </c:pt>
                <c:pt idx="430">
                  <c:v>21.187</c:v>
                </c:pt>
                <c:pt idx="431">
                  <c:v>21.187</c:v>
                </c:pt>
                <c:pt idx="432">
                  <c:v>21.187</c:v>
                </c:pt>
                <c:pt idx="433">
                  <c:v>20.996</c:v>
                </c:pt>
                <c:pt idx="434">
                  <c:v>20.901</c:v>
                </c:pt>
                <c:pt idx="435">
                  <c:v>20.901</c:v>
                </c:pt>
                <c:pt idx="436">
                  <c:v>20.996</c:v>
                </c:pt>
                <c:pt idx="437">
                  <c:v>20.996</c:v>
                </c:pt>
                <c:pt idx="438">
                  <c:v>20.996</c:v>
                </c:pt>
                <c:pt idx="439">
                  <c:v>20.996</c:v>
                </c:pt>
                <c:pt idx="440">
                  <c:v>20.901</c:v>
                </c:pt>
                <c:pt idx="441">
                  <c:v>20.901</c:v>
                </c:pt>
                <c:pt idx="442">
                  <c:v>20.901</c:v>
                </c:pt>
                <c:pt idx="443">
                  <c:v>20.805</c:v>
                </c:pt>
                <c:pt idx="444">
                  <c:v>20.805</c:v>
                </c:pt>
                <c:pt idx="445">
                  <c:v>20.805</c:v>
                </c:pt>
                <c:pt idx="446">
                  <c:v>20.71</c:v>
                </c:pt>
                <c:pt idx="447">
                  <c:v>20.71</c:v>
                </c:pt>
                <c:pt idx="448">
                  <c:v>20.615</c:v>
                </c:pt>
                <c:pt idx="449">
                  <c:v>20.615</c:v>
                </c:pt>
                <c:pt idx="450">
                  <c:v>20.519</c:v>
                </c:pt>
                <c:pt idx="451">
                  <c:v>20.519</c:v>
                </c:pt>
                <c:pt idx="452">
                  <c:v>20.615</c:v>
                </c:pt>
                <c:pt idx="453">
                  <c:v>20.519</c:v>
                </c:pt>
                <c:pt idx="454">
                  <c:v>20.424</c:v>
                </c:pt>
                <c:pt idx="455">
                  <c:v>20.424</c:v>
                </c:pt>
                <c:pt idx="456">
                  <c:v>20.424</c:v>
                </c:pt>
                <c:pt idx="457">
                  <c:v>20.424</c:v>
                </c:pt>
                <c:pt idx="458">
                  <c:v>20.234</c:v>
                </c:pt>
                <c:pt idx="459">
                  <c:v>20.234</c:v>
                </c:pt>
                <c:pt idx="460">
                  <c:v>20.138</c:v>
                </c:pt>
                <c:pt idx="461">
                  <c:v>20.043</c:v>
                </c:pt>
                <c:pt idx="462">
                  <c:v>20.043</c:v>
                </c:pt>
                <c:pt idx="463">
                  <c:v>20.138</c:v>
                </c:pt>
                <c:pt idx="464">
                  <c:v>20.138</c:v>
                </c:pt>
                <c:pt idx="465">
                  <c:v>20.138</c:v>
                </c:pt>
                <c:pt idx="466">
                  <c:v>20.138</c:v>
                </c:pt>
                <c:pt idx="467">
                  <c:v>20.043</c:v>
                </c:pt>
                <c:pt idx="468">
                  <c:v>19.853</c:v>
                </c:pt>
                <c:pt idx="469">
                  <c:v>19.853</c:v>
                </c:pt>
                <c:pt idx="470">
                  <c:v>19.853</c:v>
                </c:pt>
                <c:pt idx="471">
                  <c:v>19.758</c:v>
                </c:pt>
                <c:pt idx="472">
                  <c:v>19.758</c:v>
                </c:pt>
                <c:pt idx="473">
                  <c:v>19.758</c:v>
                </c:pt>
                <c:pt idx="474">
                  <c:v>19.758</c:v>
                </c:pt>
                <c:pt idx="475">
                  <c:v>19.758</c:v>
                </c:pt>
                <c:pt idx="476">
                  <c:v>19.758</c:v>
                </c:pt>
                <c:pt idx="477">
                  <c:v>19.758</c:v>
                </c:pt>
                <c:pt idx="478">
                  <c:v>19.662</c:v>
                </c:pt>
                <c:pt idx="479">
                  <c:v>19.567</c:v>
                </c:pt>
                <c:pt idx="480">
                  <c:v>19.472</c:v>
                </c:pt>
                <c:pt idx="481">
                  <c:v>19.377</c:v>
                </c:pt>
                <c:pt idx="482">
                  <c:v>19.377</c:v>
                </c:pt>
                <c:pt idx="483">
                  <c:v>19.377</c:v>
                </c:pt>
                <c:pt idx="484">
                  <c:v>19.377</c:v>
                </c:pt>
                <c:pt idx="485">
                  <c:v>19.282</c:v>
                </c:pt>
                <c:pt idx="486">
                  <c:v>19.187</c:v>
                </c:pt>
                <c:pt idx="487">
                  <c:v>19.187</c:v>
                </c:pt>
                <c:pt idx="488">
                  <c:v>19.092</c:v>
                </c:pt>
                <c:pt idx="489">
                  <c:v>19.092</c:v>
                </c:pt>
                <c:pt idx="490">
                  <c:v>18.996</c:v>
                </c:pt>
                <c:pt idx="491">
                  <c:v>18.996</c:v>
                </c:pt>
                <c:pt idx="492">
                  <c:v>18.996</c:v>
                </c:pt>
                <c:pt idx="493">
                  <c:v>18.901</c:v>
                </c:pt>
                <c:pt idx="494">
                  <c:v>18.901</c:v>
                </c:pt>
                <c:pt idx="495">
                  <c:v>18.901</c:v>
                </c:pt>
                <c:pt idx="496">
                  <c:v>18.901</c:v>
                </c:pt>
                <c:pt idx="497">
                  <c:v>18.996</c:v>
                </c:pt>
                <c:pt idx="498">
                  <c:v>18.901</c:v>
                </c:pt>
                <c:pt idx="499">
                  <c:v>18.711</c:v>
                </c:pt>
                <c:pt idx="500">
                  <c:v>18.616</c:v>
                </c:pt>
                <c:pt idx="501">
                  <c:v>18.616</c:v>
                </c:pt>
                <c:pt idx="502">
                  <c:v>18.711</c:v>
                </c:pt>
                <c:pt idx="503">
                  <c:v>18.806</c:v>
                </c:pt>
                <c:pt idx="504">
                  <c:v>18.711</c:v>
                </c:pt>
                <c:pt idx="505">
                  <c:v>18.711</c:v>
                </c:pt>
                <c:pt idx="506">
                  <c:v>18.711</c:v>
                </c:pt>
                <c:pt idx="507">
                  <c:v>18.616</c:v>
                </c:pt>
                <c:pt idx="508">
                  <c:v>18.521</c:v>
                </c:pt>
                <c:pt idx="509">
                  <c:v>18.521</c:v>
                </c:pt>
                <c:pt idx="510">
                  <c:v>18.426</c:v>
                </c:pt>
                <c:pt idx="511">
                  <c:v>18.426</c:v>
                </c:pt>
                <c:pt idx="512">
                  <c:v>18.426</c:v>
                </c:pt>
                <c:pt idx="513">
                  <c:v>18.426</c:v>
                </c:pt>
                <c:pt idx="514">
                  <c:v>18.426</c:v>
                </c:pt>
                <c:pt idx="515">
                  <c:v>18.426</c:v>
                </c:pt>
                <c:pt idx="516">
                  <c:v>18.426</c:v>
                </c:pt>
                <c:pt idx="517">
                  <c:v>18.426</c:v>
                </c:pt>
                <c:pt idx="518">
                  <c:v>18.521</c:v>
                </c:pt>
                <c:pt idx="519">
                  <c:v>18.616</c:v>
                </c:pt>
                <c:pt idx="520">
                  <c:v>18.616</c:v>
                </c:pt>
                <c:pt idx="521">
                  <c:v>18.521</c:v>
                </c:pt>
                <c:pt idx="522">
                  <c:v>18.426</c:v>
                </c:pt>
                <c:pt idx="523">
                  <c:v>18.331</c:v>
                </c:pt>
                <c:pt idx="524">
                  <c:v>18.331</c:v>
                </c:pt>
                <c:pt idx="525">
                  <c:v>18.331</c:v>
                </c:pt>
                <c:pt idx="526">
                  <c:v>18.331</c:v>
                </c:pt>
                <c:pt idx="527">
                  <c:v>18.426</c:v>
                </c:pt>
                <c:pt idx="528">
                  <c:v>18.521</c:v>
                </c:pt>
                <c:pt idx="529">
                  <c:v>18.521</c:v>
                </c:pt>
                <c:pt idx="530">
                  <c:v>18.426</c:v>
                </c:pt>
                <c:pt idx="531">
                  <c:v>18.426</c:v>
                </c:pt>
                <c:pt idx="532">
                  <c:v>18.426</c:v>
                </c:pt>
                <c:pt idx="533">
                  <c:v>18.426</c:v>
                </c:pt>
                <c:pt idx="534">
                  <c:v>18.521</c:v>
                </c:pt>
                <c:pt idx="535">
                  <c:v>18.521</c:v>
                </c:pt>
                <c:pt idx="536">
                  <c:v>18.711</c:v>
                </c:pt>
                <c:pt idx="537">
                  <c:v>18.806</c:v>
                </c:pt>
                <c:pt idx="538">
                  <c:v>18.901</c:v>
                </c:pt>
                <c:pt idx="539">
                  <c:v>18.901</c:v>
                </c:pt>
                <c:pt idx="540">
                  <c:v>18.996</c:v>
                </c:pt>
                <c:pt idx="541">
                  <c:v>19.092</c:v>
                </c:pt>
                <c:pt idx="542">
                  <c:v>19.282</c:v>
                </c:pt>
                <c:pt idx="543">
                  <c:v>19.377</c:v>
                </c:pt>
                <c:pt idx="544">
                  <c:v>19.377</c:v>
                </c:pt>
                <c:pt idx="545">
                  <c:v>19.377</c:v>
                </c:pt>
                <c:pt idx="546">
                  <c:v>19.472</c:v>
                </c:pt>
                <c:pt idx="547">
                  <c:v>19.567</c:v>
                </c:pt>
                <c:pt idx="548">
                  <c:v>19.758</c:v>
                </c:pt>
                <c:pt idx="549">
                  <c:v>19.853</c:v>
                </c:pt>
                <c:pt idx="550">
                  <c:v>19.948</c:v>
                </c:pt>
                <c:pt idx="551">
                  <c:v>20.138</c:v>
                </c:pt>
                <c:pt idx="552">
                  <c:v>20.234</c:v>
                </c:pt>
                <c:pt idx="553">
                  <c:v>20.329</c:v>
                </c:pt>
                <c:pt idx="554">
                  <c:v>20.519</c:v>
                </c:pt>
                <c:pt idx="555">
                  <c:v>20.519</c:v>
                </c:pt>
                <c:pt idx="556">
                  <c:v>20.615</c:v>
                </c:pt>
                <c:pt idx="557">
                  <c:v>20.805</c:v>
                </c:pt>
                <c:pt idx="558">
                  <c:v>20.805</c:v>
                </c:pt>
                <c:pt idx="559">
                  <c:v>20.901</c:v>
                </c:pt>
                <c:pt idx="560">
                  <c:v>20.996</c:v>
                </c:pt>
                <c:pt idx="561">
                  <c:v>21.091</c:v>
                </c:pt>
                <c:pt idx="562">
                  <c:v>20.901</c:v>
                </c:pt>
                <c:pt idx="563">
                  <c:v>20.901</c:v>
                </c:pt>
                <c:pt idx="564">
                  <c:v>20.996</c:v>
                </c:pt>
                <c:pt idx="565">
                  <c:v>21.091</c:v>
                </c:pt>
                <c:pt idx="566">
                  <c:v>21.187</c:v>
                </c:pt>
                <c:pt idx="567">
                  <c:v>21.282</c:v>
                </c:pt>
                <c:pt idx="568">
                  <c:v>21.378</c:v>
                </c:pt>
                <c:pt idx="569">
                  <c:v>21.473</c:v>
                </c:pt>
                <c:pt idx="570">
                  <c:v>21.664</c:v>
                </c:pt>
                <c:pt idx="571">
                  <c:v>21.664</c:v>
                </c:pt>
                <c:pt idx="572">
                  <c:v>21.76</c:v>
                </c:pt>
                <c:pt idx="573">
                  <c:v>21.951</c:v>
                </c:pt>
                <c:pt idx="574">
                  <c:v>22.046</c:v>
                </c:pt>
                <c:pt idx="575">
                  <c:v>22.238</c:v>
                </c:pt>
                <c:pt idx="576">
                  <c:v>22.238</c:v>
                </c:pt>
                <c:pt idx="577">
                  <c:v>22.142</c:v>
                </c:pt>
                <c:pt idx="578">
                  <c:v>22.238</c:v>
                </c:pt>
                <c:pt idx="579">
                  <c:v>22.333</c:v>
                </c:pt>
                <c:pt idx="580">
                  <c:v>22.429</c:v>
                </c:pt>
                <c:pt idx="581">
                  <c:v>22.621</c:v>
                </c:pt>
                <c:pt idx="582">
                  <c:v>22.812</c:v>
                </c:pt>
                <c:pt idx="583">
                  <c:v>22.812</c:v>
                </c:pt>
                <c:pt idx="584">
                  <c:v>23.004</c:v>
                </c:pt>
                <c:pt idx="585">
                  <c:v>23.388</c:v>
                </c:pt>
                <c:pt idx="586">
                  <c:v>23.484</c:v>
                </c:pt>
                <c:pt idx="587">
                  <c:v>23.773</c:v>
                </c:pt>
                <c:pt idx="588">
                  <c:v>23.966</c:v>
                </c:pt>
                <c:pt idx="589">
                  <c:v>24.062</c:v>
                </c:pt>
                <c:pt idx="590">
                  <c:v>24.158</c:v>
                </c:pt>
                <c:pt idx="591">
                  <c:v>24.062</c:v>
                </c:pt>
                <c:pt idx="592">
                  <c:v>23.966</c:v>
                </c:pt>
                <c:pt idx="593">
                  <c:v>23.869</c:v>
                </c:pt>
                <c:pt idx="594">
                  <c:v>23.966</c:v>
                </c:pt>
                <c:pt idx="595">
                  <c:v>24.062</c:v>
                </c:pt>
                <c:pt idx="596">
                  <c:v>24.158</c:v>
                </c:pt>
                <c:pt idx="597">
                  <c:v>24.545</c:v>
                </c:pt>
                <c:pt idx="598">
                  <c:v>25.028</c:v>
                </c:pt>
                <c:pt idx="599">
                  <c:v>24.835</c:v>
                </c:pt>
                <c:pt idx="600">
                  <c:v>24.835</c:v>
                </c:pt>
                <c:pt idx="601">
                  <c:v>24.835</c:v>
                </c:pt>
                <c:pt idx="602">
                  <c:v>25.028</c:v>
                </c:pt>
                <c:pt idx="603">
                  <c:v>25.125</c:v>
                </c:pt>
                <c:pt idx="604">
                  <c:v>25.222</c:v>
                </c:pt>
                <c:pt idx="605">
                  <c:v>25.319</c:v>
                </c:pt>
                <c:pt idx="606">
                  <c:v>25.513</c:v>
                </c:pt>
                <c:pt idx="607">
                  <c:v>25.805</c:v>
                </c:pt>
                <c:pt idx="608">
                  <c:v>25.902</c:v>
                </c:pt>
                <c:pt idx="609">
                  <c:v>26.0</c:v>
                </c:pt>
                <c:pt idx="610">
                  <c:v>26.195</c:v>
                </c:pt>
                <c:pt idx="611">
                  <c:v>26.195</c:v>
                </c:pt>
                <c:pt idx="612">
                  <c:v>26.097</c:v>
                </c:pt>
                <c:pt idx="613">
                  <c:v>26.292</c:v>
                </c:pt>
                <c:pt idx="614">
                  <c:v>26.488</c:v>
                </c:pt>
                <c:pt idx="615">
                  <c:v>26.488</c:v>
                </c:pt>
                <c:pt idx="616">
                  <c:v>26.585</c:v>
                </c:pt>
                <c:pt idx="617">
                  <c:v>26.488</c:v>
                </c:pt>
                <c:pt idx="618">
                  <c:v>26.585</c:v>
                </c:pt>
                <c:pt idx="619">
                  <c:v>26.488</c:v>
                </c:pt>
                <c:pt idx="620">
                  <c:v>26.195</c:v>
                </c:pt>
                <c:pt idx="621">
                  <c:v>26.097</c:v>
                </c:pt>
                <c:pt idx="622">
                  <c:v>26.292</c:v>
                </c:pt>
                <c:pt idx="623">
                  <c:v>26.292</c:v>
                </c:pt>
                <c:pt idx="624">
                  <c:v>26.195</c:v>
                </c:pt>
                <c:pt idx="625">
                  <c:v>26.195</c:v>
                </c:pt>
                <c:pt idx="626">
                  <c:v>26.097</c:v>
                </c:pt>
                <c:pt idx="627">
                  <c:v>25.902</c:v>
                </c:pt>
                <c:pt idx="628">
                  <c:v>25.805</c:v>
                </c:pt>
                <c:pt idx="629">
                  <c:v>25.805</c:v>
                </c:pt>
                <c:pt idx="630">
                  <c:v>25.902</c:v>
                </c:pt>
                <c:pt idx="631">
                  <c:v>25.416</c:v>
                </c:pt>
                <c:pt idx="632">
                  <c:v>24.545</c:v>
                </c:pt>
                <c:pt idx="633">
                  <c:v>24.448</c:v>
                </c:pt>
                <c:pt idx="634">
                  <c:v>24.255</c:v>
                </c:pt>
                <c:pt idx="635">
                  <c:v>24.062</c:v>
                </c:pt>
                <c:pt idx="636">
                  <c:v>24.062</c:v>
                </c:pt>
                <c:pt idx="637">
                  <c:v>24.062</c:v>
                </c:pt>
                <c:pt idx="638">
                  <c:v>24.062</c:v>
                </c:pt>
                <c:pt idx="639">
                  <c:v>24.062</c:v>
                </c:pt>
                <c:pt idx="640">
                  <c:v>23.966</c:v>
                </c:pt>
                <c:pt idx="641">
                  <c:v>23.869</c:v>
                </c:pt>
                <c:pt idx="642">
                  <c:v>23.869</c:v>
                </c:pt>
                <c:pt idx="643">
                  <c:v>23.869</c:v>
                </c:pt>
                <c:pt idx="644">
                  <c:v>23.773</c:v>
                </c:pt>
                <c:pt idx="645">
                  <c:v>23.677</c:v>
                </c:pt>
                <c:pt idx="646">
                  <c:v>23.484</c:v>
                </c:pt>
                <c:pt idx="647">
                  <c:v>23.292</c:v>
                </c:pt>
                <c:pt idx="648">
                  <c:v>23.196</c:v>
                </c:pt>
                <c:pt idx="649">
                  <c:v>23.292</c:v>
                </c:pt>
                <c:pt idx="650">
                  <c:v>23.196</c:v>
                </c:pt>
                <c:pt idx="651">
                  <c:v>23.196</c:v>
                </c:pt>
                <c:pt idx="652">
                  <c:v>23.292</c:v>
                </c:pt>
                <c:pt idx="653">
                  <c:v>23.292</c:v>
                </c:pt>
                <c:pt idx="654">
                  <c:v>23.1</c:v>
                </c:pt>
                <c:pt idx="655">
                  <c:v>23.004</c:v>
                </c:pt>
                <c:pt idx="656">
                  <c:v>22.908</c:v>
                </c:pt>
                <c:pt idx="657">
                  <c:v>23.004</c:v>
                </c:pt>
                <c:pt idx="658">
                  <c:v>22.812</c:v>
                </c:pt>
                <c:pt idx="659">
                  <c:v>22.812</c:v>
                </c:pt>
                <c:pt idx="660">
                  <c:v>22.717</c:v>
                </c:pt>
                <c:pt idx="661">
                  <c:v>22.717</c:v>
                </c:pt>
                <c:pt idx="662">
                  <c:v>22.717</c:v>
                </c:pt>
                <c:pt idx="663">
                  <c:v>22.621</c:v>
                </c:pt>
                <c:pt idx="664">
                  <c:v>22.525</c:v>
                </c:pt>
                <c:pt idx="665">
                  <c:v>22.429</c:v>
                </c:pt>
                <c:pt idx="666">
                  <c:v>22.333</c:v>
                </c:pt>
                <c:pt idx="667">
                  <c:v>22.333</c:v>
                </c:pt>
                <c:pt idx="668">
                  <c:v>22.333</c:v>
                </c:pt>
                <c:pt idx="669">
                  <c:v>22.238</c:v>
                </c:pt>
                <c:pt idx="670">
                  <c:v>22.238</c:v>
                </c:pt>
                <c:pt idx="671">
                  <c:v>22.238</c:v>
                </c:pt>
                <c:pt idx="672">
                  <c:v>22.238</c:v>
                </c:pt>
                <c:pt idx="673">
                  <c:v>22.238</c:v>
                </c:pt>
                <c:pt idx="674">
                  <c:v>22.142</c:v>
                </c:pt>
                <c:pt idx="675">
                  <c:v>22.046</c:v>
                </c:pt>
                <c:pt idx="676">
                  <c:v>22.142</c:v>
                </c:pt>
                <c:pt idx="677">
                  <c:v>22.046</c:v>
                </c:pt>
                <c:pt idx="678">
                  <c:v>21.951</c:v>
                </c:pt>
                <c:pt idx="679">
                  <c:v>21.951</c:v>
                </c:pt>
                <c:pt idx="680">
                  <c:v>21.855</c:v>
                </c:pt>
                <c:pt idx="681">
                  <c:v>21.855</c:v>
                </c:pt>
                <c:pt idx="682">
                  <c:v>21.855</c:v>
                </c:pt>
                <c:pt idx="683">
                  <c:v>21.855</c:v>
                </c:pt>
                <c:pt idx="684">
                  <c:v>21.855</c:v>
                </c:pt>
                <c:pt idx="685">
                  <c:v>21.855</c:v>
                </c:pt>
                <c:pt idx="686">
                  <c:v>21.76</c:v>
                </c:pt>
                <c:pt idx="687">
                  <c:v>21.76</c:v>
                </c:pt>
                <c:pt idx="688">
                  <c:v>21.664</c:v>
                </c:pt>
                <c:pt idx="689">
                  <c:v>21.664</c:v>
                </c:pt>
                <c:pt idx="690">
                  <c:v>21.569</c:v>
                </c:pt>
                <c:pt idx="691">
                  <c:v>21.473</c:v>
                </c:pt>
                <c:pt idx="692">
                  <c:v>21.569</c:v>
                </c:pt>
                <c:pt idx="693">
                  <c:v>21.569</c:v>
                </c:pt>
                <c:pt idx="694">
                  <c:v>21.569</c:v>
                </c:pt>
                <c:pt idx="695">
                  <c:v>21.569</c:v>
                </c:pt>
                <c:pt idx="696">
                  <c:v>21.569</c:v>
                </c:pt>
                <c:pt idx="697">
                  <c:v>21.569</c:v>
                </c:pt>
                <c:pt idx="698">
                  <c:v>21.569</c:v>
                </c:pt>
                <c:pt idx="699">
                  <c:v>21.378</c:v>
                </c:pt>
                <c:pt idx="700">
                  <c:v>21.282</c:v>
                </c:pt>
                <c:pt idx="701">
                  <c:v>21.282</c:v>
                </c:pt>
                <c:pt idx="702">
                  <c:v>21.282</c:v>
                </c:pt>
                <c:pt idx="703">
                  <c:v>21.378</c:v>
                </c:pt>
                <c:pt idx="704">
                  <c:v>21.473</c:v>
                </c:pt>
                <c:pt idx="705">
                  <c:v>21.378</c:v>
                </c:pt>
                <c:pt idx="706">
                  <c:v>21.378</c:v>
                </c:pt>
                <c:pt idx="707">
                  <c:v>21.378</c:v>
                </c:pt>
                <c:pt idx="708">
                  <c:v>21.378</c:v>
                </c:pt>
                <c:pt idx="709">
                  <c:v>21.282</c:v>
                </c:pt>
                <c:pt idx="710">
                  <c:v>21.282</c:v>
                </c:pt>
                <c:pt idx="711">
                  <c:v>21.282</c:v>
                </c:pt>
                <c:pt idx="712">
                  <c:v>21.187</c:v>
                </c:pt>
                <c:pt idx="713">
                  <c:v>21.187</c:v>
                </c:pt>
                <c:pt idx="714">
                  <c:v>20.996</c:v>
                </c:pt>
                <c:pt idx="715">
                  <c:v>20.996</c:v>
                </c:pt>
                <c:pt idx="716">
                  <c:v>20.901</c:v>
                </c:pt>
                <c:pt idx="717">
                  <c:v>20.901</c:v>
                </c:pt>
                <c:pt idx="718">
                  <c:v>20.805</c:v>
                </c:pt>
                <c:pt idx="719">
                  <c:v>20.71</c:v>
                </c:pt>
                <c:pt idx="720">
                  <c:v>20.805</c:v>
                </c:pt>
                <c:pt idx="721">
                  <c:v>20.805</c:v>
                </c:pt>
                <c:pt idx="722">
                  <c:v>20.805</c:v>
                </c:pt>
                <c:pt idx="723">
                  <c:v>20.71</c:v>
                </c:pt>
                <c:pt idx="724">
                  <c:v>20.71</c:v>
                </c:pt>
                <c:pt idx="725">
                  <c:v>20.615</c:v>
                </c:pt>
                <c:pt idx="726">
                  <c:v>20.519</c:v>
                </c:pt>
                <c:pt idx="727">
                  <c:v>20.424</c:v>
                </c:pt>
                <c:pt idx="728">
                  <c:v>20.424</c:v>
                </c:pt>
                <c:pt idx="729">
                  <c:v>20.424</c:v>
                </c:pt>
                <c:pt idx="730">
                  <c:v>20.519</c:v>
                </c:pt>
                <c:pt idx="731">
                  <c:v>20.519</c:v>
                </c:pt>
                <c:pt idx="732">
                  <c:v>20.329</c:v>
                </c:pt>
                <c:pt idx="733">
                  <c:v>20.138</c:v>
                </c:pt>
                <c:pt idx="734">
                  <c:v>20.138</c:v>
                </c:pt>
                <c:pt idx="735">
                  <c:v>20.043</c:v>
                </c:pt>
                <c:pt idx="736">
                  <c:v>20.043</c:v>
                </c:pt>
                <c:pt idx="737">
                  <c:v>20.138</c:v>
                </c:pt>
                <c:pt idx="738">
                  <c:v>20.138</c:v>
                </c:pt>
                <c:pt idx="739">
                  <c:v>20.043</c:v>
                </c:pt>
                <c:pt idx="740">
                  <c:v>20.043</c:v>
                </c:pt>
                <c:pt idx="741">
                  <c:v>19.948</c:v>
                </c:pt>
                <c:pt idx="742">
                  <c:v>19.853</c:v>
                </c:pt>
                <c:pt idx="743">
                  <c:v>19.853</c:v>
                </c:pt>
                <c:pt idx="744">
                  <c:v>19.853</c:v>
                </c:pt>
                <c:pt idx="745">
                  <c:v>19.948</c:v>
                </c:pt>
                <c:pt idx="746">
                  <c:v>19.948</c:v>
                </c:pt>
                <c:pt idx="747">
                  <c:v>19.948</c:v>
                </c:pt>
                <c:pt idx="748">
                  <c:v>19.853</c:v>
                </c:pt>
                <c:pt idx="749">
                  <c:v>19.662</c:v>
                </c:pt>
                <c:pt idx="750">
                  <c:v>19.662</c:v>
                </c:pt>
                <c:pt idx="751">
                  <c:v>19.567</c:v>
                </c:pt>
                <c:pt idx="752">
                  <c:v>19.472</c:v>
                </c:pt>
                <c:pt idx="753">
                  <c:v>19.567</c:v>
                </c:pt>
                <c:pt idx="754">
                  <c:v>19.567</c:v>
                </c:pt>
                <c:pt idx="755">
                  <c:v>19.472</c:v>
                </c:pt>
                <c:pt idx="756">
                  <c:v>19.282</c:v>
                </c:pt>
                <c:pt idx="757">
                  <c:v>19.187</c:v>
                </c:pt>
                <c:pt idx="758">
                  <c:v>19.282</c:v>
                </c:pt>
                <c:pt idx="759">
                  <c:v>19.282</c:v>
                </c:pt>
                <c:pt idx="760">
                  <c:v>19.282</c:v>
                </c:pt>
                <c:pt idx="761">
                  <c:v>19.282</c:v>
                </c:pt>
                <c:pt idx="762">
                  <c:v>19.377</c:v>
                </c:pt>
                <c:pt idx="763">
                  <c:v>19.282</c:v>
                </c:pt>
                <c:pt idx="764">
                  <c:v>19.187</c:v>
                </c:pt>
                <c:pt idx="765">
                  <c:v>18.996</c:v>
                </c:pt>
                <c:pt idx="766">
                  <c:v>18.996</c:v>
                </c:pt>
                <c:pt idx="767">
                  <c:v>18.996</c:v>
                </c:pt>
                <c:pt idx="768">
                  <c:v>19.092</c:v>
                </c:pt>
                <c:pt idx="769">
                  <c:v>19.092</c:v>
                </c:pt>
                <c:pt idx="770">
                  <c:v>19.092</c:v>
                </c:pt>
                <c:pt idx="771">
                  <c:v>18.996</c:v>
                </c:pt>
                <c:pt idx="772">
                  <c:v>18.996</c:v>
                </c:pt>
                <c:pt idx="773">
                  <c:v>18.996</c:v>
                </c:pt>
                <c:pt idx="774">
                  <c:v>18.901</c:v>
                </c:pt>
                <c:pt idx="775">
                  <c:v>18.901</c:v>
                </c:pt>
                <c:pt idx="776">
                  <c:v>18.901</c:v>
                </c:pt>
                <c:pt idx="777">
                  <c:v>18.901</c:v>
                </c:pt>
                <c:pt idx="778">
                  <c:v>18.901</c:v>
                </c:pt>
                <c:pt idx="779">
                  <c:v>18.901</c:v>
                </c:pt>
                <c:pt idx="780">
                  <c:v>18.806</c:v>
                </c:pt>
                <c:pt idx="781">
                  <c:v>18.901</c:v>
                </c:pt>
                <c:pt idx="782">
                  <c:v>18.806</c:v>
                </c:pt>
                <c:pt idx="783">
                  <c:v>18.806</c:v>
                </c:pt>
                <c:pt idx="784">
                  <c:v>18.806</c:v>
                </c:pt>
                <c:pt idx="785">
                  <c:v>18.711</c:v>
                </c:pt>
                <c:pt idx="786">
                  <c:v>18.426</c:v>
                </c:pt>
                <c:pt idx="787">
                  <c:v>18.426</c:v>
                </c:pt>
                <c:pt idx="788">
                  <c:v>18.521</c:v>
                </c:pt>
                <c:pt idx="789">
                  <c:v>18.521</c:v>
                </c:pt>
                <c:pt idx="790">
                  <c:v>18.521</c:v>
                </c:pt>
                <c:pt idx="791">
                  <c:v>18.616</c:v>
                </c:pt>
                <c:pt idx="792">
                  <c:v>18.616</c:v>
                </c:pt>
                <c:pt idx="793">
                  <c:v>18.616</c:v>
                </c:pt>
                <c:pt idx="794">
                  <c:v>18.521</c:v>
                </c:pt>
                <c:pt idx="795">
                  <c:v>18.426</c:v>
                </c:pt>
                <c:pt idx="796">
                  <c:v>18.426</c:v>
                </c:pt>
                <c:pt idx="797">
                  <c:v>18.426</c:v>
                </c:pt>
                <c:pt idx="798">
                  <c:v>18.331</c:v>
                </c:pt>
                <c:pt idx="799">
                  <c:v>18.331</c:v>
                </c:pt>
                <c:pt idx="800">
                  <c:v>18.331</c:v>
                </c:pt>
                <c:pt idx="801">
                  <c:v>18.236</c:v>
                </c:pt>
                <c:pt idx="802">
                  <c:v>18.236</c:v>
                </c:pt>
                <c:pt idx="803">
                  <c:v>18.236</c:v>
                </c:pt>
                <c:pt idx="804">
                  <c:v>18.236</c:v>
                </c:pt>
                <c:pt idx="805">
                  <c:v>18.331</c:v>
                </c:pt>
                <c:pt idx="806">
                  <c:v>18.331</c:v>
                </c:pt>
                <c:pt idx="807">
                  <c:v>18.331</c:v>
                </c:pt>
                <c:pt idx="808">
                  <c:v>18.331</c:v>
                </c:pt>
                <c:pt idx="809">
                  <c:v>18.426</c:v>
                </c:pt>
                <c:pt idx="810">
                  <c:v>18.426</c:v>
                </c:pt>
                <c:pt idx="811">
                  <c:v>18.426</c:v>
                </c:pt>
                <c:pt idx="812">
                  <c:v>18.521</c:v>
                </c:pt>
                <c:pt idx="813">
                  <c:v>18.426</c:v>
                </c:pt>
                <c:pt idx="814">
                  <c:v>18.426</c:v>
                </c:pt>
                <c:pt idx="815">
                  <c:v>18.331</c:v>
                </c:pt>
                <c:pt idx="816">
                  <c:v>18.236</c:v>
                </c:pt>
                <c:pt idx="817">
                  <c:v>18.14</c:v>
                </c:pt>
                <c:pt idx="818">
                  <c:v>18.14</c:v>
                </c:pt>
                <c:pt idx="819">
                  <c:v>18.14</c:v>
                </c:pt>
                <c:pt idx="820">
                  <c:v>18.236</c:v>
                </c:pt>
                <c:pt idx="821">
                  <c:v>18.236</c:v>
                </c:pt>
                <c:pt idx="822">
                  <c:v>18.331</c:v>
                </c:pt>
                <c:pt idx="823">
                  <c:v>18.426</c:v>
                </c:pt>
                <c:pt idx="824">
                  <c:v>18.426</c:v>
                </c:pt>
                <c:pt idx="825">
                  <c:v>18.426</c:v>
                </c:pt>
                <c:pt idx="826">
                  <c:v>18.426</c:v>
                </c:pt>
                <c:pt idx="827">
                  <c:v>18.331</c:v>
                </c:pt>
                <c:pt idx="828">
                  <c:v>18.426</c:v>
                </c:pt>
                <c:pt idx="829">
                  <c:v>18.521</c:v>
                </c:pt>
                <c:pt idx="830">
                  <c:v>18.616</c:v>
                </c:pt>
                <c:pt idx="831">
                  <c:v>18.901</c:v>
                </c:pt>
                <c:pt idx="832">
                  <c:v>18.996</c:v>
                </c:pt>
                <c:pt idx="833">
                  <c:v>18.806</c:v>
                </c:pt>
                <c:pt idx="834">
                  <c:v>18.901</c:v>
                </c:pt>
                <c:pt idx="835">
                  <c:v>19.377</c:v>
                </c:pt>
                <c:pt idx="836">
                  <c:v>19.567</c:v>
                </c:pt>
                <c:pt idx="837">
                  <c:v>19.662</c:v>
                </c:pt>
                <c:pt idx="838">
                  <c:v>19.758</c:v>
                </c:pt>
                <c:pt idx="839">
                  <c:v>19.948</c:v>
                </c:pt>
                <c:pt idx="840">
                  <c:v>20.043</c:v>
                </c:pt>
                <c:pt idx="841">
                  <c:v>20.234</c:v>
                </c:pt>
                <c:pt idx="842">
                  <c:v>20.329</c:v>
                </c:pt>
                <c:pt idx="843">
                  <c:v>20.519</c:v>
                </c:pt>
                <c:pt idx="844">
                  <c:v>20.615</c:v>
                </c:pt>
                <c:pt idx="845">
                  <c:v>20.805</c:v>
                </c:pt>
                <c:pt idx="846">
                  <c:v>20.901</c:v>
                </c:pt>
                <c:pt idx="847">
                  <c:v>21.091</c:v>
                </c:pt>
                <c:pt idx="848">
                  <c:v>20.996</c:v>
                </c:pt>
                <c:pt idx="849">
                  <c:v>20.996</c:v>
                </c:pt>
                <c:pt idx="850">
                  <c:v>20.805</c:v>
                </c:pt>
                <c:pt idx="851">
                  <c:v>20.519</c:v>
                </c:pt>
                <c:pt idx="852">
                  <c:v>20.71</c:v>
                </c:pt>
                <c:pt idx="853">
                  <c:v>20.996</c:v>
                </c:pt>
                <c:pt idx="854">
                  <c:v>21.091</c:v>
                </c:pt>
                <c:pt idx="855">
                  <c:v>20.996</c:v>
                </c:pt>
                <c:pt idx="856">
                  <c:v>21.091</c:v>
                </c:pt>
                <c:pt idx="857">
                  <c:v>21.091</c:v>
                </c:pt>
                <c:pt idx="858">
                  <c:v>21.282</c:v>
                </c:pt>
                <c:pt idx="859">
                  <c:v>21.473</c:v>
                </c:pt>
                <c:pt idx="860">
                  <c:v>21.569</c:v>
                </c:pt>
                <c:pt idx="861">
                  <c:v>21.664</c:v>
                </c:pt>
                <c:pt idx="862">
                  <c:v>21.664</c:v>
                </c:pt>
                <c:pt idx="863">
                  <c:v>21.664</c:v>
                </c:pt>
                <c:pt idx="864">
                  <c:v>21.76</c:v>
                </c:pt>
                <c:pt idx="865">
                  <c:v>21.76</c:v>
                </c:pt>
                <c:pt idx="866">
                  <c:v>21.76</c:v>
                </c:pt>
                <c:pt idx="867">
                  <c:v>21.951</c:v>
                </c:pt>
                <c:pt idx="868">
                  <c:v>22.142</c:v>
                </c:pt>
                <c:pt idx="869">
                  <c:v>22.333</c:v>
                </c:pt>
                <c:pt idx="870">
                  <c:v>22.238</c:v>
                </c:pt>
                <c:pt idx="871">
                  <c:v>22.238</c:v>
                </c:pt>
                <c:pt idx="872">
                  <c:v>22.429</c:v>
                </c:pt>
                <c:pt idx="873">
                  <c:v>22.525</c:v>
                </c:pt>
                <c:pt idx="874">
                  <c:v>22.717</c:v>
                </c:pt>
                <c:pt idx="875">
                  <c:v>22.908</c:v>
                </c:pt>
                <c:pt idx="876">
                  <c:v>22.908</c:v>
                </c:pt>
                <c:pt idx="877">
                  <c:v>23.196</c:v>
                </c:pt>
                <c:pt idx="878">
                  <c:v>23.388</c:v>
                </c:pt>
                <c:pt idx="879">
                  <c:v>23.484</c:v>
                </c:pt>
                <c:pt idx="880">
                  <c:v>23.677</c:v>
                </c:pt>
                <c:pt idx="881">
                  <c:v>23.773</c:v>
                </c:pt>
                <c:pt idx="882">
                  <c:v>23.677</c:v>
                </c:pt>
                <c:pt idx="883">
                  <c:v>23.773</c:v>
                </c:pt>
                <c:pt idx="884">
                  <c:v>23.773</c:v>
                </c:pt>
                <c:pt idx="885">
                  <c:v>23.1</c:v>
                </c:pt>
                <c:pt idx="886">
                  <c:v>24.158</c:v>
                </c:pt>
                <c:pt idx="887">
                  <c:v>24.255</c:v>
                </c:pt>
                <c:pt idx="888">
                  <c:v>24.158</c:v>
                </c:pt>
                <c:pt idx="889">
                  <c:v>24.158</c:v>
                </c:pt>
                <c:pt idx="890">
                  <c:v>24.351</c:v>
                </c:pt>
                <c:pt idx="891">
                  <c:v>24.351</c:v>
                </c:pt>
                <c:pt idx="892">
                  <c:v>24.641</c:v>
                </c:pt>
                <c:pt idx="893">
                  <c:v>24.641</c:v>
                </c:pt>
                <c:pt idx="894">
                  <c:v>24.545</c:v>
                </c:pt>
                <c:pt idx="895">
                  <c:v>24.835</c:v>
                </c:pt>
                <c:pt idx="896">
                  <c:v>24.641</c:v>
                </c:pt>
                <c:pt idx="897">
                  <c:v>24.641</c:v>
                </c:pt>
                <c:pt idx="898">
                  <c:v>24.835</c:v>
                </c:pt>
                <c:pt idx="899">
                  <c:v>24.835</c:v>
                </c:pt>
                <c:pt idx="900">
                  <c:v>24.931</c:v>
                </c:pt>
                <c:pt idx="901">
                  <c:v>25.028</c:v>
                </c:pt>
                <c:pt idx="902">
                  <c:v>24.931</c:v>
                </c:pt>
                <c:pt idx="903">
                  <c:v>24.931</c:v>
                </c:pt>
                <c:pt idx="904">
                  <c:v>24.931</c:v>
                </c:pt>
                <c:pt idx="905">
                  <c:v>25.125</c:v>
                </c:pt>
                <c:pt idx="906">
                  <c:v>25.125</c:v>
                </c:pt>
                <c:pt idx="907">
                  <c:v>25.125</c:v>
                </c:pt>
                <c:pt idx="908">
                  <c:v>24.641</c:v>
                </c:pt>
                <c:pt idx="909">
                  <c:v>25.125</c:v>
                </c:pt>
                <c:pt idx="910">
                  <c:v>24.738</c:v>
                </c:pt>
                <c:pt idx="911">
                  <c:v>24.158</c:v>
                </c:pt>
                <c:pt idx="912">
                  <c:v>24.351</c:v>
                </c:pt>
                <c:pt idx="913">
                  <c:v>24.931</c:v>
                </c:pt>
                <c:pt idx="914">
                  <c:v>25.028</c:v>
                </c:pt>
                <c:pt idx="915">
                  <c:v>24.448</c:v>
                </c:pt>
                <c:pt idx="916">
                  <c:v>24.545</c:v>
                </c:pt>
                <c:pt idx="917">
                  <c:v>24.158</c:v>
                </c:pt>
                <c:pt idx="918">
                  <c:v>24.255</c:v>
                </c:pt>
                <c:pt idx="919">
                  <c:v>24.448</c:v>
                </c:pt>
                <c:pt idx="920">
                  <c:v>24.062</c:v>
                </c:pt>
                <c:pt idx="921">
                  <c:v>23.869</c:v>
                </c:pt>
                <c:pt idx="922">
                  <c:v>23.869</c:v>
                </c:pt>
                <c:pt idx="923">
                  <c:v>23.773</c:v>
                </c:pt>
                <c:pt idx="924">
                  <c:v>23.773</c:v>
                </c:pt>
                <c:pt idx="925">
                  <c:v>23.677</c:v>
                </c:pt>
                <c:pt idx="926">
                  <c:v>23.677</c:v>
                </c:pt>
                <c:pt idx="927">
                  <c:v>23.677</c:v>
                </c:pt>
                <c:pt idx="928">
                  <c:v>23.388</c:v>
                </c:pt>
                <c:pt idx="929">
                  <c:v>23.388</c:v>
                </c:pt>
                <c:pt idx="930">
                  <c:v>23.484</c:v>
                </c:pt>
                <c:pt idx="931">
                  <c:v>23.388</c:v>
                </c:pt>
                <c:pt idx="932">
                  <c:v>23.196</c:v>
                </c:pt>
                <c:pt idx="933">
                  <c:v>23.1</c:v>
                </c:pt>
                <c:pt idx="934">
                  <c:v>23.004</c:v>
                </c:pt>
                <c:pt idx="935">
                  <c:v>23.1</c:v>
                </c:pt>
                <c:pt idx="936">
                  <c:v>23.196</c:v>
                </c:pt>
                <c:pt idx="937">
                  <c:v>23.1</c:v>
                </c:pt>
                <c:pt idx="938">
                  <c:v>23.004</c:v>
                </c:pt>
                <c:pt idx="939">
                  <c:v>22.908</c:v>
                </c:pt>
                <c:pt idx="940">
                  <c:v>22.908</c:v>
                </c:pt>
                <c:pt idx="941">
                  <c:v>22.812</c:v>
                </c:pt>
                <c:pt idx="942">
                  <c:v>22.812</c:v>
                </c:pt>
                <c:pt idx="943">
                  <c:v>22.717</c:v>
                </c:pt>
                <c:pt idx="944">
                  <c:v>22.621</c:v>
                </c:pt>
                <c:pt idx="945">
                  <c:v>22.429</c:v>
                </c:pt>
                <c:pt idx="946">
                  <c:v>22.333</c:v>
                </c:pt>
                <c:pt idx="947">
                  <c:v>22.238</c:v>
                </c:pt>
                <c:pt idx="948">
                  <c:v>22.238</c:v>
                </c:pt>
                <c:pt idx="949">
                  <c:v>22.333</c:v>
                </c:pt>
                <c:pt idx="950">
                  <c:v>22.238</c:v>
                </c:pt>
                <c:pt idx="951">
                  <c:v>22.142</c:v>
                </c:pt>
                <c:pt idx="952">
                  <c:v>22.142</c:v>
                </c:pt>
                <c:pt idx="953">
                  <c:v>22.046</c:v>
                </c:pt>
                <c:pt idx="954">
                  <c:v>22.046</c:v>
                </c:pt>
                <c:pt idx="955">
                  <c:v>22.046</c:v>
                </c:pt>
                <c:pt idx="956">
                  <c:v>21.951</c:v>
                </c:pt>
                <c:pt idx="957">
                  <c:v>21.951</c:v>
                </c:pt>
                <c:pt idx="958">
                  <c:v>21.951</c:v>
                </c:pt>
                <c:pt idx="959">
                  <c:v>21.855</c:v>
                </c:pt>
                <c:pt idx="960">
                  <c:v>21.76</c:v>
                </c:pt>
                <c:pt idx="961">
                  <c:v>21.664</c:v>
                </c:pt>
                <c:pt idx="962">
                  <c:v>21.664</c:v>
                </c:pt>
                <c:pt idx="963">
                  <c:v>21.569</c:v>
                </c:pt>
                <c:pt idx="964">
                  <c:v>21.569</c:v>
                </c:pt>
                <c:pt idx="965">
                  <c:v>21.569</c:v>
                </c:pt>
                <c:pt idx="966">
                  <c:v>21.569</c:v>
                </c:pt>
                <c:pt idx="967">
                  <c:v>21.569</c:v>
                </c:pt>
                <c:pt idx="968">
                  <c:v>21.664</c:v>
                </c:pt>
                <c:pt idx="969">
                  <c:v>21.664</c:v>
                </c:pt>
                <c:pt idx="970">
                  <c:v>21.569</c:v>
                </c:pt>
                <c:pt idx="971">
                  <c:v>21.473</c:v>
                </c:pt>
                <c:pt idx="972">
                  <c:v>21.378</c:v>
                </c:pt>
                <c:pt idx="973">
                  <c:v>21.473</c:v>
                </c:pt>
                <c:pt idx="974">
                  <c:v>21.473</c:v>
                </c:pt>
                <c:pt idx="975">
                  <c:v>21.378</c:v>
                </c:pt>
                <c:pt idx="976">
                  <c:v>21.282</c:v>
                </c:pt>
                <c:pt idx="977">
                  <c:v>21.282</c:v>
                </c:pt>
                <c:pt idx="978">
                  <c:v>21.282</c:v>
                </c:pt>
                <c:pt idx="979">
                  <c:v>21.282</c:v>
                </c:pt>
                <c:pt idx="980">
                  <c:v>21.282</c:v>
                </c:pt>
                <c:pt idx="981">
                  <c:v>21.282</c:v>
                </c:pt>
                <c:pt idx="982">
                  <c:v>21.282</c:v>
                </c:pt>
                <c:pt idx="983">
                  <c:v>21.187</c:v>
                </c:pt>
                <c:pt idx="984">
                  <c:v>21.187</c:v>
                </c:pt>
                <c:pt idx="985">
                  <c:v>21.187</c:v>
                </c:pt>
                <c:pt idx="986">
                  <c:v>21.187</c:v>
                </c:pt>
                <c:pt idx="987">
                  <c:v>21.187</c:v>
                </c:pt>
                <c:pt idx="988">
                  <c:v>21.091</c:v>
                </c:pt>
                <c:pt idx="989">
                  <c:v>21.091</c:v>
                </c:pt>
                <c:pt idx="990">
                  <c:v>21.091</c:v>
                </c:pt>
                <c:pt idx="991">
                  <c:v>21.091</c:v>
                </c:pt>
                <c:pt idx="992">
                  <c:v>20.901</c:v>
                </c:pt>
                <c:pt idx="993">
                  <c:v>20.901</c:v>
                </c:pt>
                <c:pt idx="994">
                  <c:v>20.901</c:v>
                </c:pt>
                <c:pt idx="995">
                  <c:v>20.805</c:v>
                </c:pt>
                <c:pt idx="996">
                  <c:v>20.71</c:v>
                </c:pt>
                <c:pt idx="997">
                  <c:v>20.71</c:v>
                </c:pt>
                <c:pt idx="998">
                  <c:v>20.71</c:v>
                </c:pt>
                <c:pt idx="999">
                  <c:v>20.71</c:v>
                </c:pt>
                <c:pt idx="1000">
                  <c:v>20.615</c:v>
                </c:pt>
                <c:pt idx="1001">
                  <c:v>20.615</c:v>
                </c:pt>
                <c:pt idx="1002">
                  <c:v>20.519</c:v>
                </c:pt>
                <c:pt idx="1003">
                  <c:v>20.519</c:v>
                </c:pt>
                <c:pt idx="1004">
                  <c:v>20.615</c:v>
                </c:pt>
                <c:pt idx="1005">
                  <c:v>20.424</c:v>
                </c:pt>
                <c:pt idx="1006">
                  <c:v>20.329</c:v>
                </c:pt>
                <c:pt idx="1007">
                  <c:v>20.424</c:v>
                </c:pt>
                <c:pt idx="1008">
                  <c:v>20.329</c:v>
                </c:pt>
                <c:pt idx="1009">
                  <c:v>20.329</c:v>
                </c:pt>
                <c:pt idx="1010">
                  <c:v>20.234</c:v>
                </c:pt>
                <c:pt idx="1011">
                  <c:v>20.329</c:v>
                </c:pt>
                <c:pt idx="1012">
                  <c:v>20.329</c:v>
                </c:pt>
                <c:pt idx="1013">
                  <c:v>20.234</c:v>
                </c:pt>
                <c:pt idx="1014">
                  <c:v>20.329</c:v>
                </c:pt>
                <c:pt idx="1015">
                  <c:v>20.424</c:v>
                </c:pt>
                <c:pt idx="1016">
                  <c:v>20.424</c:v>
                </c:pt>
                <c:pt idx="1017">
                  <c:v>20.329</c:v>
                </c:pt>
                <c:pt idx="1018">
                  <c:v>20.234</c:v>
                </c:pt>
                <c:pt idx="1019">
                  <c:v>20.234</c:v>
                </c:pt>
                <c:pt idx="1020">
                  <c:v>20.138</c:v>
                </c:pt>
                <c:pt idx="1021">
                  <c:v>20.138</c:v>
                </c:pt>
                <c:pt idx="1022">
                  <c:v>20.138</c:v>
                </c:pt>
                <c:pt idx="1023">
                  <c:v>19.948</c:v>
                </c:pt>
                <c:pt idx="1024">
                  <c:v>20.138</c:v>
                </c:pt>
                <c:pt idx="1025">
                  <c:v>20.043</c:v>
                </c:pt>
                <c:pt idx="1026">
                  <c:v>19.948</c:v>
                </c:pt>
                <c:pt idx="1027">
                  <c:v>19.948</c:v>
                </c:pt>
                <c:pt idx="1028">
                  <c:v>19.948</c:v>
                </c:pt>
                <c:pt idx="1029">
                  <c:v>19.853</c:v>
                </c:pt>
                <c:pt idx="1030">
                  <c:v>19.853</c:v>
                </c:pt>
                <c:pt idx="1031">
                  <c:v>19.853</c:v>
                </c:pt>
                <c:pt idx="1032">
                  <c:v>19.758</c:v>
                </c:pt>
                <c:pt idx="1033">
                  <c:v>19.758</c:v>
                </c:pt>
                <c:pt idx="1034">
                  <c:v>19.853</c:v>
                </c:pt>
                <c:pt idx="1035">
                  <c:v>19.758</c:v>
                </c:pt>
                <c:pt idx="1036">
                  <c:v>19.758</c:v>
                </c:pt>
                <c:pt idx="1037">
                  <c:v>19.758</c:v>
                </c:pt>
                <c:pt idx="1038">
                  <c:v>19.758</c:v>
                </c:pt>
                <c:pt idx="1039">
                  <c:v>19.758</c:v>
                </c:pt>
                <c:pt idx="1040">
                  <c:v>19.662</c:v>
                </c:pt>
                <c:pt idx="1041">
                  <c:v>19.662</c:v>
                </c:pt>
                <c:pt idx="1042">
                  <c:v>19.662</c:v>
                </c:pt>
                <c:pt idx="1043">
                  <c:v>19.662</c:v>
                </c:pt>
                <c:pt idx="1044">
                  <c:v>19.662</c:v>
                </c:pt>
                <c:pt idx="1045">
                  <c:v>19.567</c:v>
                </c:pt>
                <c:pt idx="1046">
                  <c:v>19.567</c:v>
                </c:pt>
                <c:pt idx="1047">
                  <c:v>19.567</c:v>
                </c:pt>
                <c:pt idx="1048">
                  <c:v>19.567</c:v>
                </c:pt>
                <c:pt idx="1049">
                  <c:v>19.472</c:v>
                </c:pt>
                <c:pt idx="1050">
                  <c:v>19.377</c:v>
                </c:pt>
                <c:pt idx="1051">
                  <c:v>19.377</c:v>
                </c:pt>
                <c:pt idx="1052">
                  <c:v>19.282</c:v>
                </c:pt>
                <c:pt idx="1053">
                  <c:v>19.282</c:v>
                </c:pt>
                <c:pt idx="1054">
                  <c:v>19.187</c:v>
                </c:pt>
                <c:pt idx="1055">
                  <c:v>19.187</c:v>
                </c:pt>
                <c:pt idx="1056">
                  <c:v>19.187</c:v>
                </c:pt>
                <c:pt idx="1057">
                  <c:v>19.282</c:v>
                </c:pt>
                <c:pt idx="1058">
                  <c:v>19.187</c:v>
                </c:pt>
                <c:pt idx="1059">
                  <c:v>19.187</c:v>
                </c:pt>
                <c:pt idx="1060">
                  <c:v>19.092</c:v>
                </c:pt>
                <c:pt idx="1061">
                  <c:v>18.901</c:v>
                </c:pt>
                <c:pt idx="1062">
                  <c:v>18.806</c:v>
                </c:pt>
                <c:pt idx="1063">
                  <c:v>18.806</c:v>
                </c:pt>
                <c:pt idx="1064">
                  <c:v>18.806</c:v>
                </c:pt>
                <c:pt idx="1065">
                  <c:v>18.806</c:v>
                </c:pt>
                <c:pt idx="1066">
                  <c:v>18.711</c:v>
                </c:pt>
                <c:pt idx="1067">
                  <c:v>18.521</c:v>
                </c:pt>
                <c:pt idx="1068">
                  <c:v>18.426</c:v>
                </c:pt>
                <c:pt idx="1069">
                  <c:v>18.14</c:v>
                </c:pt>
                <c:pt idx="1070">
                  <c:v>18.236</c:v>
                </c:pt>
                <c:pt idx="1071">
                  <c:v>18.426</c:v>
                </c:pt>
                <c:pt idx="1072">
                  <c:v>18.426</c:v>
                </c:pt>
                <c:pt idx="1073">
                  <c:v>18.426</c:v>
                </c:pt>
                <c:pt idx="1074">
                  <c:v>18.236</c:v>
                </c:pt>
                <c:pt idx="1075">
                  <c:v>18.14</c:v>
                </c:pt>
                <c:pt idx="1076">
                  <c:v>17.95</c:v>
                </c:pt>
                <c:pt idx="1077">
                  <c:v>17.855</c:v>
                </c:pt>
                <c:pt idx="1078">
                  <c:v>17.855</c:v>
                </c:pt>
                <c:pt idx="1079">
                  <c:v>17.855</c:v>
                </c:pt>
                <c:pt idx="1080">
                  <c:v>17.855</c:v>
                </c:pt>
                <c:pt idx="1081">
                  <c:v>17.855</c:v>
                </c:pt>
                <c:pt idx="1082">
                  <c:v>17.76</c:v>
                </c:pt>
                <c:pt idx="1083">
                  <c:v>17.665</c:v>
                </c:pt>
                <c:pt idx="1084">
                  <c:v>17.665</c:v>
                </c:pt>
                <c:pt idx="1085">
                  <c:v>17.665</c:v>
                </c:pt>
                <c:pt idx="1086">
                  <c:v>17.76</c:v>
                </c:pt>
                <c:pt idx="1087">
                  <c:v>17.665</c:v>
                </c:pt>
                <c:pt idx="1088">
                  <c:v>17.665</c:v>
                </c:pt>
                <c:pt idx="1089">
                  <c:v>17.665</c:v>
                </c:pt>
                <c:pt idx="1090">
                  <c:v>17.57</c:v>
                </c:pt>
                <c:pt idx="1091">
                  <c:v>17.57</c:v>
                </c:pt>
                <c:pt idx="1092">
                  <c:v>17.57</c:v>
                </c:pt>
                <c:pt idx="1093">
                  <c:v>17.57</c:v>
                </c:pt>
                <c:pt idx="1094">
                  <c:v>17.57</c:v>
                </c:pt>
                <c:pt idx="1095">
                  <c:v>17.57</c:v>
                </c:pt>
                <c:pt idx="1096">
                  <c:v>17.475</c:v>
                </c:pt>
                <c:pt idx="1097">
                  <c:v>17.379</c:v>
                </c:pt>
                <c:pt idx="1098">
                  <c:v>17.379</c:v>
                </c:pt>
                <c:pt idx="1099">
                  <c:v>17.475</c:v>
                </c:pt>
                <c:pt idx="1100">
                  <c:v>17.379</c:v>
                </c:pt>
                <c:pt idx="1101">
                  <c:v>17.57</c:v>
                </c:pt>
                <c:pt idx="1102">
                  <c:v>17.665</c:v>
                </c:pt>
                <c:pt idx="1103">
                  <c:v>17.57</c:v>
                </c:pt>
                <c:pt idx="1104">
                  <c:v>17.57</c:v>
                </c:pt>
                <c:pt idx="1105">
                  <c:v>17.57</c:v>
                </c:pt>
                <c:pt idx="1106">
                  <c:v>17.475</c:v>
                </c:pt>
                <c:pt idx="1107">
                  <c:v>17.475</c:v>
                </c:pt>
                <c:pt idx="1108">
                  <c:v>17.475</c:v>
                </c:pt>
                <c:pt idx="1109">
                  <c:v>17.475</c:v>
                </c:pt>
                <c:pt idx="1110">
                  <c:v>17.57</c:v>
                </c:pt>
                <c:pt idx="1111">
                  <c:v>17.57</c:v>
                </c:pt>
                <c:pt idx="1112">
                  <c:v>17.57</c:v>
                </c:pt>
                <c:pt idx="1113">
                  <c:v>17.665</c:v>
                </c:pt>
                <c:pt idx="1114">
                  <c:v>17.76</c:v>
                </c:pt>
                <c:pt idx="1115">
                  <c:v>17.855</c:v>
                </c:pt>
                <c:pt idx="1116">
                  <c:v>17.855</c:v>
                </c:pt>
                <c:pt idx="1117">
                  <c:v>17.855</c:v>
                </c:pt>
                <c:pt idx="1118">
                  <c:v>18.14</c:v>
                </c:pt>
                <c:pt idx="1119">
                  <c:v>18.521</c:v>
                </c:pt>
                <c:pt idx="1120">
                  <c:v>18.616</c:v>
                </c:pt>
                <c:pt idx="1121">
                  <c:v>18.711</c:v>
                </c:pt>
                <c:pt idx="1122">
                  <c:v>18.806</c:v>
                </c:pt>
                <c:pt idx="1123">
                  <c:v>18.996</c:v>
                </c:pt>
                <c:pt idx="1124">
                  <c:v>19.187</c:v>
                </c:pt>
                <c:pt idx="1125">
                  <c:v>19.377</c:v>
                </c:pt>
                <c:pt idx="1126">
                  <c:v>19.377</c:v>
                </c:pt>
                <c:pt idx="1127">
                  <c:v>19.567</c:v>
                </c:pt>
                <c:pt idx="1128">
                  <c:v>19.662</c:v>
                </c:pt>
                <c:pt idx="1129">
                  <c:v>19.567</c:v>
                </c:pt>
                <c:pt idx="1130">
                  <c:v>19.662</c:v>
                </c:pt>
                <c:pt idx="1131">
                  <c:v>19.853</c:v>
                </c:pt>
                <c:pt idx="1132">
                  <c:v>19.948</c:v>
                </c:pt>
                <c:pt idx="1133">
                  <c:v>19.948</c:v>
                </c:pt>
                <c:pt idx="1134">
                  <c:v>20.043</c:v>
                </c:pt>
                <c:pt idx="1135">
                  <c:v>20.138</c:v>
                </c:pt>
                <c:pt idx="1136">
                  <c:v>20.234</c:v>
                </c:pt>
                <c:pt idx="1137">
                  <c:v>20.329</c:v>
                </c:pt>
                <c:pt idx="1138">
                  <c:v>20.329</c:v>
                </c:pt>
                <c:pt idx="1139">
                  <c:v>20.424</c:v>
                </c:pt>
                <c:pt idx="1140">
                  <c:v>20.519</c:v>
                </c:pt>
                <c:pt idx="1141">
                  <c:v>20.519</c:v>
                </c:pt>
                <c:pt idx="1142">
                  <c:v>20.424</c:v>
                </c:pt>
                <c:pt idx="1143">
                  <c:v>20.424</c:v>
                </c:pt>
                <c:pt idx="1144">
                  <c:v>20.424</c:v>
                </c:pt>
                <c:pt idx="1145">
                  <c:v>20.519</c:v>
                </c:pt>
                <c:pt idx="1146">
                  <c:v>20.71</c:v>
                </c:pt>
                <c:pt idx="1147">
                  <c:v>20.805</c:v>
                </c:pt>
                <c:pt idx="1148">
                  <c:v>20.805</c:v>
                </c:pt>
                <c:pt idx="1149">
                  <c:v>20.901</c:v>
                </c:pt>
                <c:pt idx="1150">
                  <c:v>20.996</c:v>
                </c:pt>
                <c:pt idx="1151">
                  <c:v>21.091</c:v>
                </c:pt>
                <c:pt idx="1152">
                  <c:v>21.282</c:v>
                </c:pt>
                <c:pt idx="1153">
                  <c:v>21.378</c:v>
                </c:pt>
                <c:pt idx="1154">
                  <c:v>21.378</c:v>
                </c:pt>
                <c:pt idx="1155">
                  <c:v>21.664</c:v>
                </c:pt>
                <c:pt idx="1156">
                  <c:v>21.855</c:v>
                </c:pt>
                <c:pt idx="1157">
                  <c:v>22.046</c:v>
                </c:pt>
                <c:pt idx="1158">
                  <c:v>22.142</c:v>
                </c:pt>
                <c:pt idx="1159">
                  <c:v>22.333</c:v>
                </c:pt>
                <c:pt idx="1160">
                  <c:v>22.429</c:v>
                </c:pt>
                <c:pt idx="1161">
                  <c:v>22.429</c:v>
                </c:pt>
                <c:pt idx="1162">
                  <c:v>22.525</c:v>
                </c:pt>
                <c:pt idx="1163">
                  <c:v>22.621</c:v>
                </c:pt>
                <c:pt idx="1164">
                  <c:v>22.717</c:v>
                </c:pt>
                <c:pt idx="1165">
                  <c:v>22.908</c:v>
                </c:pt>
                <c:pt idx="1166">
                  <c:v>22.908</c:v>
                </c:pt>
                <c:pt idx="1167">
                  <c:v>23.004</c:v>
                </c:pt>
                <c:pt idx="1168">
                  <c:v>23.1</c:v>
                </c:pt>
                <c:pt idx="1169">
                  <c:v>23.196</c:v>
                </c:pt>
                <c:pt idx="1170">
                  <c:v>23.388</c:v>
                </c:pt>
                <c:pt idx="1171">
                  <c:v>23.388</c:v>
                </c:pt>
                <c:pt idx="1172">
                  <c:v>23.581</c:v>
                </c:pt>
                <c:pt idx="1173">
                  <c:v>23.773</c:v>
                </c:pt>
                <c:pt idx="1174">
                  <c:v>23.869</c:v>
                </c:pt>
                <c:pt idx="1175">
                  <c:v>24.062</c:v>
                </c:pt>
                <c:pt idx="1176">
                  <c:v>24.255</c:v>
                </c:pt>
                <c:pt idx="1177">
                  <c:v>24.351</c:v>
                </c:pt>
                <c:pt idx="1178">
                  <c:v>24.351</c:v>
                </c:pt>
                <c:pt idx="1179">
                  <c:v>24.448</c:v>
                </c:pt>
                <c:pt idx="1180">
                  <c:v>24.448</c:v>
                </c:pt>
                <c:pt idx="1181">
                  <c:v>24.545</c:v>
                </c:pt>
                <c:pt idx="1182">
                  <c:v>24.641</c:v>
                </c:pt>
                <c:pt idx="1183">
                  <c:v>24.738</c:v>
                </c:pt>
                <c:pt idx="1184">
                  <c:v>24.738</c:v>
                </c:pt>
                <c:pt idx="1185">
                  <c:v>24.931</c:v>
                </c:pt>
                <c:pt idx="1186">
                  <c:v>24.931</c:v>
                </c:pt>
                <c:pt idx="1187">
                  <c:v>25.028</c:v>
                </c:pt>
                <c:pt idx="1188">
                  <c:v>25.028</c:v>
                </c:pt>
                <c:pt idx="1189">
                  <c:v>25.028</c:v>
                </c:pt>
                <c:pt idx="1190">
                  <c:v>25.222</c:v>
                </c:pt>
                <c:pt idx="1191">
                  <c:v>25.319</c:v>
                </c:pt>
                <c:pt idx="1192">
                  <c:v>26.0</c:v>
                </c:pt>
                <c:pt idx="1193">
                  <c:v>26.195</c:v>
                </c:pt>
                <c:pt idx="1194">
                  <c:v>26.195</c:v>
                </c:pt>
                <c:pt idx="1195">
                  <c:v>26.097</c:v>
                </c:pt>
                <c:pt idx="1196">
                  <c:v>26.097</c:v>
                </c:pt>
                <c:pt idx="1197">
                  <c:v>26.195</c:v>
                </c:pt>
                <c:pt idx="1198">
                  <c:v>26.195</c:v>
                </c:pt>
                <c:pt idx="1199">
                  <c:v>26.097</c:v>
                </c:pt>
                <c:pt idx="1200">
                  <c:v>26.195</c:v>
                </c:pt>
                <c:pt idx="1201">
                  <c:v>26.195</c:v>
                </c:pt>
                <c:pt idx="1202">
                  <c:v>26.39</c:v>
                </c:pt>
                <c:pt idx="1203">
                  <c:v>26.39</c:v>
                </c:pt>
                <c:pt idx="1204">
                  <c:v>26.39</c:v>
                </c:pt>
                <c:pt idx="1205">
                  <c:v>26.292</c:v>
                </c:pt>
                <c:pt idx="1206">
                  <c:v>26.195</c:v>
                </c:pt>
                <c:pt idx="1207">
                  <c:v>25.61</c:v>
                </c:pt>
                <c:pt idx="1208">
                  <c:v>24.448</c:v>
                </c:pt>
                <c:pt idx="1209">
                  <c:v>24.351</c:v>
                </c:pt>
                <c:pt idx="1210">
                  <c:v>24.255</c:v>
                </c:pt>
                <c:pt idx="1211">
                  <c:v>24.158</c:v>
                </c:pt>
                <c:pt idx="1212">
                  <c:v>24.062</c:v>
                </c:pt>
                <c:pt idx="1213">
                  <c:v>24.062</c:v>
                </c:pt>
                <c:pt idx="1214">
                  <c:v>23.869</c:v>
                </c:pt>
                <c:pt idx="1215">
                  <c:v>23.773</c:v>
                </c:pt>
                <c:pt idx="1216">
                  <c:v>23.773</c:v>
                </c:pt>
                <c:pt idx="1217">
                  <c:v>23.773</c:v>
                </c:pt>
                <c:pt idx="1218">
                  <c:v>23.773</c:v>
                </c:pt>
                <c:pt idx="1219">
                  <c:v>23.773</c:v>
                </c:pt>
                <c:pt idx="1220">
                  <c:v>23.677</c:v>
                </c:pt>
                <c:pt idx="1221">
                  <c:v>23.677</c:v>
                </c:pt>
                <c:pt idx="1222">
                  <c:v>23.581</c:v>
                </c:pt>
                <c:pt idx="1223">
                  <c:v>23.581</c:v>
                </c:pt>
                <c:pt idx="1224">
                  <c:v>23.581</c:v>
                </c:pt>
                <c:pt idx="1225">
                  <c:v>23.581</c:v>
                </c:pt>
                <c:pt idx="1226">
                  <c:v>23.484</c:v>
                </c:pt>
                <c:pt idx="1227">
                  <c:v>23.292</c:v>
                </c:pt>
                <c:pt idx="1228">
                  <c:v>23.196</c:v>
                </c:pt>
                <c:pt idx="1229">
                  <c:v>23.196</c:v>
                </c:pt>
                <c:pt idx="1230">
                  <c:v>23.1</c:v>
                </c:pt>
                <c:pt idx="1231">
                  <c:v>23.1</c:v>
                </c:pt>
                <c:pt idx="1232">
                  <c:v>23.004</c:v>
                </c:pt>
                <c:pt idx="1233">
                  <c:v>23.004</c:v>
                </c:pt>
                <c:pt idx="1234">
                  <c:v>23.004</c:v>
                </c:pt>
                <c:pt idx="1235">
                  <c:v>23.1</c:v>
                </c:pt>
                <c:pt idx="1236">
                  <c:v>23.004</c:v>
                </c:pt>
                <c:pt idx="1237">
                  <c:v>23.004</c:v>
                </c:pt>
                <c:pt idx="1238">
                  <c:v>22.812</c:v>
                </c:pt>
                <c:pt idx="1239">
                  <c:v>22.621</c:v>
                </c:pt>
                <c:pt idx="1240">
                  <c:v>22.525</c:v>
                </c:pt>
                <c:pt idx="1241">
                  <c:v>22.525</c:v>
                </c:pt>
                <c:pt idx="1242">
                  <c:v>22.525</c:v>
                </c:pt>
                <c:pt idx="1243">
                  <c:v>22.525</c:v>
                </c:pt>
                <c:pt idx="1244">
                  <c:v>22.333</c:v>
                </c:pt>
                <c:pt idx="1245">
                  <c:v>22.429</c:v>
                </c:pt>
                <c:pt idx="1246">
                  <c:v>22.429</c:v>
                </c:pt>
                <c:pt idx="1247">
                  <c:v>22.333</c:v>
                </c:pt>
                <c:pt idx="1248">
                  <c:v>22.142</c:v>
                </c:pt>
                <c:pt idx="1249">
                  <c:v>22.142</c:v>
                </c:pt>
                <c:pt idx="1250">
                  <c:v>21.951</c:v>
                </c:pt>
                <c:pt idx="1251">
                  <c:v>21.951</c:v>
                </c:pt>
                <c:pt idx="1252">
                  <c:v>21.855</c:v>
                </c:pt>
                <c:pt idx="1253">
                  <c:v>21.855</c:v>
                </c:pt>
                <c:pt idx="1254">
                  <c:v>21.855</c:v>
                </c:pt>
                <c:pt idx="1255">
                  <c:v>21.76</c:v>
                </c:pt>
                <c:pt idx="1256">
                  <c:v>21.76</c:v>
                </c:pt>
                <c:pt idx="1257">
                  <c:v>21.664</c:v>
                </c:pt>
                <c:pt idx="1258">
                  <c:v>21.664</c:v>
                </c:pt>
                <c:pt idx="1259">
                  <c:v>21.569</c:v>
                </c:pt>
                <c:pt idx="1260">
                  <c:v>21.473</c:v>
                </c:pt>
                <c:pt idx="1261">
                  <c:v>21.473</c:v>
                </c:pt>
                <c:pt idx="1262">
                  <c:v>21.473</c:v>
                </c:pt>
                <c:pt idx="1263">
                  <c:v>21.473</c:v>
                </c:pt>
                <c:pt idx="1264">
                  <c:v>21.378</c:v>
                </c:pt>
                <c:pt idx="1265">
                  <c:v>21.378</c:v>
                </c:pt>
                <c:pt idx="1266">
                  <c:v>21.282</c:v>
                </c:pt>
                <c:pt idx="1267">
                  <c:v>21.378</c:v>
                </c:pt>
                <c:pt idx="1268">
                  <c:v>21.282</c:v>
                </c:pt>
                <c:pt idx="1269">
                  <c:v>21.282</c:v>
                </c:pt>
                <c:pt idx="1270">
                  <c:v>21.187</c:v>
                </c:pt>
                <c:pt idx="1271">
                  <c:v>21.187</c:v>
                </c:pt>
                <c:pt idx="1272">
                  <c:v>21.282</c:v>
                </c:pt>
                <c:pt idx="1273">
                  <c:v>21.187</c:v>
                </c:pt>
                <c:pt idx="1274">
                  <c:v>21.091</c:v>
                </c:pt>
                <c:pt idx="1275">
                  <c:v>21.091</c:v>
                </c:pt>
                <c:pt idx="1276">
                  <c:v>21.091</c:v>
                </c:pt>
                <c:pt idx="1277">
                  <c:v>21.091</c:v>
                </c:pt>
                <c:pt idx="1278">
                  <c:v>21.091</c:v>
                </c:pt>
                <c:pt idx="1279">
                  <c:v>20.996</c:v>
                </c:pt>
                <c:pt idx="1280">
                  <c:v>20.996</c:v>
                </c:pt>
                <c:pt idx="1281">
                  <c:v>20.996</c:v>
                </c:pt>
                <c:pt idx="1282">
                  <c:v>20.996</c:v>
                </c:pt>
                <c:pt idx="1283">
                  <c:v>20.901</c:v>
                </c:pt>
                <c:pt idx="1284">
                  <c:v>20.901</c:v>
                </c:pt>
                <c:pt idx="1285">
                  <c:v>20.901</c:v>
                </c:pt>
                <c:pt idx="1286">
                  <c:v>20.805</c:v>
                </c:pt>
                <c:pt idx="1287">
                  <c:v>20.71</c:v>
                </c:pt>
                <c:pt idx="1288">
                  <c:v>20.71</c:v>
                </c:pt>
                <c:pt idx="1289">
                  <c:v>20.71</c:v>
                </c:pt>
                <c:pt idx="1290">
                  <c:v>20.71</c:v>
                </c:pt>
                <c:pt idx="1291">
                  <c:v>20.71</c:v>
                </c:pt>
                <c:pt idx="1292">
                  <c:v>20.615</c:v>
                </c:pt>
                <c:pt idx="1293">
                  <c:v>20.615</c:v>
                </c:pt>
                <c:pt idx="1294">
                  <c:v>20.71</c:v>
                </c:pt>
                <c:pt idx="1295">
                  <c:v>20.615</c:v>
                </c:pt>
                <c:pt idx="1296">
                  <c:v>20.615</c:v>
                </c:pt>
                <c:pt idx="1297">
                  <c:v>20.519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temperature!$O$1</c:f>
              <c:strCache>
                <c:ptCount val="1"/>
                <c:pt idx="0">
                  <c:v>3-5cm</c:v>
                </c:pt>
              </c:strCache>
            </c:strRef>
          </c:tx>
          <c:marker>
            <c:symbol val="none"/>
          </c:marker>
          <c:val>
            <c:numRef>
              <c:f>temperature!$O$2:$O$1299</c:f>
              <c:numCache>
                <c:formatCode>0.00</c:formatCode>
                <c:ptCount val="1298"/>
                <c:pt idx="0">
                  <c:v>22.05</c:v>
                </c:pt>
                <c:pt idx="1">
                  <c:v>22.05</c:v>
                </c:pt>
                <c:pt idx="2">
                  <c:v>22.05</c:v>
                </c:pt>
                <c:pt idx="3">
                  <c:v>22.05</c:v>
                </c:pt>
                <c:pt idx="4">
                  <c:v>21.88</c:v>
                </c:pt>
                <c:pt idx="5">
                  <c:v>22.05</c:v>
                </c:pt>
                <c:pt idx="6">
                  <c:v>22.05</c:v>
                </c:pt>
                <c:pt idx="7">
                  <c:v>22.22</c:v>
                </c:pt>
                <c:pt idx="8">
                  <c:v>22.39</c:v>
                </c:pt>
                <c:pt idx="9">
                  <c:v>22.73</c:v>
                </c:pt>
                <c:pt idx="10">
                  <c:v>22.89</c:v>
                </c:pt>
                <c:pt idx="11">
                  <c:v>23.24</c:v>
                </c:pt>
                <c:pt idx="12">
                  <c:v>23.58</c:v>
                </c:pt>
                <c:pt idx="13">
                  <c:v>23.93</c:v>
                </c:pt>
                <c:pt idx="14">
                  <c:v>24.28</c:v>
                </c:pt>
                <c:pt idx="15">
                  <c:v>24.81</c:v>
                </c:pt>
                <c:pt idx="16">
                  <c:v>25.16</c:v>
                </c:pt>
                <c:pt idx="17">
                  <c:v>25.51</c:v>
                </c:pt>
                <c:pt idx="18">
                  <c:v>25.86</c:v>
                </c:pt>
                <c:pt idx="19">
                  <c:v>26.21</c:v>
                </c:pt>
                <c:pt idx="20">
                  <c:v>26.57</c:v>
                </c:pt>
                <c:pt idx="21">
                  <c:v>26.74</c:v>
                </c:pt>
                <c:pt idx="22">
                  <c:v>27.1</c:v>
                </c:pt>
                <c:pt idx="23">
                  <c:v>27.47</c:v>
                </c:pt>
                <c:pt idx="24">
                  <c:v>27.64</c:v>
                </c:pt>
                <c:pt idx="25">
                  <c:v>27.83</c:v>
                </c:pt>
                <c:pt idx="26">
                  <c:v>27.47</c:v>
                </c:pt>
                <c:pt idx="27">
                  <c:v>27.47</c:v>
                </c:pt>
                <c:pt idx="28">
                  <c:v>27.1</c:v>
                </c:pt>
                <c:pt idx="29">
                  <c:v>26.74</c:v>
                </c:pt>
                <c:pt idx="30">
                  <c:v>26.74</c:v>
                </c:pt>
                <c:pt idx="31">
                  <c:v>26.03</c:v>
                </c:pt>
                <c:pt idx="32">
                  <c:v>25.51</c:v>
                </c:pt>
                <c:pt idx="33">
                  <c:v>24.81</c:v>
                </c:pt>
                <c:pt idx="34">
                  <c:v>24.81</c:v>
                </c:pt>
                <c:pt idx="35">
                  <c:v>24.98</c:v>
                </c:pt>
                <c:pt idx="36">
                  <c:v>24.81</c:v>
                </c:pt>
                <c:pt idx="37">
                  <c:v>24.63</c:v>
                </c:pt>
                <c:pt idx="38">
                  <c:v>24.81</c:v>
                </c:pt>
                <c:pt idx="39">
                  <c:v>26.39</c:v>
                </c:pt>
                <c:pt idx="40">
                  <c:v>27.64</c:v>
                </c:pt>
                <c:pt idx="41">
                  <c:v>27.28</c:v>
                </c:pt>
                <c:pt idx="42">
                  <c:v>27.1</c:v>
                </c:pt>
                <c:pt idx="43">
                  <c:v>26.92</c:v>
                </c:pt>
                <c:pt idx="44">
                  <c:v>26.57</c:v>
                </c:pt>
                <c:pt idx="45">
                  <c:v>26.57</c:v>
                </c:pt>
                <c:pt idx="46">
                  <c:v>26.92</c:v>
                </c:pt>
                <c:pt idx="47">
                  <c:v>26.74</c:v>
                </c:pt>
                <c:pt idx="48">
                  <c:v>26.57</c:v>
                </c:pt>
                <c:pt idx="49">
                  <c:v>27.28</c:v>
                </c:pt>
                <c:pt idx="50">
                  <c:v>26.74</c:v>
                </c:pt>
                <c:pt idx="51">
                  <c:v>23.76</c:v>
                </c:pt>
                <c:pt idx="52">
                  <c:v>23.58</c:v>
                </c:pt>
                <c:pt idx="53">
                  <c:v>23.76</c:v>
                </c:pt>
                <c:pt idx="54">
                  <c:v>23.76</c:v>
                </c:pt>
                <c:pt idx="55">
                  <c:v>23.93</c:v>
                </c:pt>
                <c:pt idx="56">
                  <c:v>23.93</c:v>
                </c:pt>
                <c:pt idx="57">
                  <c:v>23.76</c:v>
                </c:pt>
                <c:pt idx="58">
                  <c:v>23.76</c:v>
                </c:pt>
                <c:pt idx="59">
                  <c:v>23.58</c:v>
                </c:pt>
                <c:pt idx="60">
                  <c:v>23.58</c:v>
                </c:pt>
                <c:pt idx="61">
                  <c:v>23.41</c:v>
                </c:pt>
                <c:pt idx="62">
                  <c:v>23.41</c:v>
                </c:pt>
                <c:pt idx="63">
                  <c:v>23.41</c:v>
                </c:pt>
                <c:pt idx="64">
                  <c:v>23.24</c:v>
                </c:pt>
                <c:pt idx="65">
                  <c:v>23.24</c:v>
                </c:pt>
                <c:pt idx="66">
                  <c:v>23.24</c:v>
                </c:pt>
                <c:pt idx="67">
                  <c:v>23.07</c:v>
                </c:pt>
                <c:pt idx="68">
                  <c:v>23.07</c:v>
                </c:pt>
                <c:pt idx="69">
                  <c:v>23.07</c:v>
                </c:pt>
                <c:pt idx="70">
                  <c:v>23.07</c:v>
                </c:pt>
                <c:pt idx="71">
                  <c:v>23.07</c:v>
                </c:pt>
                <c:pt idx="72">
                  <c:v>22.89</c:v>
                </c:pt>
                <c:pt idx="73">
                  <c:v>22.89</c:v>
                </c:pt>
                <c:pt idx="74">
                  <c:v>22.89</c:v>
                </c:pt>
                <c:pt idx="75">
                  <c:v>22.89</c:v>
                </c:pt>
                <c:pt idx="76">
                  <c:v>22.89</c:v>
                </c:pt>
                <c:pt idx="77">
                  <c:v>22.89</c:v>
                </c:pt>
                <c:pt idx="78">
                  <c:v>22.89</c:v>
                </c:pt>
                <c:pt idx="79">
                  <c:v>22.89</c:v>
                </c:pt>
                <c:pt idx="80">
                  <c:v>22.73</c:v>
                </c:pt>
                <c:pt idx="81">
                  <c:v>22.73</c:v>
                </c:pt>
                <c:pt idx="82">
                  <c:v>22.73</c:v>
                </c:pt>
                <c:pt idx="83">
                  <c:v>22.73</c:v>
                </c:pt>
                <c:pt idx="84">
                  <c:v>22.73</c:v>
                </c:pt>
                <c:pt idx="85">
                  <c:v>22.73</c:v>
                </c:pt>
                <c:pt idx="86">
                  <c:v>22.73</c:v>
                </c:pt>
                <c:pt idx="87">
                  <c:v>22.73</c:v>
                </c:pt>
                <c:pt idx="88">
                  <c:v>22.56</c:v>
                </c:pt>
                <c:pt idx="89">
                  <c:v>22.56</c:v>
                </c:pt>
                <c:pt idx="90">
                  <c:v>22.56</c:v>
                </c:pt>
                <c:pt idx="91">
                  <c:v>22.56</c:v>
                </c:pt>
                <c:pt idx="92">
                  <c:v>22.56</c:v>
                </c:pt>
                <c:pt idx="93">
                  <c:v>22.56</c:v>
                </c:pt>
                <c:pt idx="94">
                  <c:v>22.39</c:v>
                </c:pt>
                <c:pt idx="95">
                  <c:v>22.39</c:v>
                </c:pt>
                <c:pt idx="96">
                  <c:v>22.22</c:v>
                </c:pt>
                <c:pt idx="97">
                  <c:v>22.22</c:v>
                </c:pt>
                <c:pt idx="98">
                  <c:v>22.22</c:v>
                </c:pt>
                <c:pt idx="99">
                  <c:v>22.22</c:v>
                </c:pt>
                <c:pt idx="100">
                  <c:v>22.22</c:v>
                </c:pt>
                <c:pt idx="101">
                  <c:v>22.05</c:v>
                </c:pt>
                <c:pt idx="102">
                  <c:v>22.05</c:v>
                </c:pt>
                <c:pt idx="103">
                  <c:v>21.72</c:v>
                </c:pt>
                <c:pt idx="104">
                  <c:v>21.55</c:v>
                </c:pt>
                <c:pt idx="105">
                  <c:v>21.88</c:v>
                </c:pt>
                <c:pt idx="106">
                  <c:v>21.88</c:v>
                </c:pt>
                <c:pt idx="107">
                  <c:v>21.72</c:v>
                </c:pt>
                <c:pt idx="108">
                  <c:v>21.72</c:v>
                </c:pt>
                <c:pt idx="109">
                  <c:v>21.72</c:v>
                </c:pt>
                <c:pt idx="110">
                  <c:v>21.72</c:v>
                </c:pt>
                <c:pt idx="111">
                  <c:v>21.55</c:v>
                </c:pt>
                <c:pt idx="112">
                  <c:v>21.55</c:v>
                </c:pt>
                <c:pt idx="113">
                  <c:v>21.55</c:v>
                </c:pt>
                <c:pt idx="114">
                  <c:v>21.38</c:v>
                </c:pt>
                <c:pt idx="115">
                  <c:v>21.55</c:v>
                </c:pt>
                <c:pt idx="116">
                  <c:v>21.55</c:v>
                </c:pt>
                <c:pt idx="117">
                  <c:v>21.55</c:v>
                </c:pt>
                <c:pt idx="118">
                  <c:v>21.38</c:v>
                </c:pt>
                <c:pt idx="119">
                  <c:v>21.38</c:v>
                </c:pt>
                <c:pt idx="120">
                  <c:v>21.38</c:v>
                </c:pt>
                <c:pt idx="121">
                  <c:v>21.22</c:v>
                </c:pt>
                <c:pt idx="122">
                  <c:v>21.22</c:v>
                </c:pt>
                <c:pt idx="123">
                  <c:v>21.22</c:v>
                </c:pt>
                <c:pt idx="124">
                  <c:v>21.22</c:v>
                </c:pt>
                <c:pt idx="125">
                  <c:v>21.38</c:v>
                </c:pt>
                <c:pt idx="126">
                  <c:v>21.38</c:v>
                </c:pt>
                <c:pt idx="127">
                  <c:v>21.22</c:v>
                </c:pt>
                <c:pt idx="128">
                  <c:v>21.22</c:v>
                </c:pt>
                <c:pt idx="129">
                  <c:v>21.22</c:v>
                </c:pt>
                <c:pt idx="130">
                  <c:v>21.22</c:v>
                </c:pt>
                <c:pt idx="131">
                  <c:v>21.22</c:v>
                </c:pt>
                <c:pt idx="132">
                  <c:v>21.05</c:v>
                </c:pt>
                <c:pt idx="133">
                  <c:v>20.88</c:v>
                </c:pt>
                <c:pt idx="134">
                  <c:v>20.72</c:v>
                </c:pt>
                <c:pt idx="135">
                  <c:v>20.72</c:v>
                </c:pt>
                <c:pt idx="136">
                  <c:v>20.88</c:v>
                </c:pt>
                <c:pt idx="137">
                  <c:v>20.88</c:v>
                </c:pt>
                <c:pt idx="138">
                  <c:v>20.56</c:v>
                </c:pt>
                <c:pt idx="139">
                  <c:v>20.39</c:v>
                </c:pt>
                <c:pt idx="140">
                  <c:v>20.56</c:v>
                </c:pt>
                <c:pt idx="141">
                  <c:v>20.72</c:v>
                </c:pt>
                <c:pt idx="142">
                  <c:v>20.72</c:v>
                </c:pt>
                <c:pt idx="143">
                  <c:v>20.72</c:v>
                </c:pt>
                <c:pt idx="144">
                  <c:v>20.72</c:v>
                </c:pt>
                <c:pt idx="145">
                  <c:v>20.39</c:v>
                </c:pt>
                <c:pt idx="146">
                  <c:v>20.72</c:v>
                </c:pt>
                <c:pt idx="147">
                  <c:v>20.56</c:v>
                </c:pt>
                <c:pt idx="148">
                  <c:v>20.56</c:v>
                </c:pt>
                <c:pt idx="149">
                  <c:v>20.56</c:v>
                </c:pt>
                <c:pt idx="150">
                  <c:v>20.39</c:v>
                </c:pt>
                <c:pt idx="151">
                  <c:v>20.56</c:v>
                </c:pt>
                <c:pt idx="152">
                  <c:v>20.56</c:v>
                </c:pt>
                <c:pt idx="153">
                  <c:v>20.39</c:v>
                </c:pt>
                <c:pt idx="154">
                  <c:v>20.39</c:v>
                </c:pt>
                <c:pt idx="155">
                  <c:v>20.39</c:v>
                </c:pt>
                <c:pt idx="156">
                  <c:v>20.39</c:v>
                </c:pt>
                <c:pt idx="157">
                  <c:v>20.39</c:v>
                </c:pt>
                <c:pt idx="158">
                  <c:v>20.39</c:v>
                </c:pt>
                <c:pt idx="159">
                  <c:v>20.23</c:v>
                </c:pt>
                <c:pt idx="160">
                  <c:v>20.23</c:v>
                </c:pt>
                <c:pt idx="161">
                  <c:v>20.23</c:v>
                </c:pt>
                <c:pt idx="162">
                  <c:v>20.06</c:v>
                </c:pt>
                <c:pt idx="163">
                  <c:v>20.06</c:v>
                </c:pt>
                <c:pt idx="164">
                  <c:v>20.23</c:v>
                </c:pt>
                <c:pt idx="165">
                  <c:v>20.06</c:v>
                </c:pt>
                <c:pt idx="166">
                  <c:v>20.23</c:v>
                </c:pt>
                <c:pt idx="167">
                  <c:v>20.23</c:v>
                </c:pt>
                <c:pt idx="168">
                  <c:v>20.23</c:v>
                </c:pt>
                <c:pt idx="169">
                  <c:v>20.06</c:v>
                </c:pt>
                <c:pt idx="170">
                  <c:v>20.06</c:v>
                </c:pt>
                <c:pt idx="171">
                  <c:v>19.9</c:v>
                </c:pt>
                <c:pt idx="172">
                  <c:v>19.9</c:v>
                </c:pt>
                <c:pt idx="173">
                  <c:v>19.9</c:v>
                </c:pt>
                <c:pt idx="174">
                  <c:v>20.06</c:v>
                </c:pt>
                <c:pt idx="175">
                  <c:v>19.9</c:v>
                </c:pt>
                <c:pt idx="176">
                  <c:v>19.9</c:v>
                </c:pt>
                <c:pt idx="177">
                  <c:v>19.9</c:v>
                </c:pt>
                <c:pt idx="178">
                  <c:v>19.9</c:v>
                </c:pt>
                <c:pt idx="179">
                  <c:v>19.9</c:v>
                </c:pt>
                <c:pt idx="180">
                  <c:v>19.9</c:v>
                </c:pt>
                <c:pt idx="181">
                  <c:v>19.9</c:v>
                </c:pt>
                <c:pt idx="182">
                  <c:v>19.74</c:v>
                </c:pt>
                <c:pt idx="183">
                  <c:v>19.74</c:v>
                </c:pt>
                <c:pt idx="184">
                  <c:v>19.74</c:v>
                </c:pt>
                <c:pt idx="185">
                  <c:v>19.57</c:v>
                </c:pt>
                <c:pt idx="186">
                  <c:v>19.57</c:v>
                </c:pt>
                <c:pt idx="187">
                  <c:v>19.57</c:v>
                </c:pt>
                <c:pt idx="188">
                  <c:v>19.41</c:v>
                </c:pt>
                <c:pt idx="189">
                  <c:v>19.41</c:v>
                </c:pt>
                <c:pt idx="190">
                  <c:v>19.24</c:v>
                </c:pt>
                <c:pt idx="191">
                  <c:v>19.24</c:v>
                </c:pt>
                <c:pt idx="192">
                  <c:v>19.24</c:v>
                </c:pt>
                <c:pt idx="193">
                  <c:v>19.24</c:v>
                </c:pt>
                <c:pt idx="194">
                  <c:v>18.92</c:v>
                </c:pt>
                <c:pt idx="195">
                  <c:v>18.76</c:v>
                </c:pt>
                <c:pt idx="196">
                  <c:v>18.76</c:v>
                </c:pt>
                <c:pt idx="197">
                  <c:v>18.76</c:v>
                </c:pt>
                <c:pt idx="198">
                  <c:v>18.92</c:v>
                </c:pt>
                <c:pt idx="199">
                  <c:v>19.08</c:v>
                </c:pt>
                <c:pt idx="200">
                  <c:v>19.08</c:v>
                </c:pt>
                <c:pt idx="201">
                  <c:v>18.92</c:v>
                </c:pt>
                <c:pt idx="202">
                  <c:v>18.76</c:v>
                </c:pt>
                <c:pt idx="203">
                  <c:v>18.76</c:v>
                </c:pt>
                <c:pt idx="204">
                  <c:v>18.76</c:v>
                </c:pt>
                <c:pt idx="205">
                  <c:v>18.59</c:v>
                </c:pt>
                <c:pt idx="206">
                  <c:v>18.59</c:v>
                </c:pt>
                <c:pt idx="207">
                  <c:v>18.59</c:v>
                </c:pt>
                <c:pt idx="208">
                  <c:v>18.59</c:v>
                </c:pt>
                <c:pt idx="209">
                  <c:v>18.43</c:v>
                </c:pt>
                <c:pt idx="210">
                  <c:v>18.43</c:v>
                </c:pt>
                <c:pt idx="211">
                  <c:v>18.43</c:v>
                </c:pt>
                <c:pt idx="212">
                  <c:v>18.27</c:v>
                </c:pt>
                <c:pt idx="213">
                  <c:v>18.43</c:v>
                </c:pt>
                <c:pt idx="214">
                  <c:v>18.43</c:v>
                </c:pt>
                <c:pt idx="215">
                  <c:v>18.43</c:v>
                </c:pt>
                <c:pt idx="216">
                  <c:v>18.27</c:v>
                </c:pt>
                <c:pt idx="217">
                  <c:v>18.27</c:v>
                </c:pt>
                <c:pt idx="218">
                  <c:v>18.43</c:v>
                </c:pt>
                <c:pt idx="219">
                  <c:v>18.43</c:v>
                </c:pt>
                <c:pt idx="220">
                  <c:v>18.43</c:v>
                </c:pt>
                <c:pt idx="221">
                  <c:v>18.43</c:v>
                </c:pt>
                <c:pt idx="222">
                  <c:v>18.43</c:v>
                </c:pt>
                <c:pt idx="223">
                  <c:v>18.27</c:v>
                </c:pt>
                <c:pt idx="224">
                  <c:v>18.43</c:v>
                </c:pt>
                <c:pt idx="225">
                  <c:v>18.59</c:v>
                </c:pt>
                <c:pt idx="226">
                  <c:v>18.76</c:v>
                </c:pt>
                <c:pt idx="227">
                  <c:v>18.92</c:v>
                </c:pt>
                <c:pt idx="228">
                  <c:v>18.92</c:v>
                </c:pt>
                <c:pt idx="229">
                  <c:v>18.92</c:v>
                </c:pt>
                <c:pt idx="230">
                  <c:v>18.76</c:v>
                </c:pt>
                <c:pt idx="231">
                  <c:v>18.76</c:v>
                </c:pt>
                <c:pt idx="232">
                  <c:v>18.76</c:v>
                </c:pt>
                <c:pt idx="233">
                  <c:v>18.76</c:v>
                </c:pt>
                <c:pt idx="234">
                  <c:v>18.76</c:v>
                </c:pt>
                <c:pt idx="235">
                  <c:v>18.76</c:v>
                </c:pt>
                <c:pt idx="236">
                  <c:v>18.76</c:v>
                </c:pt>
                <c:pt idx="237">
                  <c:v>18.76</c:v>
                </c:pt>
                <c:pt idx="238">
                  <c:v>18.76</c:v>
                </c:pt>
                <c:pt idx="239">
                  <c:v>18.76</c:v>
                </c:pt>
                <c:pt idx="240">
                  <c:v>18.76</c:v>
                </c:pt>
                <c:pt idx="241">
                  <c:v>18.59</c:v>
                </c:pt>
                <c:pt idx="242">
                  <c:v>18.27</c:v>
                </c:pt>
                <c:pt idx="243">
                  <c:v>18.27</c:v>
                </c:pt>
                <c:pt idx="244">
                  <c:v>18.43</c:v>
                </c:pt>
                <c:pt idx="245">
                  <c:v>18.43</c:v>
                </c:pt>
                <c:pt idx="246">
                  <c:v>18.43</c:v>
                </c:pt>
                <c:pt idx="247">
                  <c:v>18.43</c:v>
                </c:pt>
                <c:pt idx="248">
                  <c:v>18.43</c:v>
                </c:pt>
                <c:pt idx="249">
                  <c:v>18.43</c:v>
                </c:pt>
                <c:pt idx="250">
                  <c:v>18.27</c:v>
                </c:pt>
                <c:pt idx="251">
                  <c:v>18.27</c:v>
                </c:pt>
                <c:pt idx="252">
                  <c:v>18.27</c:v>
                </c:pt>
                <c:pt idx="253">
                  <c:v>18.43</c:v>
                </c:pt>
                <c:pt idx="254">
                  <c:v>18.27</c:v>
                </c:pt>
                <c:pt idx="255">
                  <c:v>18.27</c:v>
                </c:pt>
                <c:pt idx="256">
                  <c:v>18.43</c:v>
                </c:pt>
                <c:pt idx="257">
                  <c:v>18.1</c:v>
                </c:pt>
                <c:pt idx="258">
                  <c:v>18.1</c:v>
                </c:pt>
                <c:pt idx="259">
                  <c:v>18.43</c:v>
                </c:pt>
                <c:pt idx="260">
                  <c:v>18.59</c:v>
                </c:pt>
                <c:pt idx="261">
                  <c:v>18.76</c:v>
                </c:pt>
                <c:pt idx="262">
                  <c:v>18.92</c:v>
                </c:pt>
                <c:pt idx="263">
                  <c:v>19.24</c:v>
                </c:pt>
                <c:pt idx="264">
                  <c:v>18.92</c:v>
                </c:pt>
                <c:pt idx="265">
                  <c:v>18.92</c:v>
                </c:pt>
                <c:pt idx="266">
                  <c:v>19.08</c:v>
                </c:pt>
                <c:pt idx="267">
                  <c:v>19.08</c:v>
                </c:pt>
                <c:pt idx="268">
                  <c:v>19.24</c:v>
                </c:pt>
                <c:pt idx="269">
                  <c:v>19.41</c:v>
                </c:pt>
                <c:pt idx="270">
                  <c:v>19.74</c:v>
                </c:pt>
                <c:pt idx="271">
                  <c:v>19.9</c:v>
                </c:pt>
                <c:pt idx="272">
                  <c:v>19.9</c:v>
                </c:pt>
                <c:pt idx="273">
                  <c:v>20.06</c:v>
                </c:pt>
                <c:pt idx="274">
                  <c:v>20.23</c:v>
                </c:pt>
                <c:pt idx="275">
                  <c:v>20.39</c:v>
                </c:pt>
                <c:pt idx="276">
                  <c:v>20.56</c:v>
                </c:pt>
                <c:pt idx="277">
                  <c:v>20.56</c:v>
                </c:pt>
                <c:pt idx="278">
                  <c:v>20.72</c:v>
                </c:pt>
                <c:pt idx="279">
                  <c:v>20.72</c:v>
                </c:pt>
                <c:pt idx="280">
                  <c:v>20.88</c:v>
                </c:pt>
                <c:pt idx="281">
                  <c:v>21.05</c:v>
                </c:pt>
                <c:pt idx="282">
                  <c:v>21.22</c:v>
                </c:pt>
                <c:pt idx="283">
                  <c:v>21.22</c:v>
                </c:pt>
                <c:pt idx="284">
                  <c:v>21.38</c:v>
                </c:pt>
                <c:pt idx="285">
                  <c:v>21.55</c:v>
                </c:pt>
                <c:pt idx="286">
                  <c:v>21.55</c:v>
                </c:pt>
                <c:pt idx="287">
                  <c:v>21.55</c:v>
                </c:pt>
                <c:pt idx="288">
                  <c:v>21.55</c:v>
                </c:pt>
                <c:pt idx="289">
                  <c:v>21.55</c:v>
                </c:pt>
                <c:pt idx="290">
                  <c:v>21.72</c:v>
                </c:pt>
                <c:pt idx="291">
                  <c:v>21.88</c:v>
                </c:pt>
                <c:pt idx="292">
                  <c:v>21.88</c:v>
                </c:pt>
                <c:pt idx="293">
                  <c:v>21.88</c:v>
                </c:pt>
                <c:pt idx="294">
                  <c:v>21.88</c:v>
                </c:pt>
                <c:pt idx="295">
                  <c:v>22.05</c:v>
                </c:pt>
                <c:pt idx="296">
                  <c:v>22.05</c:v>
                </c:pt>
                <c:pt idx="297">
                  <c:v>22.05</c:v>
                </c:pt>
                <c:pt idx="298">
                  <c:v>22.05</c:v>
                </c:pt>
                <c:pt idx="299">
                  <c:v>22.22</c:v>
                </c:pt>
                <c:pt idx="300">
                  <c:v>22.39</c:v>
                </c:pt>
                <c:pt idx="301">
                  <c:v>22.39</c:v>
                </c:pt>
                <c:pt idx="302">
                  <c:v>22.39</c:v>
                </c:pt>
                <c:pt idx="303">
                  <c:v>22.56</c:v>
                </c:pt>
                <c:pt idx="304">
                  <c:v>22.56</c:v>
                </c:pt>
                <c:pt idx="305">
                  <c:v>22.56</c:v>
                </c:pt>
                <c:pt idx="306">
                  <c:v>22.73</c:v>
                </c:pt>
                <c:pt idx="307">
                  <c:v>22.73</c:v>
                </c:pt>
                <c:pt idx="308">
                  <c:v>22.56</c:v>
                </c:pt>
                <c:pt idx="309">
                  <c:v>22.56</c:v>
                </c:pt>
                <c:pt idx="310">
                  <c:v>22.56</c:v>
                </c:pt>
                <c:pt idx="311">
                  <c:v>22.73</c:v>
                </c:pt>
                <c:pt idx="312">
                  <c:v>22.89</c:v>
                </c:pt>
                <c:pt idx="313">
                  <c:v>23.07</c:v>
                </c:pt>
                <c:pt idx="314">
                  <c:v>23.07</c:v>
                </c:pt>
                <c:pt idx="315">
                  <c:v>23.07</c:v>
                </c:pt>
                <c:pt idx="316">
                  <c:v>23.07</c:v>
                </c:pt>
                <c:pt idx="317">
                  <c:v>23.07</c:v>
                </c:pt>
                <c:pt idx="318">
                  <c:v>23.24</c:v>
                </c:pt>
                <c:pt idx="319">
                  <c:v>23.41</c:v>
                </c:pt>
                <c:pt idx="320">
                  <c:v>23.41</c:v>
                </c:pt>
                <c:pt idx="321">
                  <c:v>23.58</c:v>
                </c:pt>
                <c:pt idx="322">
                  <c:v>23.58</c:v>
                </c:pt>
                <c:pt idx="323">
                  <c:v>23.58</c:v>
                </c:pt>
                <c:pt idx="324">
                  <c:v>23.58</c:v>
                </c:pt>
                <c:pt idx="325">
                  <c:v>23.58</c:v>
                </c:pt>
                <c:pt idx="326">
                  <c:v>23.58</c:v>
                </c:pt>
                <c:pt idx="327">
                  <c:v>23.58</c:v>
                </c:pt>
                <c:pt idx="328">
                  <c:v>23.76</c:v>
                </c:pt>
                <c:pt idx="329">
                  <c:v>23.93</c:v>
                </c:pt>
                <c:pt idx="330">
                  <c:v>23.93</c:v>
                </c:pt>
                <c:pt idx="331">
                  <c:v>23.93</c:v>
                </c:pt>
                <c:pt idx="332">
                  <c:v>23.93</c:v>
                </c:pt>
                <c:pt idx="333">
                  <c:v>23.93</c:v>
                </c:pt>
                <c:pt idx="334">
                  <c:v>23.93</c:v>
                </c:pt>
                <c:pt idx="335">
                  <c:v>23.93</c:v>
                </c:pt>
                <c:pt idx="336">
                  <c:v>23.93</c:v>
                </c:pt>
                <c:pt idx="337">
                  <c:v>23.93</c:v>
                </c:pt>
                <c:pt idx="338">
                  <c:v>23.93</c:v>
                </c:pt>
                <c:pt idx="339">
                  <c:v>23.93</c:v>
                </c:pt>
                <c:pt idx="340">
                  <c:v>23.76</c:v>
                </c:pt>
                <c:pt idx="341">
                  <c:v>23.76</c:v>
                </c:pt>
                <c:pt idx="342">
                  <c:v>23.93</c:v>
                </c:pt>
                <c:pt idx="343">
                  <c:v>23.93</c:v>
                </c:pt>
                <c:pt idx="344">
                  <c:v>23.76</c:v>
                </c:pt>
                <c:pt idx="345">
                  <c:v>23.76</c:v>
                </c:pt>
                <c:pt idx="346">
                  <c:v>23.76</c:v>
                </c:pt>
                <c:pt idx="347">
                  <c:v>23.76</c:v>
                </c:pt>
                <c:pt idx="348">
                  <c:v>23.93</c:v>
                </c:pt>
                <c:pt idx="349">
                  <c:v>23.93</c:v>
                </c:pt>
                <c:pt idx="350">
                  <c:v>23.93</c:v>
                </c:pt>
                <c:pt idx="351">
                  <c:v>23.93</c:v>
                </c:pt>
                <c:pt idx="352">
                  <c:v>23.76</c:v>
                </c:pt>
                <c:pt idx="353">
                  <c:v>23.58</c:v>
                </c:pt>
                <c:pt idx="354">
                  <c:v>23.41</c:v>
                </c:pt>
                <c:pt idx="355">
                  <c:v>23.58</c:v>
                </c:pt>
                <c:pt idx="356">
                  <c:v>23.58</c:v>
                </c:pt>
                <c:pt idx="357">
                  <c:v>23.58</c:v>
                </c:pt>
                <c:pt idx="358">
                  <c:v>23.41</c:v>
                </c:pt>
                <c:pt idx="359">
                  <c:v>23.41</c:v>
                </c:pt>
                <c:pt idx="360">
                  <c:v>23.24</c:v>
                </c:pt>
                <c:pt idx="361">
                  <c:v>23.24</c:v>
                </c:pt>
                <c:pt idx="362">
                  <c:v>23.24</c:v>
                </c:pt>
                <c:pt idx="363">
                  <c:v>23.24</c:v>
                </c:pt>
                <c:pt idx="364">
                  <c:v>23.24</c:v>
                </c:pt>
                <c:pt idx="365">
                  <c:v>23.24</c:v>
                </c:pt>
                <c:pt idx="366">
                  <c:v>23.24</c:v>
                </c:pt>
                <c:pt idx="367">
                  <c:v>23.24</c:v>
                </c:pt>
                <c:pt idx="368">
                  <c:v>23.24</c:v>
                </c:pt>
                <c:pt idx="369">
                  <c:v>23.24</c:v>
                </c:pt>
                <c:pt idx="370">
                  <c:v>23.24</c:v>
                </c:pt>
                <c:pt idx="371">
                  <c:v>23.07</c:v>
                </c:pt>
                <c:pt idx="372">
                  <c:v>23.07</c:v>
                </c:pt>
                <c:pt idx="373">
                  <c:v>23.07</c:v>
                </c:pt>
                <c:pt idx="374">
                  <c:v>23.07</c:v>
                </c:pt>
                <c:pt idx="375">
                  <c:v>22.89</c:v>
                </c:pt>
                <c:pt idx="376">
                  <c:v>22.89</c:v>
                </c:pt>
                <c:pt idx="377">
                  <c:v>22.89</c:v>
                </c:pt>
                <c:pt idx="378">
                  <c:v>22.89</c:v>
                </c:pt>
                <c:pt idx="379">
                  <c:v>22.73</c:v>
                </c:pt>
                <c:pt idx="380">
                  <c:v>22.73</c:v>
                </c:pt>
                <c:pt idx="381">
                  <c:v>22.73</c:v>
                </c:pt>
                <c:pt idx="382">
                  <c:v>22.73</c:v>
                </c:pt>
                <c:pt idx="383">
                  <c:v>22.73</c:v>
                </c:pt>
                <c:pt idx="384">
                  <c:v>22.73</c:v>
                </c:pt>
                <c:pt idx="385">
                  <c:v>22.56</c:v>
                </c:pt>
                <c:pt idx="386">
                  <c:v>22.56</c:v>
                </c:pt>
                <c:pt idx="387">
                  <c:v>22.56</c:v>
                </c:pt>
                <c:pt idx="388">
                  <c:v>22.39</c:v>
                </c:pt>
                <c:pt idx="389">
                  <c:v>22.39</c:v>
                </c:pt>
                <c:pt idx="390">
                  <c:v>22.39</c:v>
                </c:pt>
                <c:pt idx="391">
                  <c:v>22.39</c:v>
                </c:pt>
                <c:pt idx="392">
                  <c:v>22.39</c:v>
                </c:pt>
                <c:pt idx="393">
                  <c:v>22.22</c:v>
                </c:pt>
                <c:pt idx="394">
                  <c:v>22.22</c:v>
                </c:pt>
                <c:pt idx="395">
                  <c:v>22.22</c:v>
                </c:pt>
                <c:pt idx="396">
                  <c:v>22.22</c:v>
                </c:pt>
                <c:pt idx="397">
                  <c:v>22.05</c:v>
                </c:pt>
                <c:pt idx="398">
                  <c:v>22.05</c:v>
                </c:pt>
                <c:pt idx="399">
                  <c:v>22.05</c:v>
                </c:pt>
                <c:pt idx="400">
                  <c:v>22.05</c:v>
                </c:pt>
                <c:pt idx="401">
                  <c:v>22.05</c:v>
                </c:pt>
                <c:pt idx="402">
                  <c:v>21.88</c:v>
                </c:pt>
                <c:pt idx="403">
                  <c:v>22.05</c:v>
                </c:pt>
                <c:pt idx="404">
                  <c:v>21.88</c:v>
                </c:pt>
                <c:pt idx="405">
                  <c:v>21.88</c:v>
                </c:pt>
                <c:pt idx="406">
                  <c:v>21.72</c:v>
                </c:pt>
                <c:pt idx="407">
                  <c:v>21.72</c:v>
                </c:pt>
                <c:pt idx="408">
                  <c:v>21.88</c:v>
                </c:pt>
                <c:pt idx="409">
                  <c:v>21.88</c:v>
                </c:pt>
                <c:pt idx="410">
                  <c:v>21.88</c:v>
                </c:pt>
                <c:pt idx="411">
                  <c:v>21.72</c:v>
                </c:pt>
                <c:pt idx="412">
                  <c:v>21.72</c:v>
                </c:pt>
                <c:pt idx="413">
                  <c:v>21.72</c:v>
                </c:pt>
                <c:pt idx="414">
                  <c:v>21.72</c:v>
                </c:pt>
                <c:pt idx="415">
                  <c:v>21.55</c:v>
                </c:pt>
                <c:pt idx="416">
                  <c:v>21.72</c:v>
                </c:pt>
                <c:pt idx="417">
                  <c:v>21.55</c:v>
                </c:pt>
                <c:pt idx="418">
                  <c:v>21.55</c:v>
                </c:pt>
                <c:pt idx="419">
                  <c:v>21.55</c:v>
                </c:pt>
                <c:pt idx="420">
                  <c:v>21.55</c:v>
                </c:pt>
                <c:pt idx="421">
                  <c:v>21.38</c:v>
                </c:pt>
                <c:pt idx="422">
                  <c:v>21.38</c:v>
                </c:pt>
                <c:pt idx="423">
                  <c:v>21.38</c:v>
                </c:pt>
                <c:pt idx="424">
                  <c:v>21.22</c:v>
                </c:pt>
                <c:pt idx="425">
                  <c:v>21.22</c:v>
                </c:pt>
                <c:pt idx="426">
                  <c:v>21.38</c:v>
                </c:pt>
                <c:pt idx="427">
                  <c:v>21.22</c:v>
                </c:pt>
                <c:pt idx="428">
                  <c:v>21.22</c:v>
                </c:pt>
                <c:pt idx="429">
                  <c:v>21.05</c:v>
                </c:pt>
                <c:pt idx="430">
                  <c:v>21.05</c:v>
                </c:pt>
                <c:pt idx="431">
                  <c:v>21.05</c:v>
                </c:pt>
                <c:pt idx="432">
                  <c:v>21.05</c:v>
                </c:pt>
                <c:pt idx="433">
                  <c:v>21.05</c:v>
                </c:pt>
                <c:pt idx="434">
                  <c:v>21.05</c:v>
                </c:pt>
                <c:pt idx="435">
                  <c:v>21.05</c:v>
                </c:pt>
                <c:pt idx="436">
                  <c:v>21.05</c:v>
                </c:pt>
                <c:pt idx="437">
                  <c:v>20.88</c:v>
                </c:pt>
                <c:pt idx="438">
                  <c:v>20.88</c:v>
                </c:pt>
                <c:pt idx="439">
                  <c:v>20.88</c:v>
                </c:pt>
                <c:pt idx="440">
                  <c:v>20.72</c:v>
                </c:pt>
                <c:pt idx="441">
                  <c:v>20.72</c:v>
                </c:pt>
                <c:pt idx="442">
                  <c:v>20.72</c:v>
                </c:pt>
                <c:pt idx="443">
                  <c:v>20.72</c:v>
                </c:pt>
                <c:pt idx="444">
                  <c:v>20.72</c:v>
                </c:pt>
                <c:pt idx="445">
                  <c:v>20.72</c:v>
                </c:pt>
                <c:pt idx="446">
                  <c:v>20.56</c:v>
                </c:pt>
                <c:pt idx="447">
                  <c:v>20.56</c:v>
                </c:pt>
                <c:pt idx="448">
                  <c:v>20.56</c:v>
                </c:pt>
                <c:pt idx="449">
                  <c:v>20.56</c:v>
                </c:pt>
                <c:pt idx="450">
                  <c:v>20.39</c:v>
                </c:pt>
                <c:pt idx="451">
                  <c:v>20.56</c:v>
                </c:pt>
                <c:pt idx="452">
                  <c:v>20.56</c:v>
                </c:pt>
                <c:pt idx="453">
                  <c:v>20.39</c:v>
                </c:pt>
                <c:pt idx="454">
                  <c:v>20.39</c:v>
                </c:pt>
                <c:pt idx="455">
                  <c:v>20.23</c:v>
                </c:pt>
                <c:pt idx="456">
                  <c:v>20.23</c:v>
                </c:pt>
                <c:pt idx="457">
                  <c:v>20.23</c:v>
                </c:pt>
                <c:pt idx="458">
                  <c:v>20.06</c:v>
                </c:pt>
                <c:pt idx="459">
                  <c:v>20.06</c:v>
                </c:pt>
                <c:pt idx="460">
                  <c:v>20.06</c:v>
                </c:pt>
                <c:pt idx="461">
                  <c:v>20.06</c:v>
                </c:pt>
                <c:pt idx="462">
                  <c:v>19.9</c:v>
                </c:pt>
                <c:pt idx="463">
                  <c:v>19.9</c:v>
                </c:pt>
                <c:pt idx="464">
                  <c:v>19.9</c:v>
                </c:pt>
                <c:pt idx="465">
                  <c:v>19.9</c:v>
                </c:pt>
                <c:pt idx="466">
                  <c:v>19.9</c:v>
                </c:pt>
                <c:pt idx="467">
                  <c:v>19.9</c:v>
                </c:pt>
                <c:pt idx="468">
                  <c:v>19.74</c:v>
                </c:pt>
                <c:pt idx="469">
                  <c:v>19.74</c:v>
                </c:pt>
                <c:pt idx="470">
                  <c:v>19.74</c:v>
                </c:pt>
                <c:pt idx="471">
                  <c:v>19.57</c:v>
                </c:pt>
                <c:pt idx="472">
                  <c:v>19.57</c:v>
                </c:pt>
                <c:pt idx="473">
                  <c:v>19.57</c:v>
                </c:pt>
                <c:pt idx="474">
                  <c:v>19.57</c:v>
                </c:pt>
                <c:pt idx="475">
                  <c:v>19.57</c:v>
                </c:pt>
                <c:pt idx="476">
                  <c:v>19.57</c:v>
                </c:pt>
                <c:pt idx="477">
                  <c:v>19.57</c:v>
                </c:pt>
                <c:pt idx="478">
                  <c:v>19.41</c:v>
                </c:pt>
                <c:pt idx="479">
                  <c:v>19.41</c:v>
                </c:pt>
                <c:pt idx="480">
                  <c:v>19.24</c:v>
                </c:pt>
                <c:pt idx="481">
                  <c:v>18.92</c:v>
                </c:pt>
                <c:pt idx="482">
                  <c:v>18.59</c:v>
                </c:pt>
                <c:pt idx="483">
                  <c:v>18.43</c:v>
                </c:pt>
                <c:pt idx="484">
                  <c:v>18.59</c:v>
                </c:pt>
                <c:pt idx="485">
                  <c:v>18.1</c:v>
                </c:pt>
                <c:pt idx="486">
                  <c:v>17.78</c:v>
                </c:pt>
                <c:pt idx="487">
                  <c:v>17.62</c:v>
                </c:pt>
                <c:pt idx="488">
                  <c:v>18.27</c:v>
                </c:pt>
                <c:pt idx="489">
                  <c:v>18.43</c:v>
                </c:pt>
                <c:pt idx="490">
                  <c:v>18.76</c:v>
                </c:pt>
                <c:pt idx="491">
                  <c:v>18.76</c:v>
                </c:pt>
                <c:pt idx="492">
                  <c:v>18.76</c:v>
                </c:pt>
                <c:pt idx="493">
                  <c:v>18.76</c:v>
                </c:pt>
                <c:pt idx="494">
                  <c:v>18.76</c:v>
                </c:pt>
                <c:pt idx="495">
                  <c:v>18.76</c:v>
                </c:pt>
                <c:pt idx="496">
                  <c:v>18.76</c:v>
                </c:pt>
                <c:pt idx="497">
                  <c:v>18.76</c:v>
                </c:pt>
                <c:pt idx="498">
                  <c:v>18.92</c:v>
                </c:pt>
                <c:pt idx="499">
                  <c:v>18.76</c:v>
                </c:pt>
                <c:pt idx="500">
                  <c:v>18.76</c:v>
                </c:pt>
                <c:pt idx="501">
                  <c:v>18.76</c:v>
                </c:pt>
                <c:pt idx="502">
                  <c:v>18.59</c:v>
                </c:pt>
                <c:pt idx="503">
                  <c:v>18.43</c:v>
                </c:pt>
                <c:pt idx="504">
                  <c:v>18.27</c:v>
                </c:pt>
                <c:pt idx="505">
                  <c:v>17.78</c:v>
                </c:pt>
                <c:pt idx="506">
                  <c:v>17.46</c:v>
                </c:pt>
                <c:pt idx="507">
                  <c:v>17.94</c:v>
                </c:pt>
                <c:pt idx="508">
                  <c:v>17.78</c:v>
                </c:pt>
                <c:pt idx="509">
                  <c:v>17.78</c:v>
                </c:pt>
                <c:pt idx="510">
                  <c:v>17.78</c:v>
                </c:pt>
                <c:pt idx="511">
                  <c:v>17.94</c:v>
                </c:pt>
                <c:pt idx="512">
                  <c:v>18.27</c:v>
                </c:pt>
                <c:pt idx="513">
                  <c:v>18.43</c:v>
                </c:pt>
                <c:pt idx="514">
                  <c:v>18.1</c:v>
                </c:pt>
                <c:pt idx="515">
                  <c:v>18.27</c:v>
                </c:pt>
                <c:pt idx="516">
                  <c:v>18.27</c:v>
                </c:pt>
                <c:pt idx="517">
                  <c:v>18.27</c:v>
                </c:pt>
                <c:pt idx="518">
                  <c:v>18.27</c:v>
                </c:pt>
                <c:pt idx="519">
                  <c:v>18.1</c:v>
                </c:pt>
                <c:pt idx="520">
                  <c:v>18.27</c:v>
                </c:pt>
                <c:pt idx="521">
                  <c:v>18.27</c:v>
                </c:pt>
                <c:pt idx="522">
                  <c:v>18.1</c:v>
                </c:pt>
                <c:pt idx="523">
                  <c:v>18.27</c:v>
                </c:pt>
                <c:pt idx="524">
                  <c:v>18.1</c:v>
                </c:pt>
                <c:pt idx="525">
                  <c:v>18.27</c:v>
                </c:pt>
                <c:pt idx="526">
                  <c:v>18.27</c:v>
                </c:pt>
                <c:pt idx="527">
                  <c:v>18.43</c:v>
                </c:pt>
                <c:pt idx="528">
                  <c:v>18.1</c:v>
                </c:pt>
                <c:pt idx="529">
                  <c:v>17.94</c:v>
                </c:pt>
                <c:pt idx="530">
                  <c:v>18.1</c:v>
                </c:pt>
                <c:pt idx="531">
                  <c:v>18.1</c:v>
                </c:pt>
                <c:pt idx="532">
                  <c:v>19.08</c:v>
                </c:pt>
                <c:pt idx="533">
                  <c:v>19.08</c:v>
                </c:pt>
                <c:pt idx="534">
                  <c:v>19.08</c:v>
                </c:pt>
                <c:pt idx="535">
                  <c:v>19.08</c:v>
                </c:pt>
                <c:pt idx="536">
                  <c:v>18.76</c:v>
                </c:pt>
                <c:pt idx="537">
                  <c:v>18.76</c:v>
                </c:pt>
                <c:pt idx="538">
                  <c:v>18.76</c:v>
                </c:pt>
                <c:pt idx="539">
                  <c:v>18.59</c:v>
                </c:pt>
                <c:pt idx="540">
                  <c:v>18.59</c:v>
                </c:pt>
                <c:pt idx="541">
                  <c:v>18.43</c:v>
                </c:pt>
                <c:pt idx="542">
                  <c:v>18.59</c:v>
                </c:pt>
                <c:pt idx="543">
                  <c:v>18.76</c:v>
                </c:pt>
                <c:pt idx="544">
                  <c:v>18.92</c:v>
                </c:pt>
                <c:pt idx="545">
                  <c:v>19.08</c:v>
                </c:pt>
                <c:pt idx="546">
                  <c:v>19.41</c:v>
                </c:pt>
                <c:pt idx="547">
                  <c:v>19.74</c:v>
                </c:pt>
                <c:pt idx="548">
                  <c:v>19.9</c:v>
                </c:pt>
                <c:pt idx="549">
                  <c:v>19.9</c:v>
                </c:pt>
                <c:pt idx="550">
                  <c:v>19.74</c:v>
                </c:pt>
                <c:pt idx="551">
                  <c:v>19.9</c:v>
                </c:pt>
                <c:pt idx="552">
                  <c:v>19.57</c:v>
                </c:pt>
                <c:pt idx="553">
                  <c:v>19.41</c:v>
                </c:pt>
                <c:pt idx="554">
                  <c:v>19.41</c:v>
                </c:pt>
                <c:pt idx="555">
                  <c:v>19.41</c:v>
                </c:pt>
                <c:pt idx="556">
                  <c:v>19.57</c:v>
                </c:pt>
                <c:pt idx="557">
                  <c:v>19.74</c:v>
                </c:pt>
                <c:pt idx="558">
                  <c:v>20.39</c:v>
                </c:pt>
                <c:pt idx="559">
                  <c:v>20.72</c:v>
                </c:pt>
                <c:pt idx="560">
                  <c:v>20.88</c:v>
                </c:pt>
                <c:pt idx="561">
                  <c:v>21.05</c:v>
                </c:pt>
                <c:pt idx="562">
                  <c:v>21.05</c:v>
                </c:pt>
                <c:pt idx="563">
                  <c:v>21.22</c:v>
                </c:pt>
                <c:pt idx="564">
                  <c:v>21.38</c:v>
                </c:pt>
                <c:pt idx="565">
                  <c:v>21.38</c:v>
                </c:pt>
                <c:pt idx="566">
                  <c:v>21.72</c:v>
                </c:pt>
                <c:pt idx="567">
                  <c:v>21.72</c:v>
                </c:pt>
                <c:pt idx="568">
                  <c:v>21.72</c:v>
                </c:pt>
                <c:pt idx="569">
                  <c:v>22.22</c:v>
                </c:pt>
                <c:pt idx="570">
                  <c:v>21.88</c:v>
                </c:pt>
                <c:pt idx="571">
                  <c:v>22.39</c:v>
                </c:pt>
                <c:pt idx="572">
                  <c:v>21.88</c:v>
                </c:pt>
                <c:pt idx="573">
                  <c:v>22.56</c:v>
                </c:pt>
                <c:pt idx="574">
                  <c:v>22.73</c:v>
                </c:pt>
                <c:pt idx="575">
                  <c:v>22.73</c:v>
                </c:pt>
                <c:pt idx="576">
                  <c:v>22.73</c:v>
                </c:pt>
                <c:pt idx="577">
                  <c:v>22.22</c:v>
                </c:pt>
                <c:pt idx="578">
                  <c:v>22.22</c:v>
                </c:pt>
                <c:pt idx="579">
                  <c:v>22.22</c:v>
                </c:pt>
                <c:pt idx="580">
                  <c:v>22.22</c:v>
                </c:pt>
                <c:pt idx="581">
                  <c:v>22.39</c:v>
                </c:pt>
                <c:pt idx="582">
                  <c:v>22.56</c:v>
                </c:pt>
                <c:pt idx="583">
                  <c:v>22.56</c:v>
                </c:pt>
                <c:pt idx="584">
                  <c:v>22.56</c:v>
                </c:pt>
                <c:pt idx="585">
                  <c:v>22.73</c:v>
                </c:pt>
                <c:pt idx="586">
                  <c:v>22.89</c:v>
                </c:pt>
                <c:pt idx="587">
                  <c:v>22.73</c:v>
                </c:pt>
                <c:pt idx="588">
                  <c:v>22.73</c:v>
                </c:pt>
                <c:pt idx="589">
                  <c:v>22.89</c:v>
                </c:pt>
                <c:pt idx="590">
                  <c:v>23.07</c:v>
                </c:pt>
                <c:pt idx="591">
                  <c:v>23.24</c:v>
                </c:pt>
                <c:pt idx="592">
                  <c:v>23.24</c:v>
                </c:pt>
                <c:pt idx="593">
                  <c:v>23.07</c:v>
                </c:pt>
                <c:pt idx="594">
                  <c:v>23.41</c:v>
                </c:pt>
                <c:pt idx="595">
                  <c:v>23.41</c:v>
                </c:pt>
                <c:pt idx="596">
                  <c:v>23.24</c:v>
                </c:pt>
                <c:pt idx="597">
                  <c:v>23.24</c:v>
                </c:pt>
                <c:pt idx="598">
                  <c:v>22.89</c:v>
                </c:pt>
                <c:pt idx="599">
                  <c:v>22.89</c:v>
                </c:pt>
                <c:pt idx="600">
                  <c:v>22.89</c:v>
                </c:pt>
                <c:pt idx="601">
                  <c:v>22.89</c:v>
                </c:pt>
                <c:pt idx="602">
                  <c:v>23.07</c:v>
                </c:pt>
                <c:pt idx="603">
                  <c:v>23.24</c:v>
                </c:pt>
                <c:pt idx="604">
                  <c:v>23.24</c:v>
                </c:pt>
                <c:pt idx="605">
                  <c:v>23.24</c:v>
                </c:pt>
                <c:pt idx="606">
                  <c:v>23.24</c:v>
                </c:pt>
                <c:pt idx="607">
                  <c:v>23.58</c:v>
                </c:pt>
                <c:pt idx="608">
                  <c:v>23.58</c:v>
                </c:pt>
                <c:pt idx="609">
                  <c:v>23.76</c:v>
                </c:pt>
                <c:pt idx="610">
                  <c:v>23.76</c:v>
                </c:pt>
                <c:pt idx="611">
                  <c:v>23.93</c:v>
                </c:pt>
                <c:pt idx="612">
                  <c:v>24.11</c:v>
                </c:pt>
                <c:pt idx="613">
                  <c:v>24.28</c:v>
                </c:pt>
                <c:pt idx="614">
                  <c:v>24.46</c:v>
                </c:pt>
                <c:pt idx="615">
                  <c:v>24.63</c:v>
                </c:pt>
                <c:pt idx="616">
                  <c:v>24.63</c:v>
                </c:pt>
                <c:pt idx="617">
                  <c:v>24.81</c:v>
                </c:pt>
                <c:pt idx="618">
                  <c:v>24.81</c:v>
                </c:pt>
                <c:pt idx="619">
                  <c:v>24.81</c:v>
                </c:pt>
                <c:pt idx="620">
                  <c:v>24.81</c:v>
                </c:pt>
                <c:pt idx="621">
                  <c:v>24.81</c:v>
                </c:pt>
                <c:pt idx="622">
                  <c:v>24.81</c:v>
                </c:pt>
                <c:pt idx="623">
                  <c:v>24.63</c:v>
                </c:pt>
                <c:pt idx="624">
                  <c:v>24.63</c:v>
                </c:pt>
                <c:pt idx="625">
                  <c:v>24.63</c:v>
                </c:pt>
                <c:pt idx="626">
                  <c:v>24.63</c:v>
                </c:pt>
                <c:pt idx="627">
                  <c:v>24.63</c:v>
                </c:pt>
                <c:pt idx="628">
                  <c:v>24.63</c:v>
                </c:pt>
                <c:pt idx="629">
                  <c:v>24.63</c:v>
                </c:pt>
                <c:pt idx="630">
                  <c:v>24.46</c:v>
                </c:pt>
                <c:pt idx="631">
                  <c:v>24.46</c:v>
                </c:pt>
                <c:pt idx="632">
                  <c:v>24.46</c:v>
                </c:pt>
                <c:pt idx="633">
                  <c:v>23.93</c:v>
                </c:pt>
                <c:pt idx="634">
                  <c:v>23.93</c:v>
                </c:pt>
                <c:pt idx="635">
                  <c:v>23.93</c:v>
                </c:pt>
                <c:pt idx="636">
                  <c:v>23.76</c:v>
                </c:pt>
                <c:pt idx="637">
                  <c:v>23.93</c:v>
                </c:pt>
                <c:pt idx="638">
                  <c:v>23.93</c:v>
                </c:pt>
                <c:pt idx="639">
                  <c:v>23.76</c:v>
                </c:pt>
                <c:pt idx="640">
                  <c:v>23.76</c:v>
                </c:pt>
                <c:pt idx="641">
                  <c:v>23.58</c:v>
                </c:pt>
                <c:pt idx="642">
                  <c:v>23.41</c:v>
                </c:pt>
                <c:pt idx="643">
                  <c:v>23.41</c:v>
                </c:pt>
                <c:pt idx="644">
                  <c:v>23.41</c:v>
                </c:pt>
                <c:pt idx="645">
                  <c:v>23.41</c:v>
                </c:pt>
                <c:pt idx="646">
                  <c:v>23.41</c:v>
                </c:pt>
                <c:pt idx="647">
                  <c:v>23.24</c:v>
                </c:pt>
                <c:pt idx="648">
                  <c:v>23.24</c:v>
                </c:pt>
                <c:pt idx="649">
                  <c:v>23.24</c:v>
                </c:pt>
                <c:pt idx="650">
                  <c:v>23.24</c:v>
                </c:pt>
                <c:pt idx="651">
                  <c:v>23.07</c:v>
                </c:pt>
                <c:pt idx="652">
                  <c:v>22.73</c:v>
                </c:pt>
                <c:pt idx="653">
                  <c:v>22.73</c:v>
                </c:pt>
                <c:pt idx="654">
                  <c:v>22.56</c:v>
                </c:pt>
                <c:pt idx="655">
                  <c:v>22.73</c:v>
                </c:pt>
                <c:pt idx="656">
                  <c:v>22.73</c:v>
                </c:pt>
                <c:pt idx="657">
                  <c:v>22.73</c:v>
                </c:pt>
                <c:pt idx="658">
                  <c:v>22.73</c:v>
                </c:pt>
                <c:pt idx="659">
                  <c:v>22.56</c:v>
                </c:pt>
                <c:pt idx="660">
                  <c:v>22.56</c:v>
                </c:pt>
                <c:pt idx="661">
                  <c:v>22.56</c:v>
                </c:pt>
                <c:pt idx="662">
                  <c:v>22.56</c:v>
                </c:pt>
                <c:pt idx="663">
                  <c:v>22.39</c:v>
                </c:pt>
                <c:pt idx="664">
                  <c:v>22.39</c:v>
                </c:pt>
                <c:pt idx="665">
                  <c:v>22.39</c:v>
                </c:pt>
                <c:pt idx="666">
                  <c:v>22.39</c:v>
                </c:pt>
                <c:pt idx="667">
                  <c:v>22.39</c:v>
                </c:pt>
                <c:pt idx="668">
                  <c:v>22.22</c:v>
                </c:pt>
                <c:pt idx="669">
                  <c:v>22.39</c:v>
                </c:pt>
                <c:pt idx="670">
                  <c:v>22.22</c:v>
                </c:pt>
                <c:pt idx="671">
                  <c:v>22.22</c:v>
                </c:pt>
                <c:pt idx="672">
                  <c:v>22.05</c:v>
                </c:pt>
                <c:pt idx="673">
                  <c:v>21.88</c:v>
                </c:pt>
                <c:pt idx="674">
                  <c:v>21.88</c:v>
                </c:pt>
                <c:pt idx="675">
                  <c:v>21.88</c:v>
                </c:pt>
                <c:pt idx="676">
                  <c:v>21.88</c:v>
                </c:pt>
                <c:pt idx="677">
                  <c:v>22.05</c:v>
                </c:pt>
                <c:pt idx="678">
                  <c:v>21.88</c:v>
                </c:pt>
                <c:pt idx="679">
                  <c:v>21.88</c:v>
                </c:pt>
                <c:pt idx="680">
                  <c:v>21.88</c:v>
                </c:pt>
                <c:pt idx="681">
                  <c:v>21.88</c:v>
                </c:pt>
                <c:pt idx="682">
                  <c:v>21.72</c:v>
                </c:pt>
                <c:pt idx="683">
                  <c:v>21.55</c:v>
                </c:pt>
                <c:pt idx="684">
                  <c:v>21.72</c:v>
                </c:pt>
                <c:pt idx="685">
                  <c:v>21.72</c:v>
                </c:pt>
                <c:pt idx="686">
                  <c:v>21.72</c:v>
                </c:pt>
                <c:pt idx="687">
                  <c:v>21.55</c:v>
                </c:pt>
                <c:pt idx="688">
                  <c:v>21.55</c:v>
                </c:pt>
                <c:pt idx="689">
                  <c:v>21.55</c:v>
                </c:pt>
                <c:pt idx="690">
                  <c:v>21.55</c:v>
                </c:pt>
                <c:pt idx="691">
                  <c:v>21.55</c:v>
                </c:pt>
                <c:pt idx="692">
                  <c:v>21.55</c:v>
                </c:pt>
                <c:pt idx="693">
                  <c:v>21.55</c:v>
                </c:pt>
                <c:pt idx="694">
                  <c:v>21.55</c:v>
                </c:pt>
                <c:pt idx="695">
                  <c:v>21.55</c:v>
                </c:pt>
                <c:pt idx="696">
                  <c:v>21.55</c:v>
                </c:pt>
                <c:pt idx="697">
                  <c:v>21.55</c:v>
                </c:pt>
                <c:pt idx="698">
                  <c:v>21.55</c:v>
                </c:pt>
                <c:pt idx="699">
                  <c:v>21.55</c:v>
                </c:pt>
                <c:pt idx="700">
                  <c:v>21.38</c:v>
                </c:pt>
                <c:pt idx="701">
                  <c:v>21.38</c:v>
                </c:pt>
                <c:pt idx="702">
                  <c:v>21.38</c:v>
                </c:pt>
                <c:pt idx="703">
                  <c:v>21.38</c:v>
                </c:pt>
                <c:pt idx="704">
                  <c:v>21.22</c:v>
                </c:pt>
                <c:pt idx="705">
                  <c:v>21.22</c:v>
                </c:pt>
                <c:pt idx="706">
                  <c:v>21.22</c:v>
                </c:pt>
                <c:pt idx="707">
                  <c:v>21.22</c:v>
                </c:pt>
                <c:pt idx="708">
                  <c:v>21.22</c:v>
                </c:pt>
                <c:pt idx="709">
                  <c:v>21.22</c:v>
                </c:pt>
                <c:pt idx="710">
                  <c:v>21.05</c:v>
                </c:pt>
                <c:pt idx="711">
                  <c:v>21.05</c:v>
                </c:pt>
                <c:pt idx="712">
                  <c:v>21.05</c:v>
                </c:pt>
                <c:pt idx="713">
                  <c:v>21.05</c:v>
                </c:pt>
                <c:pt idx="714">
                  <c:v>20.88</c:v>
                </c:pt>
                <c:pt idx="715">
                  <c:v>20.72</c:v>
                </c:pt>
                <c:pt idx="716">
                  <c:v>19.57</c:v>
                </c:pt>
                <c:pt idx="717">
                  <c:v>18.92</c:v>
                </c:pt>
                <c:pt idx="718">
                  <c:v>19.08</c:v>
                </c:pt>
                <c:pt idx="719">
                  <c:v>19.74</c:v>
                </c:pt>
                <c:pt idx="720">
                  <c:v>19.57</c:v>
                </c:pt>
                <c:pt idx="721">
                  <c:v>19.08</c:v>
                </c:pt>
                <c:pt idx="722">
                  <c:v>18.76</c:v>
                </c:pt>
                <c:pt idx="723">
                  <c:v>19.24</c:v>
                </c:pt>
                <c:pt idx="724">
                  <c:v>19.74</c:v>
                </c:pt>
                <c:pt idx="725">
                  <c:v>19.08</c:v>
                </c:pt>
                <c:pt idx="726">
                  <c:v>19.24</c:v>
                </c:pt>
                <c:pt idx="727">
                  <c:v>20.23</c:v>
                </c:pt>
                <c:pt idx="728">
                  <c:v>20.06</c:v>
                </c:pt>
                <c:pt idx="729">
                  <c:v>19.9</c:v>
                </c:pt>
                <c:pt idx="730">
                  <c:v>19.57</c:v>
                </c:pt>
                <c:pt idx="731">
                  <c:v>19.9</c:v>
                </c:pt>
                <c:pt idx="732">
                  <c:v>20.06</c:v>
                </c:pt>
                <c:pt idx="733">
                  <c:v>19.57</c:v>
                </c:pt>
                <c:pt idx="734">
                  <c:v>18.92</c:v>
                </c:pt>
                <c:pt idx="735">
                  <c:v>18.43</c:v>
                </c:pt>
                <c:pt idx="736">
                  <c:v>18.43</c:v>
                </c:pt>
                <c:pt idx="737">
                  <c:v>18.43</c:v>
                </c:pt>
                <c:pt idx="738">
                  <c:v>17.94</c:v>
                </c:pt>
                <c:pt idx="739">
                  <c:v>18.27</c:v>
                </c:pt>
                <c:pt idx="740">
                  <c:v>18.76</c:v>
                </c:pt>
                <c:pt idx="741">
                  <c:v>19.57</c:v>
                </c:pt>
                <c:pt idx="742">
                  <c:v>19.74</c:v>
                </c:pt>
                <c:pt idx="743">
                  <c:v>19.74</c:v>
                </c:pt>
                <c:pt idx="744">
                  <c:v>19.41</c:v>
                </c:pt>
                <c:pt idx="745">
                  <c:v>19.41</c:v>
                </c:pt>
                <c:pt idx="746">
                  <c:v>19.57</c:v>
                </c:pt>
                <c:pt idx="747">
                  <c:v>19.41</c:v>
                </c:pt>
                <c:pt idx="748">
                  <c:v>18.92</c:v>
                </c:pt>
                <c:pt idx="749">
                  <c:v>19.24</c:v>
                </c:pt>
                <c:pt idx="750">
                  <c:v>19.41</c:v>
                </c:pt>
                <c:pt idx="751">
                  <c:v>19.41</c:v>
                </c:pt>
                <c:pt idx="752">
                  <c:v>18.76</c:v>
                </c:pt>
                <c:pt idx="753">
                  <c:v>18.27</c:v>
                </c:pt>
                <c:pt idx="754">
                  <c:v>18.76</c:v>
                </c:pt>
                <c:pt idx="755">
                  <c:v>18.76</c:v>
                </c:pt>
                <c:pt idx="756">
                  <c:v>18.43</c:v>
                </c:pt>
                <c:pt idx="757">
                  <c:v>18.59</c:v>
                </c:pt>
                <c:pt idx="758">
                  <c:v>19.08</c:v>
                </c:pt>
                <c:pt idx="759">
                  <c:v>19.24</c:v>
                </c:pt>
                <c:pt idx="760">
                  <c:v>19.24</c:v>
                </c:pt>
                <c:pt idx="761">
                  <c:v>18.76</c:v>
                </c:pt>
                <c:pt idx="762">
                  <c:v>18.76</c:v>
                </c:pt>
                <c:pt idx="763">
                  <c:v>18.92</c:v>
                </c:pt>
                <c:pt idx="764">
                  <c:v>18.59</c:v>
                </c:pt>
                <c:pt idx="765">
                  <c:v>17.94</c:v>
                </c:pt>
                <c:pt idx="766">
                  <c:v>17.46</c:v>
                </c:pt>
                <c:pt idx="767">
                  <c:v>18.59</c:v>
                </c:pt>
                <c:pt idx="768">
                  <c:v>18.59</c:v>
                </c:pt>
                <c:pt idx="769">
                  <c:v>17.78</c:v>
                </c:pt>
                <c:pt idx="770">
                  <c:v>17.62</c:v>
                </c:pt>
                <c:pt idx="771">
                  <c:v>18.27</c:v>
                </c:pt>
                <c:pt idx="772">
                  <c:v>18.59</c:v>
                </c:pt>
                <c:pt idx="773">
                  <c:v>18.27</c:v>
                </c:pt>
                <c:pt idx="774">
                  <c:v>18.59</c:v>
                </c:pt>
                <c:pt idx="775">
                  <c:v>18.76</c:v>
                </c:pt>
                <c:pt idx="776">
                  <c:v>18.76</c:v>
                </c:pt>
                <c:pt idx="777">
                  <c:v>18.76</c:v>
                </c:pt>
                <c:pt idx="778">
                  <c:v>18.59</c:v>
                </c:pt>
                <c:pt idx="779">
                  <c:v>18.92</c:v>
                </c:pt>
                <c:pt idx="780">
                  <c:v>18.76</c:v>
                </c:pt>
                <c:pt idx="781">
                  <c:v>18.76</c:v>
                </c:pt>
                <c:pt idx="782">
                  <c:v>18.76</c:v>
                </c:pt>
                <c:pt idx="783">
                  <c:v>18.59</c:v>
                </c:pt>
                <c:pt idx="784">
                  <c:v>18.59</c:v>
                </c:pt>
                <c:pt idx="785">
                  <c:v>18.59</c:v>
                </c:pt>
                <c:pt idx="786">
                  <c:v>18.59</c:v>
                </c:pt>
                <c:pt idx="787">
                  <c:v>18.76</c:v>
                </c:pt>
                <c:pt idx="788">
                  <c:v>18.76</c:v>
                </c:pt>
                <c:pt idx="789">
                  <c:v>18.59</c:v>
                </c:pt>
                <c:pt idx="790">
                  <c:v>18.43</c:v>
                </c:pt>
                <c:pt idx="791">
                  <c:v>18.43</c:v>
                </c:pt>
                <c:pt idx="792">
                  <c:v>18.27</c:v>
                </c:pt>
                <c:pt idx="793">
                  <c:v>18.43</c:v>
                </c:pt>
                <c:pt idx="794">
                  <c:v>18.27</c:v>
                </c:pt>
                <c:pt idx="795">
                  <c:v>18.43</c:v>
                </c:pt>
                <c:pt idx="796">
                  <c:v>18.43</c:v>
                </c:pt>
                <c:pt idx="797">
                  <c:v>18.27</c:v>
                </c:pt>
                <c:pt idx="798">
                  <c:v>18.1</c:v>
                </c:pt>
                <c:pt idx="799">
                  <c:v>17.94</c:v>
                </c:pt>
                <c:pt idx="800">
                  <c:v>17.94</c:v>
                </c:pt>
                <c:pt idx="801">
                  <c:v>17.94</c:v>
                </c:pt>
                <c:pt idx="802">
                  <c:v>17.46</c:v>
                </c:pt>
                <c:pt idx="803">
                  <c:v>17.62</c:v>
                </c:pt>
                <c:pt idx="804">
                  <c:v>17.46</c:v>
                </c:pt>
                <c:pt idx="805">
                  <c:v>17.29</c:v>
                </c:pt>
                <c:pt idx="806">
                  <c:v>17.46</c:v>
                </c:pt>
                <c:pt idx="807">
                  <c:v>17.62</c:v>
                </c:pt>
                <c:pt idx="808">
                  <c:v>18.1</c:v>
                </c:pt>
                <c:pt idx="809">
                  <c:v>18.43</c:v>
                </c:pt>
                <c:pt idx="810">
                  <c:v>18.59</c:v>
                </c:pt>
                <c:pt idx="811">
                  <c:v>18.59</c:v>
                </c:pt>
                <c:pt idx="812">
                  <c:v>18.43</c:v>
                </c:pt>
                <c:pt idx="813">
                  <c:v>18.1</c:v>
                </c:pt>
                <c:pt idx="814">
                  <c:v>17.94</c:v>
                </c:pt>
                <c:pt idx="815">
                  <c:v>17.94</c:v>
                </c:pt>
                <c:pt idx="816">
                  <c:v>17.62</c:v>
                </c:pt>
                <c:pt idx="817">
                  <c:v>17.62</c:v>
                </c:pt>
                <c:pt idx="818">
                  <c:v>17.78</c:v>
                </c:pt>
                <c:pt idx="819">
                  <c:v>18.27</c:v>
                </c:pt>
                <c:pt idx="820">
                  <c:v>19.24</c:v>
                </c:pt>
                <c:pt idx="821">
                  <c:v>19.41</c:v>
                </c:pt>
                <c:pt idx="822">
                  <c:v>19.74</c:v>
                </c:pt>
                <c:pt idx="823">
                  <c:v>19.9</c:v>
                </c:pt>
                <c:pt idx="824">
                  <c:v>18.43</c:v>
                </c:pt>
                <c:pt idx="825">
                  <c:v>17.94</c:v>
                </c:pt>
                <c:pt idx="826">
                  <c:v>17.94</c:v>
                </c:pt>
                <c:pt idx="827">
                  <c:v>17.94</c:v>
                </c:pt>
                <c:pt idx="828">
                  <c:v>18.43</c:v>
                </c:pt>
                <c:pt idx="829">
                  <c:v>19.24</c:v>
                </c:pt>
                <c:pt idx="830">
                  <c:v>19.24</c:v>
                </c:pt>
                <c:pt idx="831">
                  <c:v>19.08</c:v>
                </c:pt>
                <c:pt idx="832">
                  <c:v>18.92</c:v>
                </c:pt>
                <c:pt idx="833">
                  <c:v>18.76</c:v>
                </c:pt>
                <c:pt idx="834">
                  <c:v>18.76</c:v>
                </c:pt>
                <c:pt idx="835">
                  <c:v>19.24</c:v>
                </c:pt>
                <c:pt idx="836">
                  <c:v>19.41</c:v>
                </c:pt>
                <c:pt idx="837">
                  <c:v>19.57</c:v>
                </c:pt>
                <c:pt idx="838">
                  <c:v>19.74</c:v>
                </c:pt>
                <c:pt idx="839">
                  <c:v>19.74</c:v>
                </c:pt>
                <c:pt idx="840">
                  <c:v>19.9</c:v>
                </c:pt>
                <c:pt idx="841">
                  <c:v>19.41</c:v>
                </c:pt>
                <c:pt idx="842">
                  <c:v>19.41</c:v>
                </c:pt>
                <c:pt idx="843">
                  <c:v>19.57</c:v>
                </c:pt>
                <c:pt idx="844">
                  <c:v>19.74</c:v>
                </c:pt>
                <c:pt idx="845">
                  <c:v>19.74</c:v>
                </c:pt>
                <c:pt idx="846">
                  <c:v>19.9</c:v>
                </c:pt>
                <c:pt idx="847">
                  <c:v>21.55</c:v>
                </c:pt>
                <c:pt idx="848">
                  <c:v>22.05</c:v>
                </c:pt>
                <c:pt idx="849">
                  <c:v>21.72</c:v>
                </c:pt>
                <c:pt idx="850">
                  <c:v>21.55</c:v>
                </c:pt>
                <c:pt idx="851">
                  <c:v>21.05</c:v>
                </c:pt>
                <c:pt idx="852">
                  <c:v>20.88</c:v>
                </c:pt>
                <c:pt idx="853">
                  <c:v>20.88</c:v>
                </c:pt>
                <c:pt idx="854">
                  <c:v>21.05</c:v>
                </c:pt>
                <c:pt idx="855">
                  <c:v>20.88</c:v>
                </c:pt>
                <c:pt idx="856">
                  <c:v>21.05</c:v>
                </c:pt>
                <c:pt idx="857">
                  <c:v>21.22</c:v>
                </c:pt>
                <c:pt idx="858">
                  <c:v>21.55</c:v>
                </c:pt>
                <c:pt idx="859">
                  <c:v>21.72</c:v>
                </c:pt>
                <c:pt idx="860">
                  <c:v>22.39</c:v>
                </c:pt>
                <c:pt idx="861">
                  <c:v>22.73</c:v>
                </c:pt>
                <c:pt idx="862">
                  <c:v>22.73</c:v>
                </c:pt>
                <c:pt idx="863">
                  <c:v>22.89</c:v>
                </c:pt>
                <c:pt idx="864">
                  <c:v>23.24</c:v>
                </c:pt>
                <c:pt idx="865">
                  <c:v>23.41</c:v>
                </c:pt>
                <c:pt idx="866">
                  <c:v>23.58</c:v>
                </c:pt>
                <c:pt idx="867">
                  <c:v>23.58</c:v>
                </c:pt>
                <c:pt idx="868">
                  <c:v>23.58</c:v>
                </c:pt>
                <c:pt idx="869">
                  <c:v>23.58</c:v>
                </c:pt>
                <c:pt idx="870">
                  <c:v>23.24</c:v>
                </c:pt>
                <c:pt idx="871">
                  <c:v>22.73</c:v>
                </c:pt>
                <c:pt idx="872">
                  <c:v>22.73</c:v>
                </c:pt>
                <c:pt idx="873">
                  <c:v>22.73</c:v>
                </c:pt>
                <c:pt idx="874">
                  <c:v>22.89</c:v>
                </c:pt>
                <c:pt idx="875">
                  <c:v>22.89</c:v>
                </c:pt>
                <c:pt idx="876">
                  <c:v>23.07</c:v>
                </c:pt>
                <c:pt idx="877">
                  <c:v>23.07</c:v>
                </c:pt>
                <c:pt idx="878">
                  <c:v>23.07</c:v>
                </c:pt>
                <c:pt idx="879">
                  <c:v>23.24</c:v>
                </c:pt>
                <c:pt idx="880">
                  <c:v>23.41</c:v>
                </c:pt>
                <c:pt idx="881">
                  <c:v>23.07</c:v>
                </c:pt>
                <c:pt idx="882">
                  <c:v>23.07</c:v>
                </c:pt>
                <c:pt idx="883">
                  <c:v>23.07</c:v>
                </c:pt>
                <c:pt idx="884">
                  <c:v>23.07</c:v>
                </c:pt>
                <c:pt idx="885">
                  <c:v>22.22</c:v>
                </c:pt>
                <c:pt idx="886">
                  <c:v>22.56</c:v>
                </c:pt>
                <c:pt idx="887">
                  <c:v>23.07</c:v>
                </c:pt>
                <c:pt idx="888">
                  <c:v>23.07</c:v>
                </c:pt>
                <c:pt idx="889">
                  <c:v>23.07</c:v>
                </c:pt>
                <c:pt idx="890">
                  <c:v>23.24</c:v>
                </c:pt>
                <c:pt idx="891">
                  <c:v>23.24</c:v>
                </c:pt>
                <c:pt idx="892">
                  <c:v>22.89</c:v>
                </c:pt>
                <c:pt idx="893">
                  <c:v>23.07</c:v>
                </c:pt>
                <c:pt idx="894">
                  <c:v>23.07</c:v>
                </c:pt>
                <c:pt idx="895">
                  <c:v>22.89</c:v>
                </c:pt>
                <c:pt idx="896">
                  <c:v>22.73</c:v>
                </c:pt>
                <c:pt idx="897">
                  <c:v>22.89</c:v>
                </c:pt>
                <c:pt idx="898">
                  <c:v>23.24</c:v>
                </c:pt>
                <c:pt idx="899">
                  <c:v>23.58</c:v>
                </c:pt>
                <c:pt idx="900">
                  <c:v>23.76</c:v>
                </c:pt>
                <c:pt idx="901">
                  <c:v>23.41</c:v>
                </c:pt>
                <c:pt idx="902">
                  <c:v>23.24</c:v>
                </c:pt>
                <c:pt idx="903">
                  <c:v>23.41</c:v>
                </c:pt>
                <c:pt idx="904">
                  <c:v>23.58</c:v>
                </c:pt>
                <c:pt idx="905">
                  <c:v>23.76</c:v>
                </c:pt>
                <c:pt idx="906">
                  <c:v>23.93</c:v>
                </c:pt>
                <c:pt idx="907">
                  <c:v>24.11</c:v>
                </c:pt>
                <c:pt idx="908">
                  <c:v>24.11</c:v>
                </c:pt>
                <c:pt idx="909">
                  <c:v>24.11</c:v>
                </c:pt>
                <c:pt idx="910">
                  <c:v>24.11</c:v>
                </c:pt>
                <c:pt idx="911">
                  <c:v>24.11</c:v>
                </c:pt>
                <c:pt idx="912">
                  <c:v>24.11</c:v>
                </c:pt>
                <c:pt idx="913">
                  <c:v>24.11</c:v>
                </c:pt>
                <c:pt idx="914">
                  <c:v>24.11</c:v>
                </c:pt>
                <c:pt idx="915">
                  <c:v>23.93</c:v>
                </c:pt>
                <c:pt idx="916">
                  <c:v>23.93</c:v>
                </c:pt>
                <c:pt idx="917">
                  <c:v>23.76</c:v>
                </c:pt>
                <c:pt idx="918">
                  <c:v>23.76</c:v>
                </c:pt>
                <c:pt idx="919">
                  <c:v>23.76</c:v>
                </c:pt>
                <c:pt idx="920">
                  <c:v>23.76</c:v>
                </c:pt>
                <c:pt idx="921">
                  <c:v>23.76</c:v>
                </c:pt>
                <c:pt idx="922">
                  <c:v>23.58</c:v>
                </c:pt>
                <c:pt idx="923">
                  <c:v>23.58</c:v>
                </c:pt>
                <c:pt idx="924">
                  <c:v>23.41</c:v>
                </c:pt>
                <c:pt idx="925">
                  <c:v>23.41</c:v>
                </c:pt>
                <c:pt idx="926">
                  <c:v>23.24</c:v>
                </c:pt>
                <c:pt idx="927">
                  <c:v>23.24</c:v>
                </c:pt>
                <c:pt idx="928">
                  <c:v>23.24</c:v>
                </c:pt>
                <c:pt idx="929">
                  <c:v>23.07</c:v>
                </c:pt>
                <c:pt idx="930">
                  <c:v>23.24</c:v>
                </c:pt>
                <c:pt idx="931">
                  <c:v>23.24</c:v>
                </c:pt>
                <c:pt idx="932">
                  <c:v>23.07</c:v>
                </c:pt>
                <c:pt idx="933">
                  <c:v>23.07</c:v>
                </c:pt>
                <c:pt idx="934">
                  <c:v>23.07</c:v>
                </c:pt>
                <c:pt idx="935">
                  <c:v>22.73</c:v>
                </c:pt>
                <c:pt idx="936">
                  <c:v>22.56</c:v>
                </c:pt>
                <c:pt idx="937">
                  <c:v>22.56</c:v>
                </c:pt>
                <c:pt idx="938">
                  <c:v>22.56</c:v>
                </c:pt>
                <c:pt idx="939">
                  <c:v>22.56</c:v>
                </c:pt>
                <c:pt idx="940">
                  <c:v>22.56</c:v>
                </c:pt>
                <c:pt idx="941">
                  <c:v>22.56</c:v>
                </c:pt>
                <c:pt idx="942">
                  <c:v>22.39</c:v>
                </c:pt>
                <c:pt idx="943">
                  <c:v>22.56</c:v>
                </c:pt>
                <c:pt idx="944">
                  <c:v>22.56</c:v>
                </c:pt>
                <c:pt idx="945">
                  <c:v>22.39</c:v>
                </c:pt>
                <c:pt idx="946">
                  <c:v>22.22</c:v>
                </c:pt>
                <c:pt idx="947">
                  <c:v>22.39</c:v>
                </c:pt>
                <c:pt idx="948">
                  <c:v>22.39</c:v>
                </c:pt>
                <c:pt idx="949">
                  <c:v>22.22</c:v>
                </c:pt>
                <c:pt idx="950">
                  <c:v>22.22</c:v>
                </c:pt>
                <c:pt idx="951">
                  <c:v>22.22</c:v>
                </c:pt>
                <c:pt idx="952">
                  <c:v>22.05</c:v>
                </c:pt>
                <c:pt idx="953">
                  <c:v>21.88</c:v>
                </c:pt>
                <c:pt idx="954">
                  <c:v>21.55</c:v>
                </c:pt>
                <c:pt idx="955">
                  <c:v>21.72</c:v>
                </c:pt>
                <c:pt idx="956">
                  <c:v>21.88</c:v>
                </c:pt>
                <c:pt idx="957">
                  <c:v>21.72</c:v>
                </c:pt>
                <c:pt idx="958">
                  <c:v>21.55</c:v>
                </c:pt>
                <c:pt idx="959">
                  <c:v>21.55</c:v>
                </c:pt>
                <c:pt idx="960">
                  <c:v>21.55</c:v>
                </c:pt>
                <c:pt idx="961">
                  <c:v>21.38</c:v>
                </c:pt>
                <c:pt idx="962">
                  <c:v>21.22</c:v>
                </c:pt>
                <c:pt idx="963">
                  <c:v>21.05</c:v>
                </c:pt>
                <c:pt idx="964">
                  <c:v>21.05</c:v>
                </c:pt>
                <c:pt idx="965">
                  <c:v>21.05</c:v>
                </c:pt>
                <c:pt idx="966">
                  <c:v>21.38</c:v>
                </c:pt>
                <c:pt idx="967">
                  <c:v>21.38</c:v>
                </c:pt>
                <c:pt idx="968">
                  <c:v>21.38</c:v>
                </c:pt>
                <c:pt idx="969">
                  <c:v>21.38</c:v>
                </c:pt>
                <c:pt idx="970">
                  <c:v>21.22</c:v>
                </c:pt>
                <c:pt idx="971">
                  <c:v>21.22</c:v>
                </c:pt>
                <c:pt idx="972">
                  <c:v>21.05</c:v>
                </c:pt>
                <c:pt idx="973">
                  <c:v>20.72</c:v>
                </c:pt>
                <c:pt idx="974">
                  <c:v>20.88</c:v>
                </c:pt>
                <c:pt idx="975">
                  <c:v>20.88</c:v>
                </c:pt>
                <c:pt idx="976">
                  <c:v>20.88</c:v>
                </c:pt>
                <c:pt idx="977">
                  <c:v>20.72</c:v>
                </c:pt>
                <c:pt idx="978">
                  <c:v>20.56</c:v>
                </c:pt>
                <c:pt idx="979">
                  <c:v>20.72</c:v>
                </c:pt>
                <c:pt idx="980">
                  <c:v>20.56</c:v>
                </c:pt>
                <c:pt idx="981">
                  <c:v>20.23</c:v>
                </c:pt>
                <c:pt idx="982">
                  <c:v>20.06</c:v>
                </c:pt>
                <c:pt idx="983">
                  <c:v>20.23</c:v>
                </c:pt>
                <c:pt idx="984">
                  <c:v>20.39</c:v>
                </c:pt>
                <c:pt idx="985">
                  <c:v>20.56</c:v>
                </c:pt>
                <c:pt idx="986">
                  <c:v>20.39</c:v>
                </c:pt>
                <c:pt idx="987">
                  <c:v>20.23</c:v>
                </c:pt>
                <c:pt idx="988">
                  <c:v>20.23</c:v>
                </c:pt>
                <c:pt idx="989">
                  <c:v>20.23</c:v>
                </c:pt>
                <c:pt idx="990">
                  <c:v>20.39</c:v>
                </c:pt>
                <c:pt idx="991">
                  <c:v>20.72</c:v>
                </c:pt>
                <c:pt idx="992">
                  <c:v>20.72</c:v>
                </c:pt>
                <c:pt idx="993">
                  <c:v>20.56</c:v>
                </c:pt>
                <c:pt idx="994">
                  <c:v>20.39</c:v>
                </c:pt>
                <c:pt idx="995">
                  <c:v>20.39</c:v>
                </c:pt>
                <c:pt idx="996">
                  <c:v>20.06</c:v>
                </c:pt>
                <c:pt idx="997">
                  <c:v>19.41</c:v>
                </c:pt>
                <c:pt idx="998">
                  <c:v>18.92</c:v>
                </c:pt>
                <c:pt idx="999">
                  <c:v>19.74</c:v>
                </c:pt>
                <c:pt idx="1000">
                  <c:v>19.9</c:v>
                </c:pt>
                <c:pt idx="1001">
                  <c:v>20.06</c:v>
                </c:pt>
                <c:pt idx="1002">
                  <c:v>19.9</c:v>
                </c:pt>
                <c:pt idx="1003">
                  <c:v>19.74</c:v>
                </c:pt>
                <c:pt idx="1004">
                  <c:v>18.43</c:v>
                </c:pt>
                <c:pt idx="1005">
                  <c:v>17.46</c:v>
                </c:pt>
                <c:pt idx="1006">
                  <c:v>16.97</c:v>
                </c:pt>
                <c:pt idx="1007">
                  <c:v>16.01</c:v>
                </c:pt>
                <c:pt idx="1008">
                  <c:v>17.13</c:v>
                </c:pt>
                <c:pt idx="1009">
                  <c:v>17.46</c:v>
                </c:pt>
                <c:pt idx="1010">
                  <c:v>18.27</c:v>
                </c:pt>
                <c:pt idx="1011">
                  <c:v>18.43</c:v>
                </c:pt>
                <c:pt idx="1012">
                  <c:v>19.57</c:v>
                </c:pt>
                <c:pt idx="1013">
                  <c:v>19.74</c:v>
                </c:pt>
                <c:pt idx="1014">
                  <c:v>19.74</c:v>
                </c:pt>
                <c:pt idx="1015">
                  <c:v>19.74</c:v>
                </c:pt>
                <c:pt idx="1016">
                  <c:v>19.9</c:v>
                </c:pt>
                <c:pt idx="1017">
                  <c:v>19.9</c:v>
                </c:pt>
                <c:pt idx="1018">
                  <c:v>19.9</c:v>
                </c:pt>
                <c:pt idx="1019">
                  <c:v>19.9</c:v>
                </c:pt>
                <c:pt idx="1020">
                  <c:v>20.06</c:v>
                </c:pt>
                <c:pt idx="1021">
                  <c:v>19.9</c:v>
                </c:pt>
                <c:pt idx="1022">
                  <c:v>19.74</c:v>
                </c:pt>
                <c:pt idx="1023">
                  <c:v>19.41</c:v>
                </c:pt>
                <c:pt idx="1024">
                  <c:v>19.24</c:v>
                </c:pt>
                <c:pt idx="1025">
                  <c:v>19.24</c:v>
                </c:pt>
                <c:pt idx="1026">
                  <c:v>18.27</c:v>
                </c:pt>
                <c:pt idx="1027">
                  <c:v>17.62</c:v>
                </c:pt>
                <c:pt idx="1028">
                  <c:v>17.62</c:v>
                </c:pt>
                <c:pt idx="1029">
                  <c:v>17.94</c:v>
                </c:pt>
                <c:pt idx="1030">
                  <c:v>17.78</c:v>
                </c:pt>
                <c:pt idx="1031">
                  <c:v>18.43</c:v>
                </c:pt>
                <c:pt idx="1032">
                  <c:v>19.41</c:v>
                </c:pt>
                <c:pt idx="1033">
                  <c:v>19.24</c:v>
                </c:pt>
                <c:pt idx="1034">
                  <c:v>19.08</c:v>
                </c:pt>
                <c:pt idx="1035">
                  <c:v>18.92</c:v>
                </c:pt>
                <c:pt idx="1036">
                  <c:v>19.24</c:v>
                </c:pt>
                <c:pt idx="1037">
                  <c:v>19.24</c:v>
                </c:pt>
                <c:pt idx="1038">
                  <c:v>19.41</c:v>
                </c:pt>
                <c:pt idx="1039">
                  <c:v>19.41</c:v>
                </c:pt>
                <c:pt idx="1040">
                  <c:v>19.08</c:v>
                </c:pt>
                <c:pt idx="1041">
                  <c:v>19.41</c:v>
                </c:pt>
                <c:pt idx="1042">
                  <c:v>19.41</c:v>
                </c:pt>
                <c:pt idx="1043">
                  <c:v>19.24</c:v>
                </c:pt>
                <c:pt idx="1044">
                  <c:v>19.24</c:v>
                </c:pt>
                <c:pt idx="1045">
                  <c:v>19.41</c:v>
                </c:pt>
                <c:pt idx="1046">
                  <c:v>19.24</c:v>
                </c:pt>
                <c:pt idx="1047">
                  <c:v>19.24</c:v>
                </c:pt>
                <c:pt idx="1048">
                  <c:v>19.08</c:v>
                </c:pt>
                <c:pt idx="1049">
                  <c:v>18.76</c:v>
                </c:pt>
                <c:pt idx="1050">
                  <c:v>18.27</c:v>
                </c:pt>
                <c:pt idx="1051">
                  <c:v>17.62</c:v>
                </c:pt>
                <c:pt idx="1052">
                  <c:v>17.46</c:v>
                </c:pt>
                <c:pt idx="1053">
                  <c:v>16.49</c:v>
                </c:pt>
                <c:pt idx="1054">
                  <c:v>16.97</c:v>
                </c:pt>
                <c:pt idx="1055">
                  <c:v>16.97</c:v>
                </c:pt>
                <c:pt idx="1056">
                  <c:v>16.81</c:v>
                </c:pt>
                <c:pt idx="1057">
                  <c:v>16.17</c:v>
                </c:pt>
                <c:pt idx="1058">
                  <c:v>16.81</c:v>
                </c:pt>
                <c:pt idx="1059">
                  <c:v>16.97</c:v>
                </c:pt>
                <c:pt idx="1060">
                  <c:v>17.29</c:v>
                </c:pt>
                <c:pt idx="1061">
                  <c:v>17.62</c:v>
                </c:pt>
                <c:pt idx="1062">
                  <c:v>17.29</c:v>
                </c:pt>
                <c:pt idx="1063">
                  <c:v>17.46</c:v>
                </c:pt>
                <c:pt idx="1064">
                  <c:v>17.78</c:v>
                </c:pt>
                <c:pt idx="1065">
                  <c:v>17.94</c:v>
                </c:pt>
                <c:pt idx="1066">
                  <c:v>18.1</c:v>
                </c:pt>
                <c:pt idx="1067">
                  <c:v>17.78</c:v>
                </c:pt>
                <c:pt idx="1068">
                  <c:v>17.78</c:v>
                </c:pt>
                <c:pt idx="1069">
                  <c:v>17.46</c:v>
                </c:pt>
                <c:pt idx="1070">
                  <c:v>17.46</c:v>
                </c:pt>
                <c:pt idx="1071">
                  <c:v>16.81</c:v>
                </c:pt>
                <c:pt idx="1072">
                  <c:v>16.49</c:v>
                </c:pt>
                <c:pt idx="1073">
                  <c:v>16.33</c:v>
                </c:pt>
                <c:pt idx="1074">
                  <c:v>15.69</c:v>
                </c:pt>
                <c:pt idx="1075">
                  <c:v>15.06</c:v>
                </c:pt>
                <c:pt idx="1076">
                  <c:v>16.01</c:v>
                </c:pt>
                <c:pt idx="1077">
                  <c:v>15.86</c:v>
                </c:pt>
                <c:pt idx="1078">
                  <c:v>15.22</c:v>
                </c:pt>
                <c:pt idx="1079">
                  <c:v>15.22</c:v>
                </c:pt>
                <c:pt idx="1080">
                  <c:v>15.22</c:v>
                </c:pt>
                <c:pt idx="1081">
                  <c:v>15.38</c:v>
                </c:pt>
                <c:pt idx="1082">
                  <c:v>14.89</c:v>
                </c:pt>
                <c:pt idx="1083">
                  <c:v>14.26</c:v>
                </c:pt>
                <c:pt idx="1084">
                  <c:v>14.74</c:v>
                </c:pt>
                <c:pt idx="1085">
                  <c:v>15.53</c:v>
                </c:pt>
                <c:pt idx="1086">
                  <c:v>16.33</c:v>
                </c:pt>
                <c:pt idx="1087">
                  <c:v>16.01</c:v>
                </c:pt>
                <c:pt idx="1088">
                  <c:v>16.17</c:v>
                </c:pt>
                <c:pt idx="1089">
                  <c:v>16.65</c:v>
                </c:pt>
                <c:pt idx="1090">
                  <c:v>16.81</c:v>
                </c:pt>
                <c:pt idx="1091">
                  <c:v>16.65</c:v>
                </c:pt>
                <c:pt idx="1092">
                  <c:v>16.33</c:v>
                </c:pt>
                <c:pt idx="1093">
                  <c:v>16.49</c:v>
                </c:pt>
                <c:pt idx="1094">
                  <c:v>16.81</c:v>
                </c:pt>
                <c:pt idx="1095">
                  <c:v>16.33</c:v>
                </c:pt>
                <c:pt idx="1096">
                  <c:v>16.49</c:v>
                </c:pt>
                <c:pt idx="1097">
                  <c:v>16.49</c:v>
                </c:pt>
                <c:pt idx="1098">
                  <c:v>15.86</c:v>
                </c:pt>
                <c:pt idx="1099">
                  <c:v>15.86</c:v>
                </c:pt>
                <c:pt idx="1100">
                  <c:v>15.53</c:v>
                </c:pt>
                <c:pt idx="1101">
                  <c:v>15.69</c:v>
                </c:pt>
                <c:pt idx="1102">
                  <c:v>15.53</c:v>
                </c:pt>
                <c:pt idx="1103">
                  <c:v>15.38</c:v>
                </c:pt>
                <c:pt idx="1104">
                  <c:v>15.38</c:v>
                </c:pt>
                <c:pt idx="1105">
                  <c:v>15.53</c:v>
                </c:pt>
                <c:pt idx="1106">
                  <c:v>16.49</c:v>
                </c:pt>
                <c:pt idx="1107">
                  <c:v>19.08</c:v>
                </c:pt>
                <c:pt idx="1108">
                  <c:v>21.38</c:v>
                </c:pt>
                <c:pt idx="1109">
                  <c:v>21.05</c:v>
                </c:pt>
                <c:pt idx="1110">
                  <c:v>20.56</c:v>
                </c:pt>
                <c:pt idx="1111">
                  <c:v>19.08</c:v>
                </c:pt>
                <c:pt idx="1112">
                  <c:v>17.94</c:v>
                </c:pt>
                <c:pt idx="1113">
                  <c:v>17.62</c:v>
                </c:pt>
                <c:pt idx="1114">
                  <c:v>17.46</c:v>
                </c:pt>
                <c:pt idx="1115">
                  <c:v>17.62</c:v>
                </c:pt>
                <c:pt idx="1116">
                  <c:v>18.1</c:v>
                </c:pt>
                <c:pt idx="1117">
                  <c:v>19.08</c:v>
                </c:pt>
                <c:pt idx="1118">
                  <c:v>19.24</c:v>
                </c:pt>
                <c:pt idx="1119">
                  <c:v>18.43</c:v>
                </c:pt>
                <c:pt idx="1120">
                  <c:v>17.78</c:v>
                </c:pt>
                <c:pt idx="1121">
                  <c:v>17.62</c:v>
                </c:pt>
                <c:pt idx="1122">
                  <c:v>18.1</c:v>
                </c:pt>
                <c:pt idx="1123">
                  <c:v>19.08</c:v>
                </c:pt>
                <c:pt idx="1124">
                  <c:v>21.05</c:v>
                </c:pt>
                <c:pt idx="1125">
                  <c:v>21.38</c:v>
                </c:pt>
                <c:pt idx="1126">
                  <c:v>22.05</c:v>
                </c:pt>
                <c:pt idx="1127">
                  <c:v>21.88</c:v>
                </c:pt>
                <c:pt idx="1128">
                  <c:v>20.56</c:v>
                </c:pt>
                <c:pt idx="1129">
                  <c:v>18.92</c:v>
                </c:pt>
                <c:pt idx="1130">
                  <c:v>18.76</c:v>
                </c:pt>
                <c:pt idx="1131">
                  <c:v>18.76</c:v>
                </c:pt>
                <c:pt idx="1132">
                  <c:v>18.76</c:v>
                </c:pt>
                <c:pt idx="1133">
                  <c:v>18.92</c:v>
                </c:pt>
                <c:pt idx="1134">
                  <c:v>18.92</c:v>
                </c:pt>
                <c:pt idx="1135">
                  <c:v>20.72</c:v>
                </c:pt>
                <c:pt idx="1136">
                  <c:v>21.88</c:v>
                </c:pt>
                <c:pt idx="1137">
                  <c:v>22.39</c:v>
                </c:pt>
                <c:pt idx="1138">
                  <c:v>23.07</c:v>
                </c:pt>
                <c:pt idx="1139">
                  <c:v>23.07</c:v>
                </c:pt>
                <c:pt idx="1140">
                  <c:v>23.24</c:v>
                </c:pt>
                <c:pt idx="1141">
                  <c:v>22.73</c:v>
                </c:pt>
                <c:pt idx="1142">
                  <c:v>22.73</c:v>
                </c:pt>
                <c:pt idx="1143">
                  <c:v>22.73</c:v>
                </c:pt>
                <c:pt idx="1144">
                  <c:v>22.89</c:v>
                </c:pt>
                <c:pt idx="1145">
                  <c:v>23.24</c:v>
                </c:pt>
                <c:pt idx="1146">
                  <c:v>23.41</c:v>
                </c:pt>
                <c:pt idx="1147">
                  <c:v>23.41</c:v>
                </c:pt>
                <c:pt idx="1148">
                  <c:v>23.41</c:v>
                </c:pt>
                <c:pt idx="1149">
                  <c:v>23.24</c:v>
                </c:pt>
                <c:pt idx="1150">
                  <c:v>22.89</c:v>
                </c:pt>
                <c:pt idx="1151">
                  <c:v>22.89</c:v>
                </c:pt>
                <c:pt idx="1152">
                  <c:v>23.07</c:v>
                </c:pt>
                <c:pt idx="1153">
                  <c:v>23.24</c:v>
                </c:pt>
                <c:pt idx="1154">
                  <c:v>23.41</c:v>
                </c:pt>
                <c:pt idx="1155">
                  <c:v>23.41</c:v>
                </c:pt>
                <c:pt idx="1156">
                  <c:v>23.41</c:v>
                </c:pt>
                <c:pt idx="1157">
                  <c:v>23.41</c:v>
                </c:pt>
                <c:pt idx="1158">
                  <c:v>23.07</c:v>
                </c:pt>
                <c:pt idx="1159">
                  <c:v>23.24</c:v>
                </c:pt>
                <c:pt idx="1160">
                  <c:v>23.07</c:v>
                </c:pt>
                <c:pt idx="1161">
                  <c:v>23.07</c:v>
                </c:pt>
                <c:pt idx="1162">
                  <c:v>23.07</c:v>
                </c:pt>
                <c:pt idx="1163">
                  <c:v>23.24</c:v>
                </c:pt>
                <c:pt idx="1164">
                  <c:v>23.07</c:v>
                </c:pt>
                <c:pt idx="1165">
                  <c:v>23.07</c:v>
                </c:pt>
                <c:pt idx="1166">
                  <c:v>23.07</c:v>
                </c:pt>
                <c:pt idx="1167">
                  <c:v>23.07</c:v>
                </c:pt>
                <c:pt idx="1168">
                  <c:v>23.07</c:v>
                </c:pt>
                <c:pt idx="1169">
                  <c:v>23.07</c:v>
                </c:pt>
                <c:pt idx="1170">
                  <c:v>22.56</c:v>
                </c:pt>
                <c:pt idx="1171">
                  <c:v>22.39</c:v>
                </c:pt>
                <c:pt idx="1172">
                  <c:v>22.56</c:v>
                </c:pt>
                <c:pt idx="1173">
                  <c:v>22.73</c:v>
                </c:pt>
                <c:pt idx="1174">
                  <c:v>22.73</c:v>
                </c:pt>
                <c:pt idx="1175">
                  <c:v>22.73</c:v>
                </c:pt>
                <c:pt idx="1176">
                  <c:v>22.56</c:v>
                </c:pt>
                <c:pt idx="1177">
                  <c:v>22.56</c:v>
                </c:pt>
                <c:pt idx="1178">
                  <c:v>22.05</c:v>
                </c:pt>
                <c:pt idx="1179">
                  <c:v>21.72</c:v>
                </c:pt>
                <c:pt idx="1180">
                  <c:v>21.38</c:v>
                </c:pt>
                <c:pt idx="1181">
                  <c:v>20.88</c:v>
                </c:pt>
                <c:pt idx="1182">
                  <c:v>21.22</c:v>
                </c:pt>
                <c:pt idx="1183">
                  <c:v>20.72</c:v>
                </c:pt>
                <c:pt idx="1184">
                  <c:v>21.05</c:v>
                </c:pt>
                <c:pt idx="1185">
                  <c:v>21.22</c:v>
                </c:pt>
                <c:pt idx="1186">
                  <c:v>20.88</c:v>
                </c:pt>
                <c:pt idx="1187">
                  <c:v>20.88</c:v>
                </c:pt>
                <c:pt idx="1188">
                  <c:v>20.39</c:v>
                </c:pt>
                <c:pt idx="1189">
                  <c:v>20.56</c:v>
                </c:pt>
                <c:pt idx="1190">
                  <c:v>20.72</c:v>
                </c:pt>
                <c:pt idx="1191">
                  <c:v>21.38</c:v>
                </c:pt>
                <c:pt idx="1192">
                  <c:v>21.72</c:v>
                </c:pt>
                <c:pt idx="1193">
                  <c:v>21.72</c:v>
                </c:pt>
                <c:pt idx="1194">
                  <c:v>21.72</c:v>
                </c:pt>
                <c:pt idx="1195">
                  <c:v>21.55</c:v>
                </c:pt>
                <c:pt idx="1196">
                  <c:v>21.88</c:v>
                </c:pt>
                <c:pt idx="1197">
                  <c:v>22.05</c:v>
                </c:pt>
                <c:pt idx="1198">
                  <c:v>22.56</c:v>
                </c:pt>
                <c:pt idx="1199">
                  <c:v>22.39</c:v>
                </c:pt>
                <c:pt idx="1200">
                  <c:v>22.39</c:v>
                </c:pt>
                <c:pt idx="1201">
                  <c:v>22.39</c:v>
                </c:pt>
                <c:pt idx="1202">
                  <c:v>22.56</c:v>
                </c:pt>
                <c:pt idx="1203">
                  <c:v>22.39</c:v>
                </c:pt>
                <c:pt idx="1204">
                  <c:v>22.73</c:v>
                </c:pt>
                <c:pt idx="1205">
                  <c:v>22.73</c:v>
                </c:pt>
                <c:pt idx="1206">
                  <c:v>22.73</c:v>
                </c:pt>
                <c:pt idx="1207">
                  <c:v>22.56</c:v>
                </c:pt>
                <c:pt idx="1208">
                  <c:v>21.88</c:v>
                </c:pt>
                <c:pt idx="1209">
                  <c:v>21.72</c:v>
                </c:pt>
                <c:pt idx="1210">
                  <c:v>21.22</c:v>
                </c:pt>
                <c:pt idx="1211">
                  <c:v>21.05</c:v>
                </c:pt>
                <c:pt idx="1212">
                  <c:v>20.88</c:v>
                </c:pt>
                <c:pt idx="1213">
                  <c:v>21.05</c:v>
                </c:pt>
                <c:pt idx="1214">
                  <c:v>21.22</c:v>
                </c:pt>
                <c:pt idx="1215">
                  <c:v>21.22</c:v>
                </c:pt>
                <c:pt idx="1216">
                  <c:v>21.22</c:v>
                </c:pt>
                <c:pt idx="1217">
                  <c:v>21.05</c:v>
                </c:pt>
                <c:pt idx="1218">
                  <c:v>21.22</c:v>
                </c:pt>
                <c:pt idx="1219">
                  <c:v>21.72</c:v>
                </c:pt>
                <c:pt idx="1220">
                  <c:v>21.55</c:v>
                </c:pt>
                <c:pt idx="1221">
                  <c:v>21.55</c:v>
                </c:pt>
                <c:pt idx="1222">
                  <c:v>21.88</c:v>
                </c:pt>
                <c:pt idx="1223">
                  <c:v>23.24</c:v>
                </c:pt>
                <c:pt idx="1224">
                  <c:v>23.24</c:v>
                </c:pt>
                <c:pt idx="1225">
                  <c:v>23.24</c:v>
                </c:pt>
                <c:pt idx="1226">
                  <c:v>23.24</c:v>
                </c:pt>
                <c:pt idx="1227">
                  <c:v>23.24</c:v>
                </c:pt>
                <c:pt idx="1228">
                  <c:v>22.89</c:v>
                </c:pt>
                <c:pt idx="1229">
                  <c:v>22.22</c:v>
                </c:pt>
                <c:pt idx="1230">
                  <c:v>22.22</c:v>
                </c:pt>
                <c:pt idx="1231">
                  <c:v>21.88</c:v>
                </c:pt>
                <c:pt idx="1232">
                  <c:v>22.05</c:v>
                </c:pt>
                <c:pt idx="1233">
                  <c:v>22.73</c:v>
                </c:pt>
                <c:pt idx="1234">
                  <c:v>22.89</c:v>
                </c:pt>
                <c:pt idx="1235">
                  <c:v>22.89</c:v>
                </c:pt>
                <c:pt idx="1236">
                  <c:v>22.73</c:v>
                </c:pt>
                <c:pt idx="1237">
                  <c:v>22.73</c:v>
                </c:pt>
                <c:pt idx="1238">
                  <c:v>22.73</c:v>
                </c:pt>
                <c:pt idx="1239">
                  <c:v>22.56</c:v>
                </c:pt>
                <c:pt idx="1240">
                  <c:v>22.56</c:v>
                </c:pt>
                <c:pt idx="1241">
                  <c:v>22.39</c:v>
                </c:pt>
                <c:pt idx="1242">
                  <c:v>22.39</c:v>
                </c:pt>
                <c:pt idx="1243">
                  <c:v>22.39</c:v>
                </c:pt>
                <c:pt idx="1244">
                  <c:v>22.22</c:v>
                </c:pt>
                <c:pt idx="1245">
                  <c:v>22.22</c:v>
                </c:pt>
                <c:pt idx="1246">
                  <c:v>22.22</c:v>
                </c:pt>
                <c:pt idx="1247">
                  <c:v>22.22</c:v>
                </c:pt>
                <c:pt idx="1248">
                  <c:v>22.39</c:v>
                </c:pt>
                <c:pt idx="1249">
                  <c:v>22.22</c:v>
                </c:pt>
                <c:pt idx="1250">
                  <c:v>22.05</c:v>
                </c:pt>
                <c:pt idx="1251">
                  <c:v>21.88</c:v>
                </c:pt>
                <c:pt idx="1252">
                  <c:v>21.88</c:v>
                </c:pt>
                <c:pt idx="1253">
                  <c:v>21.72</c:v>
                </c:pt>
                <c:pt idx="1254">
                  <c:v>21.72</c:v>
                </c:pt>
                <c:pt idx="1255">
                  <c:v>21.55</c:v>
                </c:pt>
                <c:pt idx="1256">
                  <c:v>21.38</c:v>
                </c:pt>
                <c:pt idx="1257">
                  <c:v>21.55</c:v>
                </c:pt>
                <c:pt idx="1258">
                  <c:v>20.72</c:v>
                </c:pt>
                <c:pt idx="1259">
                  <c:v>20.06</c:v>
                </c:pt>
                <c:pt idx="1260">
                  <c:v>20.06</c:v>
                </c:pt>
                <c:pt idx="1261">
                  <c:v>20.06</c:v>
                </c:pt>
                <c:pt idx="1262">
                  <c:v>19.24</c:v>
                </c:pt>
                <c:pt idx="1263">
                  <c:v>19.08</c:v>
                </c:pt>
                <c:pt idx="1264">
                  <c:v>18.76</c:v>
                </c:pt>
                <c:pt idx="1265">
                  <c:v>19.74</c:v>
                </c:pt>
                <c:pt idx="1266">
                  <c:v>20.56</c:v>
                </c:pt>
                <c:pt idx="1267">
                  <c:v>20.56</c:v>
                </c:pt>
                <c:pt idx="1268">
                  <c:v>19.41</c:v>
                </c:pt>
                <c:pt idx="1269">
                  <c:v>19.57</c:v>
                </c:pt>
                <c:pt idx="1270">
                  <c:v>19.74</c:v>
                </c:pt>
                <c:pt idx="1271">
                  <c:v>19.74</c:v>
                </c:pt>
                <c:pt idx="1272">
                  <c:v>19.57</c:v>
                </c:pt>
                <c:pt idx="1273">
                  <c:v>19.74</c:v>
                </c:pt>
                <c:pt idx="1274">
                  <c:v>20.23</c:v>
                </c:pt>
                <c:pt idx="1275">
                  <c:v>19.41</c:v>
                </c:pt>
                <c:pt idx="1276">
                  <c:v>19.41</c:v>
                </c:pt>
                <c:pt idx="1277">
                  <c:v>19.41</c:v>
                </c:pt>
                <c:pt idx="1278">
                  <c:v>19.08</c:v>
                </c:pt>
                <c:pt idx="1279">
                  <c:v>19.41</c:v>
                </c:pt>
                <c:pt idx="1280">
                  <c:v>19.08</c:v>
                </c:pt>
                <c:pt idx="1281">
                  <c:v>17.94</c:v>
                </c:pt>
                <c:pt idx="1282">
                  <c:v>17.78</c:v>
                </c:pt>
                <c:pt idx="1283">
                  <c:v>16.81</c:v>
                </c:pt>
                <c:pt idx="1284">
                  <c:v>16.97</c:v>
                </c:pt>
                <c:pt idx="1285">
                  <c:v>16.17</c:v>
                </c:pt>
                <c:pt idx="1286">
                  <c:v>15.69</c:v>
                </c:pt>
                <c:pt idx="1287">
                  <c:v>16.01</c:v>
                </c:pt>
                <c:pt idx="1288">
                  <c:v>17.46</c:v>
                </c:pt>
                <c:pt idx="1289">
                  <c:v>19.24</c:v>
                </c:pt>
                <c:pt idx="1290">
                  <c:v>19.57</c:v>
                </c:pt>
                <c:pt idx="1291">
                  <c:v>19.41</c:v>
                </c:pt>
                <c:pt idx="1292">
                  <c:v>20.23</c:v>
                </c:pt>
                <c:pt idx="1293">
                  <c:v>20.56</c:v>
                </c:pt>
                <c:pt idx="1294">
                  <c:v>20.56</c:v>
                </c:pt>
                <c:pt idx="1295">
                  <c:v>20.56</c:v>
                </c:pt>
                <c:pt idx="1296">
                  <c:v>20.56</c:v>
                </c:pt>
                <c:pt idx="1297">
                  <c:v>20.56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temperature!$T$1</c:f>
              <c:strCache>
                <c:ptCount val="1"/>
                <c:pt idx="0">
                  <c:v>4-5cm</c:v>
                </c:pt>
              </c:strCache>
            </c:strRef>
          </c:tx>
          <c:marker>
            <c:symbol val="none"/>
          </c:marker>
          <c:val>
            <c:numRef>
              <c:f>temperature!$T$2:$T$1299</c:f>
              <c:numCache>
                <c:formatCode>0.00</c:formatCode>
                <c:ptCount val="1298"/>
                <c:pt idx="0">
                  <c:v>21.664</c:v>
                </c:pt>
                <c:pt idx="1">
                  <c:v>21.664</c:v>
                </c:pt>
                <c:pt idx="2">
                  <c:v>21.76</c:v>
                </c:pt>
                <c:pt idx="3">
                  <c:v>21.951</c:v>
                </c:pt>
                <c:pt idx="4">
                  <c:v>21.855</c:v>
                </c:pt>
                <c:pt idx="5">
                  <c:v>22.046</c:v>
                </c:pt>
                <c:pt idx="6">
                  <c:v>22.238</c:v>
                </c:pt>
                <c:pt idx="7">
                  <c:v>22.525</c:v>
                </c:pt>
                <c:pt idx="8">
                  <c:v>22.812</c:v>
                </c:pt>
                <c:pt idx="9">
                  <c:v>23.196</c:v>
                </c:pt>
                <c:pt idx="10">
                  <c:v>23.581</c:v>
                </c:pt>
                <c:pt idx="11">
                  <c:v>23.966</c:v>
                </c:pt>
                <c:pt idx="12">
                  <c:v>24.448</c:v>
                </c:pt>
                <c:pt idx="13">
                  <c:v>24.835</c:v>
                </c:pt>
                <c:pt idx="14">
                  <c:v>25.222</c:v>
                </c:pt>
                <c:pt idx="15">
                  <c:v>25.61</c:v>
                </c:pt>
                <c:pt idx="16">
                  <c:v>26.0</c:v>
                </c:pt>
                <c:pt idx="17">
                  <c:v>26.39</c:v>
                </c:pt>
                <c:pt idx="18">
                  <c:v>26.781</c:v>
                </c:pt>
                <c:pt idx="19">
                  <c:v>27.075</c:v>
                </c:pt>
                <c:pt idx="20">
                  <c:v>27.37</c:v>
                </c:pt>
                <c:pt idx="21">
                  <c:v>27.665</c:v>
                </c:pt>
                <c:pt idx="22">
                  <c:v>27.961</c:v>
                </c:pt>
                <c:pt idx="23">
                  <c:v>28.258</c:v>
                </c:pt>
                <c:pt idx="24">
                  <c:v>28.456</c:v>
                </c:pt>
                <c:pt idx="25">
                  <c:v>28.555</c:v>
                </c:pt>
                <c:pt idx="26">
                  <c:v>27.665</c:v>
                </c:pt>
                <c:pt idx="27">
                  <c:v>27.665</c:v>
                </c:pt>
                <c:pt idx="28">
                  <c:v>27.37</c:v>
                </c:pt>
                <c:pt idx="29">
                  <c:v>26.488</c:v>
                </c:pt>
                <c:pt idx="30">
                  <c:v>26.488</c:v>
                </c:pt>
                <c:pt idx="31">
                  <c:v>26.0</c:v>
                </c:pt>
                <c:pt idx="32">
                  <c:v>25.416</c:v>
                </c:pt>
                <c:pt idx="33">
                  <c:v>24.738</c:v>
                </c:pt>
                <c:pt idx="34">
                  <c:v>25.028</c:v>
                </c:pt>
                <c:pt idx="35">
                  <c:v>25.319</c:v>
                </c:pt>
                <c:pt idx="36">
                  <c:v>25.805</c:v>
                </c:pt>
                <c:pt idx="37">
                  <c:v>25.222</c:v>
                </c:pt>
                <c:pt idx="38">
                  <c:v>26.0</c:v>
                </c:pt>
                <c:pt idx="39">
                  <c:v>26.585</c:v>
                </c:pt>
                <c:pt idx="40">
                  <c:v>27.468</c:v>
                </c:pt>
                <c:pt idx="41">
                  <c:v>31.574</c:v>
                </c:pt>
                <c:pt idx="42">
                  <c:v>34.374</c:v>
                </c:pt>
                <c:pt idx="43">
                  <c:v>35.864</c:v>
                </c:pt>
                <c:pt idx="44">
                  <c:v>35.649</c:v>
                </c:pt>
                <c:pt idx="45">
                  <c:v>34.163</c:v>
                </c:pt>
                <c:pt idx="46">
                  <c:v>30.356</c:v>
                </c:pt>
                <c:pt idx="47">
                  <c:v>28.953</c:v>
                </c:pt>
                <c:pt idx="48">
                  <c:v>27.665</c:v>
                </c:pt>
                <c:pt idx="49">
                  <c:v>28.655</c:v>
                </c:pt>
                <c:pt idx="50">
                  <c:v>25.513</c:v>
                </c:pt>
                <c:pt idx="51">
                  <c:v>25.028</c:v>
                </c:pt>
                <c:pt idx="52">
                  <c:v>25.125</c:v>
                </c:pt>
                <c:pt idx="53">
                  <c:v>25.028</c:v>
                </c:pt>
                <c:pt idx="54">
                  <c:v>24.931</c:v>
                </c:pt>
                <c:pt idx="55">
                  <c:v>24.641</c:v>
                </c:pt>
                <c:pt idx="56">
                  <c:v>24.641</c:v>
                </c:pt>
                <c:pt idx="57">
                  <c:v>24.738</c:v>
                </c:pt>
                <c:pt idx="58">
                  <c:v>24.738</c:v>
                </c:pt>
                <c:pt idx="59">
                  <c:v>24.062</c:v>
                </c:pt>
                <c:pt idx="60">
                  <c:v>23.773</c:v>
                </c:pt>
                <c:pt idx="61">
                  <c:v>23.581</c:v>
                </c:pt>
                <c:pt idx="62">
                  <c:v>23.484</c:v>
                </c:pt>
                <c:pt idx="63">
                  <c:v>23.388</c:v>
                </c:pt>
                <c:pt idx="64">
                  <c:v>23.292</c:v>
                </c:pt>
                <c:pt idx="65">
                  <c:v>23.292</c:v>
                </c:pt>
                <c:pt idx="66">
                  <c:v>23.292</c:v>
                </c:pt>
                <c:pt idx="67">
                  <c:v>23.196</c:v>
                </c:pt>
                <c:pt idx="68">
                  <c:v>23.1</c:v>
                </c:pt>
                <c:pt idx="69">
                  <c:v>23.1</c:v>
                </c:pt>
                <c:pt idx="70">
                  <c:v>23.1</c:v>
                </c:pt>
                <c:pt idx="71">
                  <c:v>23.1</c:v>
                </c:pt>
                <c:pt idx="72">
                  <c:v>23.1</c:v>
                </c:pt>
                <c:pt idx="73">
                  <c:v>23.1</c:v>
                </c:pt>
                <c:pt idx="74">
                  <c:v>23.1</c:v>
                </c:pt>
                <c:pt idx="75">
                  <c:v>23.004</c:v>
                </c:pt>
                <c:pt idx="76">
                  <c:v>22.908</c:v>
                </c:pt>
                <c:pt idx="77">
                  <c:v>23.004</c:v>
                </c:pt>
                <c:pt idx="78">
                  <c:v>23.004</c:v>
                </c:pt>
                <c:pt idx="79">
                  <c:v>22.908</c:v>
                </c:pt>
                <c:pt idx="80">
                  <c:v>22.908</c:v>
                </c:pt>
                <c:pt idx="81">
                  <c:v>22.908</c:v>
                </c:pt>
                <c:pt idx="82">
                  <c:v>22.812</c:v>
                </c:pt>
                <c:pt idx="83">
                  <c:v>22.812</c:v>
                </c:pt>
                <c:pt idx="84">
                  <c:v>22.717</c:v>
                </c:pt>
                <c:pt idx="85">
                  <c:v>22.621</c:v>
                </c:pt>
                <c:pt idx="86">
                  <c:v>22.621</c:v>
                </c:pt>
                <c:pt idx="87">
                  <c:v>22.621</c:v>
                </c:pt>
                <c:pt idx="88">
                  <c:v>22.621</c:v>
                </c:pt>
                <c:pt idx="89">
                  <c:v>22.621</c:v>
                </c:pt>
                <c:pt idx="90">
                  <c:v>22.525</c:v>
                </c:pt>
                <c:pt idx="91">
                  <c:v>22.429</c:v>
                </c:pt>
                <c:pt idx="92">
                  <c:v>22.429</c:v>
                </c:pt>
                <c:pt idx="93">
                  <c:v>22.429</c:v>
                </c:pt>
                <c:pt idx="94">
                  <c:v>22.525</c:v>
                </c:pt>
                <c:pt idx="95">
                  <c:v>22.525</c:v>
                </c:pt>
                <c:pt idx="96">
                  <c:v>22.525</c:v>
                </c:pt>
                <c:pt idx="97">
                  <c:v>22.429</c:v>
                </c:pt>
                <c:pt idx="98">
                  <c:v>22.333</c:v>
                </c:pt>
                <c:pt idx="99">
                  <c:v>22.142</c:v>
                </c:pt>
                <c:pt idx="100">
                  <c:v>22.046</c:v>
                </c:pt>
                <c:pt idx="101">
                  <c:v>22.046</c:v>
                </c:pt>
                <c:pt idx="102">
                  <c:v>22.142</c:v>
                </c:pt>
                <c:pt idx="103">
                  <c:v>22.142</c:v>
                </c:pt>
                <c:pt idx="104">
                  <c:v>22.046</c:v>
                </c:pt>
                <c:pt idx="105">
                  <c:v>21.951</c:v>
                </c:pt>
                <c:pt idx="106">
                  <c:v>21.76</c:v>
                </c:pt>
                <c:pt idx="107">
                  <c:v>21.855</c:v>
                </c:pt>
                <c:pt idx="108">
                  <c:v>21.855</c:v>
                </c:pt>
                <c:pt idx="109">
                  <c:v>21.76</c:v>
                </c:pt>
                <c:pt idx="110">
                  <c:v>21.855</c:v>
                </c:pt>
                <c:pt idx="111">
                  <c:v>21.76</c:v>
                </c:pt>
                <c:pt idx="112">
                  <c:v>21.76</c:v>
                </c:pt>
                <c:pt idx="113">
                  <c:v>21.664</c:v>
                </c:pt>
                <c:pt idx="114">
                  <c:v>21.664</c:v>
                </c:pt>
                <c:pt idx="115">
                  <c:v>21.664</c:v>
                </c:pt>
                <c:pt idx="116">
                  <c:v>21.76</c:v>
                </c:pt>
                <c:pt idx="117">
                  <c:v>21.664</c:v>
                </c:pt>
                <c:pt idx="118">
                  <c:v>21.76</c:v>
                </c:pt>
                <c:pt idx="119">
                  <c:v>21.76</c:v>
                </c:pt>
                <c:pt idx="120">
                  <c:v>21.569</c:v>
                </c:pt>
                <c:pt idx="121">
                  <c:v>21.569</c:v>
                </c:pt>
                <c:pt idx="122">
                  <c:v>21.473</c:v>
                </c:pt>
                <c:pt idx="123">
                  <c:v>21.473</c:v>
                </c:pt>
                <c:pt idx="124">
                  <c:v>21.473</c:v>
                </c:pt>
                <c:pt idx="125">
                  <c:v>21.378</c:v>
                </c:pt>
                <c:pt idx="126">
                  <c:v>21.282</c:v>
                </c:pt>
                <c:pt idx="127">
                  <c:v>21.378</c:v>
                </c:pt>
                <c:pt idx="128">
                  <c:v>21.378</c:v>
                </c:pt>
                <c:pt idx="129">
                  <c:v>21.378</c:v>
                </c:pt>
                <c:pt idx="130">
                  <c:v>21.282</c:v>
                </c:pt>
                <c:pt idx="131">
                  <c:v>21.282</c:v>
                </c:pt>
                <c:pt idx="132">
                  <c:v>21.282</c:v>
                </c:pt>
                <c:pt idx="133">
                  <c:v>21.282</c:v>
                </c:pt>
                <c:pt idx="134">
                  <c:v>21.091</c:v>
                </c:pt>
                <c:pt idx="135">
                  <c:v>21.091</c:v>
                </c:pt>
                <c:pt idx="136">
                  <c:v>20.996</c:v>
                </c:pt>
                <c:pt idx="137">
                  <c:v>20.901</c:v>
                </c:pt>
                <c:pt idx="138">
                  <c:v>20.71</c:v>
                </c:pt>
                <c:pt idx="139">
                  <c:v>20.901</c:v>
                </c:pt>
                <c:pt idx="140">
                  <c:v>20.805</c:v>
                </c:pt>
                <c:pt idx="141">
                  <c:v>20.71</c:v>
                </c:pt>
                <c:pt idx="142">
                  <c:v>20.805</c:v>
                </c:pt>
                <c:pt idx="143">
                  <c:v>20.805</c:v>
                </c:pt>
                <c:pt idx="144">
                  <c:v>20.71</c:v>
                </c:pt>
                <c:pt idx="145">
                  <c:v>20.615</c:v>
                </c:pt>
                <c:pt idx="146">
                  <c:v>20.71</c:v>
                </c:pt>
                <c:pt idx="147">
                  <c:v>20.71</c:v>
                </c:pt>
                <c:pt idx="148">
                  <c:v>20.519</c:v>
                </c:pt>
                <c:pt idx="149">
                  <c:v>20.329</c:v>
                </c:pt>
                <c:pt idx="150">
                  <c:v>20.615</c:v>
                </c:pt>
                <c:pt idx="151">
                  <c:v>20.615</c:v>
                </c:pt>
                <c:pt idx="152">
                  <c:v>20.519</c:v>
                </c:pt>
                <c:pt idx="153">
                  <c:v>20.615</c:v>
                </c:pt>
                <c:pt idx="154">
                  <c:v>20.519</c:v>
                </c:pt>
                <c:pt idx="155">
                  <c:v>20.519</c:v>
                </c:pt>
                <c:pt idx="156">
                  <c:v>20.424</c:v>
                </c:pt>
                <c:pt idx="157">
                  <c:v>20.519</c:v>
                </c:pt>
                <c:pt idx="158">
                  <c:v>20.615</c:v>
                </c:pt>
                <c:pt idx="159">
                  <c:v>20.519</c:v>
                </c:pt>
                <c:pt idx="160">
                  <c:v>20.424</c:v>
                </c:pt>
                <c:pt idx="161">
                  <c:v>20.424</c:v>
                </c:pt>
                <c:pt idx="162">
                  <c:v>20.329</c:v>
                </c:pt>
                <c:pt idx="163">
                  <c:v>20.329</c:v>
                </c:pt>
                <c:pt idx="164">
                  <c:v>20.329</c:v>
                </c:pt>
                <c:pt idx="165">
                  <c:v>20.424</c:v>
                </c:pt>
                <c:pt idx="166">
                  <c:v>20.424</c:v>
                </c:pt>
                <c:pt idx="167">
                  <c:v>20.329</c:v>
                </c:pt>
                <c:pt idx="168">
                  <c:v>20.329</c:v>
                </c:pt>
                <c:pt idx="169">
                  <c:v>20.329</c:v>
                </c:pt>
                <c:pt idx="170">
                  <c:v>20.329</c:v>
                </c:pt>
                <c:pt idx="171">
                  <c:v>20.329</c:v>
                </c:pt>
                <c:pt idx="172">
                  <c:v>20.234</c:v>
                </c:pt>
                <c:pt idx="173">
                  <c:v>20.234</c:v>
                </c:pt>
                <c:pt idx="174">
                  <c:v>20.138</c:v>
                </c:pt>
                <c:pt idx="175">
                  <c:v>20.043</c:v>
                </c:pt>
                <c:pt idx="176">
                  <c:v>20.043</c:v>
                </c:pt>
                <c:pt idx="177">
                  <c:v>20.043</c:v>
                </c:pt>
                <c:pt idx="178">
                  <c:v>20.043</c:v>
                </c:pt>
                <c:pt idx="179">
                  <c:v>20.043</c:v>
                </c:pt>
                <c:pt idx="180">
                  <c:v>19.948</c:v>
                </c:pt>
                <c:pt idx="181">
                  <c:v>19.948</c:v>
                </c:pt>
                <c:pt idx="182">
                  <c:v>19.853</c:v>
                </c:pt>
                <c:pt idx="183">
                  <c:v>19.758</c:v>
                </c:pt>
                <c:pt idx="184">
                  <c:v>19.567</c:v>
                </c:pt>
                <c:pt idx="185">
                  <c:v>19.472</c:v>
                </c:pt>
                <c:pt idx="186">
                  <c:v>19.567</c:v>
                </c:pt>
                <c:pt idx="187">
                  <c:v>19.758</c:v>
                </c:pt>
                <c:pt idx="188">
                  <c:v>19.662</c:v>
                </c:pt>
                <c:pt idx="189">
                  <c:v>19.662</c:v>
                </c:pt>
                <c:pt idx="190">
                  <c:v>19.662</c:v>
                </c:pt>
                <c:pt idx="191">
                  <c:v>19.662</c:v>
                </c:pt>
                <c:pt idx="192">
                  <c:v>19.567</c:v>
                </c:pt>
                <c:pt idx="193">
                  <c:v>19.567</c:v>
                </c:pt>
                <c:pt idx="194">
                  <c:v>19.187</c:v>
                </c:pt>
                <c:pt idx="195">
                  <c:v>18.711</c:v>
                </c:pt>
                <c:pt idx="196">
                  <c:v>18.616</c:v>
                </c:pt>
                <c:pt idx="197">
                  <c:v>18.521</c:v>
                </c:pt>
                <c:pt idx="198">
                  <c:v>18.616</c:v>
                </c:pt>
                <c:pt idx="199">
                  <c:v>18.901</c:v>
                </c:pt>
                <c:pt idx="200">
                  <c:v>18.996</c:v>
                </c:pt>
                <c:pt idx="201">
                  <c:v>18.901</c:v>
                </c:pt>
                <c:pt idx="202">
                  <c:v>18.711</c:v>
                </c:pt>
                <c:pt idx="203">
                  <c:v>18.616</c:v>
                </c:pt>
                <c:pt idx="204">
                  <c:v>18.616</c:v>
                </c:pt>
                <c:pt idx="205">
                  <c:v>18.616</c:v>
                </c:pt>
                <c:pt idx="206">
                  <c:v>18.616</c:v>
                </c:pt>
                <c:pt idx="207">
                  <c:v>18.616</c:v>
                </c:pt>
                <c:pt idx="208">
                  <c:v>18.616</c:v>
                </c:pt>
                <c:pt idx="209">
                  <c:v>18.521</c:v>
                </c:pt>
                <c:pt idx="210">
                  <c:v>18.711</c:v>
                </c:pt>
                <c:pt idx="211">
                  <c:v>18.711</c:v>
                </c:pt>
                <c:pt idx="212">
                  <c:v>18.901</c:v>
                </c:pt>
                <c:pt idx="213">
                  <c:v>18.901</c:v>
                </c:pt>
                <c:pt idx="214">
                  <c:v>18.901</c:v>
                </c:pt>
                <c:pt idx="215">
                  <c:v>18.806</c:v>
                </c:pt>
                <c:pt idx="216">
                  <c:v>18.806</c:v>
                </c:pt>
                <c:pt idx="217">
                  <c:v>18.806</c:v>
                </c:pt>
                <c:pt idx="218">
                  <c:v>18.901</c:v>
                </c:pt>
                <c:pt idx="219">
                  <c:v>19.092</c:v>
                </c:pt>
                <c:pt idx="220">
                  <c:v>19.092</c:v>
                </c:pt>
                <c:pt idx="221">
                  <c:v>19.092</c:v>
                </c:pt>
                <c:pt idx="222">
                  <c:v>18.996</c:v>
                </c:pt>
                <c:pt idx="223">
                  <c:v>18.996</c:v>
                </c:pt>
                <c:pt idx="224">
                  <c:v>18.996</c:v>
                </c:pt>
                <c:pt idx="225">
                  <c:v>19.092</c:v>
                </c:pt>
                <c:pt idx="226">
                  <c:v>19.187</c:v>
                </c:pt>
                <c:pt idx="227">
                  <c:v>19.187</c:v>
                </c:pt>
                <c:pt idx="228">
                  <c:v>19.092</c:v>
                </c:pt>
                <c:pt idx="229">
                  <c:v>19.092</c:v>
                </c:pt>
                <c:pt idx="230">
                  <c:v>19.187</c:v>
                </c:pt>
                <c:pt idx="231">
                  <c:v>19.092</c:v>
                </c:pt>
                <c:pt idx="232">
                  <c:v>19.187</c:v>
                </c:pt>
                <c:pt idx="233">
                  <c:v>19.092</c:v>
                </c:pt>
                <c:pt idx="234">
                  <c:v>19.282</c:v>
                </c:pt>
                <c:pt idx="235">
                  <c:v>19.282</c:v>
                </c:pt>
                <c:pt idx="236">
                  <c:v>19.282</c:v>
                </c:pt>
                <c:pt idx="237">
                  <c:v>19.187</c:v>
                </c:pt>
                <c:pt idx="238">
                  <c:v>19.187</c:v>
                </c:pt>
                <c:pt idx="239">
                  <c:v>19.187</c:v>
                </c:pt>
                <c:pt idx="240">
                  <c:v>19.187</c:v>
                </c:pt>
                <c:pt idx="241">
                  <c:v>19.187</c:v>
                </c:pt>
                <c:pt idx="242">
                  <c:v>19.282</c:v>
                </c:pt>
                <c:pt idx="243">
                  <c:v>19.187</c:v>
                </c:pt>
                <c:pt idx="244">
                  <c:v>19.187</c:v>
                </c:pt>
                <c:pt idx="245">
                  <c:v>19.187</c:v>
                </c:pt>
                <c:pt idx="246">
                  <c:v>19.377</c:v>
                </c:pt>
                <c:pt idx="247">
                  <c:v>19.472</c:v>
                </c:pt>
                <c:pt idx="248">
                  <c:v>19.472</c:v>
                </c:pt>
                <c:pt idx="249">
                  <c:v>19.472</c:v>
                </c:pt>
                <c:pt idx="250">
                  <c:v>19.472</c:v>
                </c:pt>
                <c:pt idx="251">
                  <c:v>19.472</c:v>
                </c:pt>
                <c:pt idx="252">
                  <c:v>19.472</c:v>
                </c:pt>
                <c:pt idx="253">
                  <c:v>19.472</c:v>
                </c:pt>
                <c:pt idx="254">
                  <c:v>19.567</c:v>
                </c:pt>
                <c:pt idx="255">
                  <c:v>19.567</c:v>
                </c:pt>
                <c:pt idx="256">
                  <c:v>19.567</c:v>
                </c:pt>
                <c:pt idx="257">
                  <c:v>19.662</c:v>
                </c:pt>
                <c:pt idx="258">
                  <c:v>19.662</c:v>
                </c:pt>
                <c:pt idx="259">
                  <c:v>19.758</c:v>
                </c:pt>
                <c:pt idx="260">
                  <c:v>19.758</c:v>
                </c:pt>
                <c:pt idx="261">
                  <c:v>19.758</c:v>
                </c:pt>
                <c:pt idx="262">
                  <c:v>19.758</c:v>
                </c:pt>
                <c:pt idx="263">
                  <c:v>19.758</c:v>
                </c:pt>
                <c:pt idx="264">
                  <c:v>19.758</c:v>
                </c:pt>
                <c:pt idx="265">
                  <c:v>19.853</c:v>
                </c:pt>
                <c:pt idx="266">
                  <c:v>19.948</c:v>
                </c:pt>
                <c:pt idx="267">
                  <c:v>20.138</c:v>
                </c:pt>
                <c:pt idx="268">
                  <c:v>20.234</c:v>
                </c:pt>
                <c:pt idx="269">
                  <c:v>20.329</c:v>
                </c:pt>
                <c:pt idx="270">
                  <c:v>20.519</c:v>
                </c:pt>
                <c:pt idx="271">
                  <c:v>20.71</c:v>
                </c:pt>
                <c:pt idx="272">
                  <c:v>20.805</c:v>
                </c:pt>
                <c:pt idx="273">
                  <c:v>20.996</c:v>
                </c:pt>
                <c:pt idx="274">
                  <c:v>21.091</c:v>
                </c:pt>
                <c:pt idx="275">
                  <c:v>21.187</c:v>
                </c:pt>
                <c:pt idx="276">
                  <c:v>21.282</c:v>
                </c:pt>
                <c:pt idx="277">
                  <c:v>21.473</c:v>
                </c:pt>
                <c:pt idx="278">
                  <c:v>21.76</c:v>
                </c:pt>
                <c:pt idx="279">
                  <c:v>21.951</c:v>
                </c:pt>
                <c:pt idx="280">
                  <c:v>21.951</c:v>
                </c:pt>
                <c:pt idx="281">
                  <c:v>21.951</c:v>
                </c:pt>
                <c:pt idx="282">
                  <c:v>22.046</c:v>
                </c:pt>
                <c:pt idx="283">
                  <c:v>22.142</c:v>
                </c:pt>
                <c:pt idx="284">
                  <c:v>22.142</c:v>
                </c:pt>
                <c:pt idx="285">
                  <c:v>22.238</c:v>
                </c:pt>
                <c:pt idx="286">
                  <c:v>22.333</c:v>
                </c:pt>
                <c:pt idx="287">
                  <c:v>22.429</c:v>
                </c:pt>
                <c:pt idx="288">
                  <c:v>22.429</c:v>
                </c:pt>
                <c:pt idx="289">
                  <c:v>22.429</c:v>
                </c:pt>
                <c:pt idx="290">
                  <c:v>22.525</c:v>
                </c:pt>
                <c:pt idx="291">
                  <c:v>22.621</c:v>
                </c:pt>
                <c:pt idx="292">
                  <c:v>22.717</c:v>
                </c:pt>
                <c:pt idx="293">
                  <c:v>22.812</c:v>
                </c:pt>
                <c:pt idx="294">
                  <c:v>22.908</c:v>
                </c:pt>
                <c:pt idx="295">
                  <c:v>23.004</c:v>
                </c:pt>
                <c:pt idx="296">
                  <c:v>23.1</c:v>
                </c:pt>
                <c:pt idx="297">
                  <c:v>23.196</c:v>
                </c:pt>
                <c:pt idx="298">
                  <c:v>23.292</c:v>
                </c:pt>
                <c:pt idx="299">
                  <c:v>23.388</c:v>
                </c:pt>
                <c:pt idx="300">
                  <c:v>23.484</c:v>
                </c:pt>
                <c:pt idx="301">
                  <c:v>23.484</c:v>
                </c:pt>
                <c:pt idx="302">
                  <c:v>23.388</c:v>
                </c:pt>
                <c:pt idx="303">
                  <c:v>23.196</c:v>
                </c:pt>
                <c:pt idx="304">
                  <c:v>23.388</c:v>
                </c:pt>
                <c:pt idx="305">
                  <c:v>23.484</c:v>
                </c:pt>
                <c:pt idx="306">
                  <c:v>23.677</c:v>
                </c:pt>
                <c:pt idx="307">
                  <c:v>23.773</c:v>
                </c:pt>
                <c:pt idx="308">
                  <c:v>23.966</c:v>
                </c:pt>
                <c:pt idx="309">
                  <c:v>24.062</c:v>
                </c:pt>
                <c:pt idx="310">
                  <c:v>24.158</c:v>
                </c:pt>
                <c:pt idx="311">
                  <c:v>24.255</c:v>
                </c:pt>
                <c:pt idx="312">
                  <c:v>24.448</c:v>
                </c:pt>
                <c:pt idx="313">
                  <c:v>24.545</c:v>
                </c:pt>
                <c:pt idx="314">
                  <c:v>24.738</c:v>
                </c:pt>
                <c:pt idx="315">
                  <c:v>24.835</c:v>
                </c:pt>
                <c:pt idx="316">
                  <c:v>24.931</c:v>
                </c:pt>
                <c:pt idx="317">
                  <c:v>25.028</c:v>
                </c:pt>
                <c:pt idx="318">
                  <c:v>25.028</c:v>
                </c:pt>
                <c:pt idx="319">
                  <c:v>25.125</c:v>
                </c:pt>
                <c:pt idx="320">
                  <c:v>25.222</c:v>
                </c:pt>
                <c:pt idx="321">
                  <c:v>25.222</c:v>
                </c:pt>
                <c:pt idx="322">
                  <c:v>25.319</c:v>
                </c:pt>
                <c:pt idx="323">
                  <c:v>25.416</c:v>
                </c:pt>
                <c:pt idx="324">
                  <c:v>25.416</c:v>
                </c:pt>
                <c:pt idx="325">
                  <c:v>25.513</c:v>
                </c:pt>
                <c:pt idx="326">
                  <c:v>25.61</c:v>
                </c:pt>
                <c:pt idx="327">
                  <c:v>25.61</c:v>
                </c:pt>
                <c:pt idx="328">
                  <c:v>25.805</c:v>
                </c:pt>
                <c:pt idx="329">
                  <c:v>25.805</c:v>
                </c:pt>
                <c:pt idx="330">
                  <c:v>25.805</c:v>
                </c:pt>
                <c:pt idx="331">
                  <c:v>25.805</c:v>
                </c:pt>
                <c:pt idx="332">
                  <c:v>25.805</c:v>
                </c:pt>
                <c:pt idx="333">
                  <c:v>25.708</c:v>
                </c:pt>
                <c:pt idx="334">
                  <c:v>25.708</c:v>
                </c:pt>
                <c:pt idx="335">
                  <c:v>25.708</c:v>
                </c:pt>
                <c:pt idx="336">
                  <c:v>25.805</c:v>
                </c:pt>
                <c:pt idx="337">
                  <c:v>25.805</c:v>
                </c:pt>
                <c:pt idx="338">
                  <c:v>25.805</c:v>
                </c:pt>
                <c:pt idx="339">
                  <c:v>25.805</c:v>
                </c:pt>
                <c:pt idx="340">
                  <c:v>25.805</c:v>
                </c:pt>
                <c:pt idx="341">
                  <c:v>25.805</c:v>
                </c:pt>
                <c:pt idx="342">
                  <c:v>25.708</c:v>
                </c:pt>
                <c:pt idx="343">
                  <c:v>25.028</c:v>
                </c:pt>
                <c:pt idx="344">
                  <c:v>25.125</c:v>
                </c:pt>
                <c:pt idx="345">
                  <c:v>25.513</c:v>
                </c:pt>
                <c:pt idx="346">
                  <c:v>25.416</c:v>
                </c:pt>
                <c:pt idx="347">
                  <c:v>24.545</c:v>
                </c:pt>
                <c:pt idx="348">
                  <c:v>24.351</c:v>
                </c:pt>
                <c:pt idx="349">
                  <c:v>24.351</c:v>
                </c:pt>
                <c:pt idx="350">
                  <c:v>24.255</c:v>
                </c:pt>
                <c:pt idx="351">
                  <c:v>24.255</c:v>
                </c:pt>
                <c:pt idx="352">
                  <c:v>24.158</c:v>
                </c:pt>
                <c:pt idx="353">
                  <c:v>24.062</c:v>
                </c:pt>
                <c:pt idx="354">
                  <c:v>23.869</c:v>
                </c:pt>
                <c:pt idx="355">
                  <c:v>23.773</c:v>
                </c:pt>
                <c:pt idx="356">
                  <c:v>23.677</c:v>
                </c:pt>
                <c:pt idx="357">
                  <c:v>23.677</c:v>
                </c:pt>
                <c:pt idx="358">
                  <c:v>23.677</c:v>
                </c:pt>
                <c:pt idx="359">
                  <c:v>23.677</c:v>
                </c:pt>
                <c:pt idx="360">
                  <c:v>23.581</c:v>
                </c:pt>
                <c:pt idx="361">
                  <c:v>23.581</c:v>
                </c:pt>
                <c:pt idx="362">
                  <c:v>23.484</c:v>
                </c:pt>
                <c:pt idx="363">
                  <c:v>23.388</c:v>
                </c:pt>
                <c:pt idx="364">
                  <c:v>23.292</c:v>
                </c:pt>
                <c:pt idx="365">
                  <c:v>23.196</c:v>
                </c:pt>
                <c:pt idx="366">
                  <c:v>23.292</c:v>
                </c:pt>
                <c:pt idx="367">
                  <c:v>23.196</c:v>
                </c:pt>
                <c:pt idx="368">
                  <c:v>23.196</c:v>
                </c:pt>
                <c:pt idx="369">
                  <c:v>23.196</c:v>
                </c:pt>
                <c:pt idx="370">
                  <c:v>23.1</c:v>
                </c:pt>
                <c:pt idx="371">
                  <c:v>23.1</c:v>
                </c:pt>
                <c:pt idx="372">
                  <c:v>23.1</c:v>
                </c:pt>
                <c:pt idx="373">
                  <c:v>23.004</c:v>
                </c:pt>
                <c:pt idx="374">
                  <c:v>22.908</c:v>
                </c:pt>
                <c:pt idx="375">
                  <c:v>23.004</c:v>
                </c:pt>
                <c:pt idx="376">
                  <c:v>22.908</c:v>
                </c:pt>
                <c:pt idx="377">
                  <c:v>22.812</c:v>
                </c:pt>
                <c:pt idx="378">
                  <c:v>22.812</c:v>
                </c:pt>
                <c:pt idx="379">
                  <c:v>22.812</c:v>
                </c:pt>
                <c:pt idx="380">
                  <c:v>22.717</c:v>
                </c:pt>
                <c:pt idx="381">
                  <c:v>22.717</c:v>
                </c:pt>
                <c:pt idx="382">
                  <c:v>22.621</c:v>
                </c:pt>
                <c:pt idx="383">
                  <c:v>22.525</c:v>
                </c:pt>
                <c:pt idx="384">
                  <c:v>22.621</c:v>
                </c:pt>
                <c:pt idx="385">
                  <c:v>22.621</c:v>
                </c:pt>
                <c:pt idx="386">
                  <c:v>22.525</c:v>
                </c:pt>
                <c:pt idx="387">
                  <c:v>22.525</c:v>
                </c:pt>
                <c:pt idx="388">
                  <c:v>22.525</c:v>
                </c:pt>
                <c:pt idx="389">
                  <c:v>22.429</c:v>
                </c:pt>
                <c:pt idx="390">
                  <c:v>22.333</c:v>
                </c:pt>
                <c:pt idx="391">
                  <c:v>22.333</c:v>
                </c:pt>
                <c:pt idx="392">
                  <c:v>22.238</c:v>
                </c:pt>
                <c:pt idx="393">
                  <c:v>22.238</c:v>
                </c:pt>
                <c:pt idx="394">
                  <c:v>22.142</c:v>
                </c:pt>
                <c:pt idx="395">
                  <c:v>22.142</c:v>
                </c:pt>
                <c:pt idx="396">
                  <c:v>22.142</c:v>
                </c:pt>
                <c:pt idx="397">
                  <c:v>22.142</c:v>
                </c:pt>
                <c:pt idx="398">
                  <c:v>22.142</c:v>
                </c:pt>
                <c:pt idx="399">
                  <c:v>21.951</c:v>
                </c:pt>
                <c:pt idx="400">
                  <c:v>21.855</c:v>
                </c:pt>
                <c:pt idx="401">
                  <c:v>21.855</c:v>
                </c:pt>
                <c:pt idx="402">
                  <c:v>21.855</c:v>
                </c:pt>
                <c:pt idx="403">
                  <c:v>21.76</c:v>
                </c:pt>
                <c:pt idx="404">
                  <c:v>21.855</c:v>
                </c:pt>
                <c:pt idx="405">
                  <c:v>21.951</c:v>
                </c:pt>
                <c:pt idx="406">
                  <c:v>21.951</c:v>
                </c:pt>
                <c:pt idx="407">
                  <c:v>22.046</c:v>
                </c:pt>
                <c:pt idx="408">
                  <c:v>21.855</c:v>
                </c:pt>
                <c:pt idx="409">
                  <c:v>21.76</c:v>
                </c:pt>
                <c:pt idx="410">
                  <c:v>21.664</c:v>
                </c:pt>
                <c:pt idx="411">
                  <c:v>21.664</c:v>
                </c:pt>
                <c:pt idx="412">
                  <c:v>21.569</c:v>
                </c:pt>
                <c:pt idx="413">
                  <c:v>21.569</c:v>
                </c:pt>
                <c:pt idx="414">
                  <c:v>21.569</c:v>
                </c:pt>
                <c:pt idx="415">
                  <c:v>21.473</c:v>
                </c:pt>
                <c:pt idx="416">
                  <c:v>21.473</c:v>
                </c:pt>
                <c:pt idx="417">
                  <c:v>21.569</c:v>
                </c:pt>
                <c:pt idx="418">
                  <c:v>21.473</c:v>
                </c:pt>
                <c:pt idx="419">
                  <c:v>21.378</c:v>
                </c:pt>
                <c:pt idx="420">
                  <c:v>21.378</c:v>
                </c:pt>
                <c:pt idx="421">
                  <c:v>21.378</c:v>
                </c:pt>
                <c:pt idx="422">
                  <c:v>21.282</c:v>
                </c:pt>
                <c:pt idx="423">
                  <c:v>21.378</c:v>
                </c:pt>
                <c:pt idx="424">
                  <c:v>21.378</c:v>
                </c:pt>
                <c:pt idx="425">
                  <c:v>21.378</c:v>
                </c:pt>
                <c:pt idx="426">
                  <c:v>21.282</c:v>
                </c:pt>
                <c:pt idx="427">
                  <c:v>21.282</c:v>
                </c:pt>
                <c:pt idx="428">
                  <c:v>21.282</c:v>
                </c:pt>
                <c:pt idx="429">
                  <c:v>21.091</c:v>
                </c:pt>
                <c:pt idx="430">
                  <c:v>21.091</c:v>
                </c:pt>
                <c:pt idx="431">
                  <c:v>21.091</c:v>
                </c:pt>
                <c:pt idx="432">
                  <c:v>21.187</c:v>
                </c:pt>
                <c:pt idx="433">
                  <c:v>21.187</c:v>
                </c:pt>
                <c:pt idx="434">
                  <c:v>21.091</c:v>
                </c:pt>
                <c:pt idx="435">
                  <c:v>21.091</c:v>
                </c:pt>
                <c:pt idx="436">
                  <c:v>21.091</c:v>
                </c:pt>
                <c:pt idx="437">
                  <c:v>21.091</c:v>
                </c:pt>
                <c:pt idx="438">
                  <c:v>20.996</c:v>
                </c:pt>
                <c:pt idx="439">
                  <c:v>20.901</c:v>
                </c:pt>
                <c:pt idx="440">
                  <c:v>20.805</c:v>
                </c:pt>
                <c:pt idx="441">
                  <c:v>20.805</c:v>
                </c:pt>
                <c:pt idx="442">
                  <c:v>20.71</c:v>
                </c:pt>
                <c:pt idx="443">
                  <c:v>20.71</c:v>
                </c:pt>
                <c:pt idx="444">
                  <c:v>20.615</c:v>
                </c:pt>
                <c:pt idx="445">
                  <c:v>20.615</c:v>
                </c:pt>
                <c:pt idx="446">
                  <c:v>20.615</c:v>
                </c:pt>
                <c:pt idx="447">
                  <c:v>20.519</c:v>
                </c:pt>
                <c:pt idx="448">
                  <c:v>20.519</c:v>
                </c:pt>
                <c:pt idx="449">
                  <c:v>20.615</c:v>
                </c:pt>
                <c:pt idx="450">
                  <c:v>20.519</c:v>
                </c:pt>
                <c:pt idx="451">
                  <c:v>20.519</c:v>
                </c:pt>
                <c:pt idx="452">
                  <c:v>20.519</c:v>
                </c:pt>
                <c:pt idx="453">
                  <c:v>20.519</c:v>
                </c:pt>
                <c:pt idx="454">
                  <c:v>20.615</c:v>
                </c:pt>
                <c:pt idx="455">
                  <c:v>20.71</c:v>
                </c:pt>
                <c:pt idx="456">
                  <c:v>20.615</c:v>
                </c:pt>
                <c:pt idx="457">
                  <c:v>20.519</c:v>
                </c:pt>
                <c:pt idx="458">
                  <c:v>20.424</c:v>
                </c:pt>
                <c:pt idx="459">
                  <c:v>20.424</c:v>
                </c:pt>
                <c:pt idx="460">
                  <c:v>20.329</c:v>
                </c:pt>
                <c:pt idx="461">
                  <c:v>20.234</c:v>
                </c:pt>
                <c:pt idx="462">
                  <c:v>20.043</c:v>
                </c:pt>
                <c:pt idx="463">
                  <c:v>19.853</c:v>
                </c:pt>
                <c:pt idx="464">
                  <c:v>19.948</c:v>
                </c:pt>
                <c:pt idx="465">
                  <c:v>20.043</c:v>
                </c:pt>
                <c:pt idx="466">
                  <c:v>20.043</c:v>
                </c:pt>
                <c:pt idx="467">
                  <c:v>19.853</c:v>
                </c:pt>
                <c:pt idx="468">
                  <c:v>19.758</c:v>
                </c:pt>
                <c:pt idx="469">
                  <c:v>19.758</c:v>
                </c:pt>
                <c:pt idx="470">
                  <c:v>19.662</c:v>
                </c:pt>
                <c:pt idx="471">
                  <c:v>19.567</c:v>
                </c:pt>
                <c:pt idx="472">
                  <c:v>19.472</c:v>
                </c:pt>
                <c:pt idx="473">
                  <c:v>19.377</c:v>
                </c:pt>
                <c:pt idx="474">
                  <c:v>19.472</c:v>
                </c:pt>
                <c:pt idx="475">
                  <c:v>19.472</c:v>
                </c:pt>
                <c:pt idx="476">
                  <c:v>19.567</c:v>
                </c:pt>
                <c:pt idx="477">
                  <c:v>19.567</c:v>
                </c:pt>
                <c:pt idx="478">
                  <c:v>19.662</c:v>
                </c:pt>
                <c:pt idx="479">
                  <c:v>19.567</c:v>
                </c:pt>
                <c:pt idx="480">
                  <c:v>19.472</c:v>
                </c:pt>
                <c:pt idx="481">
                  <c:v>19.472</c:v>
                </c:pt>
                <c:pt idx="482">
                  <c:v>19.472</c:v>
                </c:pt>
                <c:pt idx="483">
                  <c:v>19.377</c:v>
                </c:pt>
                <c:pt idx="484">
                  <c:v>19.187</c:v>
                </c:pt>
                <c:pt idx="485">
                  <c:v>19.092</c:v>
                </c:pt>
                <c:pt idx="486">
                  <c:v>18.996</c:v>
                </c:pt>
                <c:pt idx="487">
                  <c:v>18.806</c:v>
                </c:pt>
                <c:pt idx="488">
                  <c:v>18.901</c:v>
                </c:pt>
                <c:pt idx="489">
                  <c:v>18.901</c:v>
                </c:pt>
                <c:pt idx="490">
                  <c:v>18.901</c:v>
                </c:pt>
                <c:pt idx="491">
                  <c:v>18.996</c:v>
                </c:pt>
                <c:pt idx="492">
                  <c:v>19.187</c:v>
                </c:pt>
                <c:pt idx="493">
                  <c:v>19.092</c:v>
                </c:pt>
                <c:pt idx="494">
                  <c:v>19.092</c:v>
                </c:pt>
                <c:pt idx="495">
                  <c:v>19.092</c:v>
                </c:pt>
                <c:pt idx="496">
                  <c:v>19.092</c:v>
                </c:pt>
                <c:pt idx="497">
                  <c:v>18.996</c:v>
                </c:pt>
                <c:pt idx="498">
                  <c:v>18.996</c:v>
                </c:pt>
                <c:pt idx="499">
                  <c:v>18.901</c:v>
                </c:pt>
                <c:pt idx="500">
                  <c:v>18.901</c:v>
                </c:pt>
                <c:pt idx="501">
                  <c:v>18.806</c:v>
                </c:pt>
                <c:pt idx="502">
                  <c:v>18.806</c:v>
                </c:pt>
                <c:pt idx="503">
                  <c:v>18.806</c:v>
                </c:pt>
                <c:pt idx="504">
                  <c:v>18.806</c:v>
                </c:pt>
                <c:pt idx="505">
                  <c:v>18.806</c:v>
                </c:pt>
                <c:pt idx="506">
                  <c:v>18.806</c:v>
                </c:pt>
                <c:pt idx="507">
                  <c:v>18.711</c:v>
                </c:pt>
                <c:pt idx="508">
                  <c:v>18.616</c:v>
                </c:pt>
                <c:pt idx="509">
                  <c:v>18.616</c:v>
                </c:pt>
                <c:pt idx="510">
                  <c:v>18.521</c:v>
                </c:pt>
                <c:pt idx="511">
                  <c:v>18.521</c:v>
                </c:pt>
                <c:pt idx="512">
                  <c:v>18.426</c:v>
                </c:pt>
                <c:pt idx="513">
                  <c:v>18.521</c:v>
                </c:pt>
                <c:pt idx="514">
                  <c:v>18.616</c:v>
                </c:pt>
                <c:pt idx="515">
                  <c:v>18.711</c:v>
                </c:pt>
                <c:pt idx="516">
                  <c:v>18.711</c:v>
                </c:pt>
                <c:pt idx="517">
                  <c:v>18.806</c:v>
                </c:pt>
                <c:pt idx="518">
                  <c:v>18.806</c:v>
                </c:pt>
                <c:pt idx="519">
                  <c:v>18.901</c:v>
                </c:pt>
                <c:pt idx="520">
                  <c:v>18.996</c:v>
                </c:pt>
                <c:pt idx="521">
                  <c:v>18.996</c:v>
                </c:pt>
                <c:pt idx="522">
                  <c:v>18.901</c:v>
                </c:pt>
                <c:pt idx="523">
                  <c:v>18.901</c:v>
                </c:pt>
                <c:pt idx="524">
                  <c:v>18.901</c:v>
                </c:pt>
                <c:pt idx="525">
                  <c:v>18.901</c:v>
                </c:pt>
                <c:pt idx="526">
                  <c:v>18.901</c:v>
                </c:pt>
                <c:pt idx="527">
                  <c:v>18.996</c:v>
                </c:pt>
                <c:pt idx="528">
                  <c:v>18.996</c:v>
                </c:pt>
                <c:pt idx="529">
                  <c:v>19.092</c:v>
                </c:pt>
                <c:pt idx="530">
                  <c:v>19.092</c:v>
                </c:pt>
                <c:pt idx="531">
                  <c:v>19.092</c:v>
                </c:pt>
                <c:pt idx="532">
                  <c:v>19.092</c:v>
                </c:pt>
                <c:pt idx="533">
                  <c:v>19.092</c:v>
                </c:pt>
                <c:pt idx="534">
                  <c:v>19.187</c:v>
                </c:pt>
                <c:pt idx="535">
                  <c:v>19.472</c:v>
                </c:pt>
                <c:pt idx="536">
                  <c:v>19.567</c:v>
                </c:pt>
                <c:pt idx="537">
                  <c:v>19.662</c:v>
                </c:pt>
                <c:pt idx="538">
                  <c:v>19.662</c:v>
                </c:pt>
                <c:pt idx="539">
                  <c:v>19.758</c:v>
                </c:pt>
                <c:pt idx="540">
                  <c:v>19.758</c:v>
                </c:pt>
                <c:pt idx="541">
                  <c:v>19.853</c:v>
                </c:pt>
                <c:pt idx="542">
                  <c:v>19.853</c:v>
                </c:pt>
                <c:pt idx="543">
                  <c:v>19.948</c:v>
                </c:pt>
                <c:pt idx="544">
                  <c:v>19.948</c:v>
                </c:pt>
                <c:pt idx="545">
                  <c:v>20.043</c:v>
                </c:pt>
                <c:pt idx="546">
                  <c:v>20.138</c:v>
                </c:pt>
                <c:pt idx="547">
                  <c:v>20.234</c:v>
                </c:pt>
                <c:pt idx="548">
                  <c:v>20.329</c:v>
                </c:pt>
                <c:pt idx="549">
                  <c:v>20.329</c:v>
                </c:pt>
                <c:pt idx="550">
                  <c:v>20.329</c:v>
                </c:pt>
                <c:pt idx="551">
                  <c:v>20.424</c:v>
                </c:pt>
                <c:pt idx="552">
                  <c:v>20.519</c:v>
                </c:pt>
                <c:pt idx="553">
                  <c:v>20.615</c:v>
                </c:pt>
                <c:pt idx="554">
                  <c:v>20.805</c:v>
                </c:pt>
                <c:pt idx="555">
                  <c:v>20.805</c:v>
                </c:pt>
                <c:pt idx="556">
                  <c:v>20.901</c:v>
                </c:pt>
                <c:pt idx="557">
                  <c:v>20.996</c:v>
                </c:pt>
                <c:pt idx="558">
                  <c:v>21.091</c:v>
                </c:pt>
                <c:pt idx="559">
                  <c:v>20.996</c:v>
                </c:pt>
                <c:pt idx="560">
                  <c:v>21.187</c:v>
                </c:pt>
                <c:pt idx="561">
                  <c:v>21.282</c:v>
                </c:pt>
                <c:pt idx="562">
                  <c:v>21.378</c:v>
                </c:pt>
                <c:pt idx="563">
                  <c:v>21.473</c:v>
                </c:pt>
                <c:pt idx="564">
                  <c:v>21.569</c:v>
                </c:pt>
                <c:pt idx="565">
                  <c:v>21.569</c:v>
                </c:pt>
                <c:pt idx="566">
                  <c:v>21.664</c:v>
                </c:pt>
                <c:pt idx="567">
                  <c:v>21.664</c:v>
                </c:pt>
                <c:pt idx="568">
                  <c:v>21.664</c:v>
                </c:pt>
                <c:pt idx="569">
                  <c:v>21.76</c:v>
                </c:pt>
                <c:pt idx="570">
                  <c:v>21.855</c:v>
                </c:pt>
                <c:pt idx="571">
                  <c:v>21.855</c:v>
                </c:pt>
                <c:pt idx="572">
                  <c:v>21.855</c:v>
                </c:pt>
                <c:pt idx="573">
                  <c:v>22.046</c:v>
                </c:pt>
                <c:pt idx="574">
                  <c:v>22.142</c:v>
                </c:pt>
                <c:pt idx="575">
                  <c:v>22.238</c:v>
                </c:pt>
                <c:pt idx="576">
                  <c:v>22.333</c:v>
                </c:pt>
                <c:pt idx="577">
                  <c:v>22.429</c:v>
                </c:pt>
                <c:pt idx="578">
                  <c:v>22.429</c:v>
                </c:pt>
                <c:pt idx="579">
                  <c:v>22.621</c:v>
                </c:pt>
                <c:pt idx="580">
                  <c:v>22.717</c:v>
                </c:pt>
                <c:pt idx="581">
                  <c:v>22.812</c:v>
                </c:pt>
                <c:pt idx="582">
                  <c:v>23.004</c:v>
                </c:pt>
                <c:pt idx="583">
                  <c:v>23.196</c:v>
                </c:pt>
                <c:pt idx="584">
                  <c:v>23.388</c:v>
                </c:pt>
                <c:pt idx="585">
                  <c:v>23.388</c:v>
                </c:pt>
                <c:pt idx="586">
                  <c:v>23.196</c:v>
                </c:pt>
                <c:pt idx="587">
                  <c:v>23.1</c:v>
                </c:pt>
                <c:pt idx="588">
                  <c:v>23.388</c:v>
                </c:pt>
                <c:pt idx="589">
                  <c:v>23.677</c:v>
                </c:pt>
                <c:pt idx="590">
                  <c:v>23.869</c:v>
                </c:pt>
                <c:pt idx="591">
                  <c:v>24.158</c:v>
                </c:pt>
                <c:pt idx="592">
                  <c:v>24.255</c:v>
                </c:pt>
                <c:pt idx="593">
                  <c:v>24.255</c:v>
                </c:pt>
                <c:pt idx="594">
                  <c:v>24.351</c:v>
                </c:pt>
                <c:pt idx="595">
                  <c:v>24.545</c:v>
                </c:pt>
                <c:pt idx="596">
                  <c:v>24.738</c:v>
                </c:pt>
                <c:pt idx="597">
                  <c:v>24.835</c:v>
                </c:pt>
                <c:pt idx="598">
                  <c:v>24.641</c:v>
                </c:pt>
                <c:pt idx="599">
                  <c:v>24.738</c:v>
                </c:pt>
                <c:pt idx="600">
                  <c:v>24.931</c:v>
                </c:pt>
                <c:pt idx="601">
                  <c:v>25.125</c:v>
                </c:pt>
                <c:pt idx="602">
                  <c:v>25.222</c:v>
                </c:pt>
                <c:pt idx="603">
                  <c:v>25.416</c:v>
                </c:pt>
                <c:pt idx="604">
                  <c:v>25.513</c:v>
                </c:pt>
                <c:pt idx="605">
                  <c:v>25.708</c:v>
                </c:pt>
                <c:pt idx="606">
                  <c:v>25.805</c:v>
                </c:pt>
                <c:pt idx="607">
                  <c:v>26.097</c:v>
                </c:pt>
                <c:pt idx="608">
                  <c:v>26.292</c:v>
                </c:pt>
                <c:pt idx="609">
                  <c:v>26.195</c:v>
                </c:pt>
                <c:pt idx="610">
                  <c:v>26.39</c:v>
                </c:pt>
                <c:pt idx="611">
                  <c:v>26.488</c:v>
                </c:pt>
                <c:pt idx="612">
                  <c:v>26.488</c:v>
                </c:pt>
                <c:pt idx="613">
                  <c:v>26.585</c:v>
                </c:pt>
                <c:pt idx="614">
                  <c:v>26.585</c:v>
                </c:pt>
                <c:pt idx="615">
                  <c:v>26.585</c:v>
                </c:pt>
                <c:pt idx="616">
                  <c:v>26.488</c:v>
                </c:pt>
                <c:pt idx="617">
                  <c:v>26.39</c:v>
                </c:pt>
                <c:pt idx="618">
                  <c:v>26.292</c:v>
                </c:pt>
                <c:pt idx="619">
                  <c:v>26.488</c:v>
                </c:pt>
                <c:pt idx="620">
                  <c:v>26.195</c:v>
                </c:pt>
                <c:pt idx="621">
                  <c:v>26.195</c:v>
                </c:pt>
                <c:pt idx="622">
                  <c:v>26.292</c:v>
                </c:pt>
                <c:pt idx="623">
                  <c:v>26.195</c:v>
                </c:pt>
                <c:pt idx="624">
                  <c:v>25.805</c:v>
                </c:pt>
                <c:pt idx="625">
                  <c:v>25.708</c:v>
                </c:pt>
                <c:pt idx="626">
                  <c:v>25.902</c:v>
                </c:pt>
                <c:pt idx="627">
                  <c:v>25.61</c:v>
                </c:pt>
                <c:pt idx="628">
                  <c:v>25.61</c:v>
                </c:pt>
                <c:pt idx="629">
                  <c:v>25.708</c:v>
                </c:pt>
                <c:pt idx="630">
                  <c:v>25.708</c:v>
                </c:pt>
                <c:pt idx="631">
                  <c:v>25.028</c:v>
                </c:pt>
                <c:pt idx="632">
                  <c:v>24.738</c:v>
                </c:pt>
                <c:pt idx="633">
                  <c:v>24.738</c:v>
                </c:pt>
                <c:pt idx="634">
                  <c:v>24.255</c:v>
                </c:pt>
                <c:pt idx="635">
                  <c:v>23.966</c:v>
                </c:pt>
                <c:pt idx="636">
                  <c:v>23.869</c:v>
                </c:pt>
                <c:pt idx="637">
                  <c:v>23.773</c:v>
                </c:pt>
                <c:pt idx="638">
                  <c:v>23.677</c:v>
                </c:pt>
                <c:pt idx="639">
                  <c:v>23.581</c:v>
                </c:pt>
                <c:pt idx="640">
                  <c:v>23.581</c:v>
                </c:pt>
                <c:pt idx="641">
                  <c:v>23.484</c:v>
                </c:pt>
                <c:pt idx="642">
                  <c:v>23.388</c:v>
                </c:pt>
                <c:pt idx="643">
                  <c:v>23.292</c:v>
                </c:pt>
                <c:pt idx="644">
                  <c:v>23.292</c:v>
                </c:pt>
                <c:pt idx="645">
                  <c:v>23.196</c:v>
                </c:pt>
                <c:pt idx="646">
                  <c:v>23.196</c:v>
                </c:pt>
                <c:pt idx="647">
                  <c:v>23.388</c:v>
                </c:pt>
                <c:pt idx="648">
                  <c:v>23.388</c:v>
                </c:pt>
                <c:pt idx="649">
                  <c:v>23.196</c:v>
                </c:pt>
                <c:pt idx="650">
                  <c:v>23.1</c:v>
                </c:pt>
                <c:pt idx="651">
                  <c:v>22.908</c:v>
                </c:pt>
                <c:pt idx="652">
                  <c:v>22.908</c:v>
                </c:pt>
                <c:pt idx="653">
                  <c:v>22.908</c:v>
                </c:pt>
                <c:pt idx="654">
                  <c:v>22.908</c:v>
                </c:pt>
                <c:pt idx="655">
                  <c:v>22.908</c:v>
                </c:pt>
                <c:pt idx="656">
                  <c:v>22.812</c:v>
                </c:pt>
                <c:pt idx="657">
                  <c:v>22.812</c:v>
                </c:pt>
                <c:pt idx="658">
                  <c:v>22.717</c:v>
                </c:pt>
                <c:pt idx="659">
                  <c:v>22.812</c:v>
                </c:pt>
                <c:pt idx="660">
                  <c:v>22.812</c:v>
                </c:pt>
                <c:pt idx="661">
                  <c:v>22.717</c:v>
                </c:pt>
                <c:pt idx="662">
                  <c:v>22.717</c:v>
                </c:pt>
                <c:pt idx="663">
                  <c:v>22.525</c:v>
                </c:pt>
                <c:pt idx="664">
                  <c:v>22.621</c:v>
                </c:pt>
                <c:pt idx="665">
                  <c:v>22.621</c:v>
                </c:pt>
                <c:pt idx="666">
                  <c:v>22.429</c:v>
                </c:pt>
                <c:pt idx="667">
                  <c:v>22.429</c:v>
                </c:pt>
                <c:pt idx="668">
                  <c:v>22.333</c:v>
                </c:pt>
                <c:pt idx="669">
                  <c:v>22.333</c:v>
                </c:pt>
                <c:pt idx="670">
                  <c:v>22.333</c:v>
                </c:pt>
                <c:pt idx="671">
                  <c:v>22.333</c:v>
                </c:pt>
                <c:pt idx="672">
                  <c:v>22.238</c:v>
                </c:pt>
                <c:pt idx="673">
                  <c:v>22.046</c:v>
                </c:pt>
                <c:pt idx="674">
                  <c:v>22.046</c:v>
                </c:pt>
                <c:pt idx="675">
                  <c:v>21.951</c:v>
                </c:pt>
                <c:pt idx="676">
                  <c:v>21.951</c:v>
                </c:pt>
                <c:pt idx="677">
                  <c:v>21.951</c:v>
                </c:pt>
                <c:pt idx="678">
                  <c:v>21.951</c:v>
                </c:pt>
                <c:pt idx="679">
                  <c:v>22.046</c:v>
                </c:pt>
                <c:pt idx="680">
                  <c:v>22.046</c:v>
                </c:pt>
                <c:pt idx="681">
                  <c:v>21.951</c:v>
                </c:pt>
                <c:pt idx="682">
                  <c:v>21.855</c:v>
                </c:pt>
                <c:pt idx="683">
                  <c:v>21.951</c:v>
                </c:pt>
                <c:pt idx="684">
                  <c:v>21.951</c:v>
                </c:pt>
                <c:pt idx="685">
                  <c:v>21.855</c:v>
                </c:pt>
                <c:pt idx="686">
                  <c:v>21.855</c:v>
                </c:pt>
                <c:pt idx="687">
                  <c:v>21.855</c:v>
                </c:pt>
                <c:pt idx="688">
                  <c:v>21.855</c:v>
                </c:pt>
                <c:pt idx="689">
                  <c:v>21.855</c:v>
                </c:pt>
                <c:pt idx="690">
                  <c:v>21.76</c:v>
                </c:pt>
                <c:pt idx="691">
                  <c:v>21.76</c:v>
                </c:pt>
                <c:pt idx="692">
                  <c:v>21.76</c:v>
                </c:pt>
                <c:pt idx="693">
                  <c:v>21.855</c:v>
                </c:pt>
                <c:pt idx="694">
                  <c:v>21.855</c:v>
                </c:pt>
                <c:pt idx="695">
                  <c:v>21.76</c:v>
                </c:pt>
                <c:pt idx="696">
                  <c:v>21.76</c:v>
                </c:pt>
                <c:pt idx="697">
                  <c:v>21.664</c:v>
                </c:pt>
                <c:pt idx="698">
                  <c:v>21.664</c:v>
                </c:pt>
                <c:pt idx="699">
                  <c:v>21.664</c:v>
                </c:pt>
                <c:pt idx="700">
                  <c:v>21.664</c:v>
                </c:pt>
                <c:pt idx="701">
                  <c:v>21.569</c:v>
                </c:pt>
                <c:pt idx="702">
                  <c:v>21.569</c:v>
                </c:pt>
                <c:pt idx="703">
                  <c:v>21.569</c:v>
                </c:pt>
                <c:pt idx="704">
                  <c:v>21.569</c:v>
                </c:pt>
                <c:pt idx="705">
                  <c:v>21.473</c:v>
                </c:pt>
                <c:pt idx="706">
                  <c:v>21.473</c:v>
                </c:pt>
                <c:pt idx="707">
                  <c:v>21.473</c:v>
                </c:pt>
                <c:pt idx="708">
                  <c:v>21.473</c:v>
                </c:pt>
                <c:pt idx="709">
                  <c:v>21.378</c:v>
                </c:pt>
                <c:pt idx="710">
                  <c:v>21.378</c:v>
                </c:pt>
                <c:pt idx="711">
                  <c:v>21.282</c:v>
                </c:pt>
                <c:pt idx="712">
                  <c:v>21.282</c:v>
                </c:pt>
                <c:pt idx="713">
                  <c:v>21.187</c:v>
                </c:pt>
                <c:pt idx="714">
                  <c:v>21.187</c:v>
                </c:pt>
                <c:pt idx="715">
                  <c:v>21.187</c:v>
                </c:pt>
                <c:pt idx="716">
                  <c:v>20.996</c:v>
                </c:pt>
                <c:pt idx="717">
                  <c:v>20.043</c:v>
                </c:pt>
                <c:pt idx="718">
                  <c:v>19.758</c:v>
                </c:pt>
                <c:pt idx="719">
                  <c:v>20.519</c:v>
                </c:pt>
                <c:pt idx="720">
                  <c:v>20.996</c:v>
                </c:pt>
                <c:pt idx="721">
                  <c:v>20.805</c:v>
                </c:pt>
                <c:pt idx="722">
                  <c:v>20.424</c:v>
                </c:pt>
                <c:pt idx="723">
                  <c:v>20.424</c:v>
                </c:pt>
                <c:pt idx="724">
                  <c:v>20.615</c:v>
                </c:pt>
                <c:pt idx="725">
                  <c:v>20.519</c:v>
                </c:pt>
                <c:pt idx="726">
                  <c:v>20.234</c:v>
                </c:pt>
                <c:pt idx="727">
                  <c:v>20.329</c:v>
                </c:pt>
                <c:pt idx="728">
                  <c:v>20.519</c:v>
                </c:pt>
                <c:pt idx="729">
                  <c:v>20.615</c:v>
                </c:pt>
                <c:pt idx="730">
                  <c:v>20.519</c:v>
                </c:pt>
                <c:pt idx="731">
                  <c:v>20.424</c:v>
                </c:pt>
                <c:pt idx="732">
                  <c:v>20.424</c:v>
                </c:pt>
                <c:pt idx="733">
                  <c:v>20.234</c:v>
                </c:pt>
                <c:pt idx="734">
                  <c:v>20.234</c:v>
                </c:pt>
                <c:pt idx="735">
                  <c:v>19.758</c:v>
                </c:pt>
                <c:pt idx="736">
                  <c:v>20.043</c:v>
                </c:pt>
                <c:pt idx="737">
                  <c:v>19.758</c:v>
                </c:pt>
                <c:pt idx="738">
                  <c:v>19.092</c:v>
                </c:pt>
                <c:pt idx="739">
                  <c:v>19.377</c:v>
                </c:pt>
                <c:pt idx="740">
                  <c:v>19.758</c:v>
                </c:pt>
                <c:pt idx="741">
                  <c:v>19.853</c:v>
                </c:pt>
                <c:pt idx="742">
                  <c:v>19.662</c:v>
                </c:pt>
                <c:pt idx="743">
                  <c:v>19.662</c:v>
                </c:pt>
                <c:pt idx="744">
                  <c:v>19.758</c:v>
                </c:pt>
                <c:pt idx="745">
                  <c:v>19.758</c:v>
                </c:pt>
                <c:pt idx="746">
                  <c:v>19.662</c:v>
                </c:pt>
                <c:pt idx="747">
                  <c:v>19.662</c:v>
                </c:pt>
                <c:pt idx="748">
                  <c:v>19.662</c:v>
                </c:pt>
                <c:pt idx="749">
                  <c:v>19.662</c:v>
                </c:pt>
                <c:pt idx="750">
                  <c:v>19.662</c:v>
                </c:pt>
                <c:pt idx="751">
                  <c:v>19.567</c:v>
                </c:pt>
                <c:pt idx="752">
                  <c:v>19.567</c:v>
                </c:pt>
                <c:pt idx="753">
                  <c:v>19.567</c:v>
                </c:pt>
                <c:pt idx="754">
                  <c:v>19.472</c:v>
                </c:pt>
                <c:pt idx="755">
                  <c:v>19.472</c:v>
                </c:pt>
                <c:pt idx="756">
                  <c:v>19.377</c:v>
                </c:pt>
                <c:pt idx="757">
                  <c:v>19.092</c:v>
                </c:pt>
                <c:pt idx="758">
                  <c:v>19.377</c:v>
                </c:pt>
                <c:pt idx="759">
                  <c:v>19.472</c:v>
                </c:pt>
                <c:pt idx="760">
                  <c:v>19.662</c:v>
                </c:pt>
                <c:pt idx="761">
                  <c:v>19.662</c:v>
                </c:pt>
                <c:pt idx="762">
                  <c:v>19.567</c:v>
                </c:pt>
                <c:pt idx="763">
                  <c:v>19.472</c:v>
                </c:pt>
                <c:pt idx="764">
                  <c:v>19.282</c:v>
                </c:pt>
                <c:pt idx="765">
                  <c:v>19.092</c:v>
                </c:pt>
                <c:pt idx="766">
                  <c:v>18.616</c:v>
                </c:pt>
                <c:pt idx="767">
                  <c:v>18.996</c:v>
                </c:pt>
                <c:pt idx="768">
                  <c:v>19.377</c:v>
                </c:pt>
                <c:pt idx="769">
                  <c:v>18.806</c:v>
                </c:pt>
                <c:pt idx="770">
                  <c:v>18.331</c:v>
                </c:pt>
                <c:pt idx="771">
                  <c:v>19.092</c:v>
                </c:pt>
                <c:pt idx="772">
                  <c:v>19.282</c:v>
                </c:pt>
                <c:pt idx="773">
                  <c:v>19.187</c:v>
                </c:pt>
                <c:pt idx="774">
                  <c:v>18.996</c:v>
                </c:pt>
                <c:pt idx="775">
                  <c:v>19.092</c:v>
                </c:pt>
                <c:pt idx="776">
                  <c:v>19.187</c:v>
                </c:pt>
                <c:pt idx="777">
                  <c:v>19.092</c:v>
                </c:pt>
                <c:pt idx="778">
                  <c:v>19.092</c:v>
                </c:pt>
                <c:pt idx="779">
                  <c:v>18.996</c:v>
                </c:pt>
                <c:pt idx="780">
                  <c:v>18.996</c:v>
                </c:pt>
                <c:pt idx="781">
                  <c:v>18.996</c:v>
                </c:pt>
                <c:pt idx="782">
                  <c:v>18.996</c:v>
                </c:pt>
                <c:pt idx="783">
                  <c:v>18.901</c:v>
                </c:pt>
                <c:pt idx="784">
                  <c:v>18.711</c:v>
                </c:pt>
                <c:pt idx="785">
                  <c:v>18.806</c:v>
                </c:pt>
                <c:pt idx="786">
                  <c:v>18.806</c:v>
                </c:pt>
                <c:pt idx="787">
                  <c:v>18.806</c:v>
                </c:pt>
                <c:pt idx="788">
                  <c:v>18.806</c:v>
                </c:pt>
                <c:pt idx="789">
                  <c:v>18.806</c:v>
                </c:pt>
                <c:pt idx="790">
                  <c:v>18.711</c:v>
                </c:pt>
                <c:pt idx="791">
                  <c:v>18.616</c:v>
                </c:pt>
                <c:pt idx="792">
                  <c:v>18.616</c:v>
                </c:pt>
                <c:pt idx="793">
                  <c:v>18.616</c:v>
                </c:pt>
                <c:pt idx="794">
                  <c:v>18.616</c:v>
                </c:pt>
                <c:pt idx="795">
                  <c:v>18.521</c:v>
                </c:pt>
                <c:pt idx="796">
                  <c:v>18.521</c:v>
                </c:pt>
                <c:pt idx="797">
                  <c:v>18.521</c:v>
                </c:pt>
                <c:pt idx="798">
                  <c:v>18.521</c:v>
                </c:pt>
                <c:pt idx="799">
                  <c:v>18.616</c:v>
                </c:pt>
                <c:pt idx="800">
                  <c:v>18.616</c:v>
                </c:pt>
                <c:pt idx="801">
                  <c:v>18.616</c:v>
                </c:pt>
                <c:pt idx="802">
                  <c:v>18.616</c:v>
                </c:pt>
                <c:pt idx="803">
                  <c:v>18.711</c:v>
                </c:pt>
                <c:pt idx="804">
                  <c:v>18.711</c:v>
                </c:pt>
                <c:pt idx="805">
                  <c:v>18.616</c:v>
                </c:pt>
                <c:pt idx="806">
                  <c:v>18.806</c:v>
                </c:pt>
                <c:pt idx="807">
                  <c:v>18.806</c:v>
                </c:pt>
                <c:pt idx="808">
                  <c:v>18.996</c:v>
                </c:pt>
                <c:pt idx="809">
                  <c:v>19.092</c:v>
                </c:pt>
                <c:pt idx="810">
                  <c:v>19.187</c:v>
                </c:pt>
                <c:pt idx="811">
                  <c:v>19.187</c:v>
                </c:pt>
                <c:pt idx="812">
                  <c:v>19.187</c:v>
                </c:pt>
                <c:pt idx="813">
                  <c:v>19.092</c:v>
                </c:pt>
                <c:pt idx="814">
                  <c:v>18.901</c:v>
                </c:pt>
                <c:pt idx="815">
                  <c:v>19.092</c:v>
                </c:pt>
                <c:pt idx="816">
                  <c:v>19.092</c:v>
                </c:pt>
                <c:pt idx="817">
                  <c:v>19.377</c:v>
                </c:pt>
                <c:pt idx="818">
                  <c:v>19.377</c:v>
                </c:pt>
                <c:pt idx="819">
                  <c:v>19.472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19.853</c:v>
                </c:pt>
                <c:pt idx="825">
                  <c:v>19.948</c:v>
                </c:pt>
                <c:pt idx="826">
                  <c:v>20.043</c:v>
                </c:pt>
                <c:pt idx="827">
                  <c:v>20.138</c:v>
                </c:pt>
                <c:pt idx="828">
                  <c:v>20.138</c:v>
                </c:pt>
                <c:pt idx="829">
                  <c:v>20.234</c:v>
                </c:pt>
                <c:pt idx="830">
                  <c:v>20.519</c:v>
                </c:pt>
                <c:pt idx="831">
                  <c:v>20.615</c:v>
                </c:pt>
                <c:pt idx="832">
                  <c:v>20.615</c:v>
                </c:pt>
                <c:pt idx="833">
                  <c:v>20.71</c:v>
                </c:pt>
                <c:pt idx="834">
                  <c:v>20.71</c:v>
                </c:pt>
                <c:pt idx="835">
                  <c:v>20.71</c:v>
                </c:pt>
                <c:pt idx="836">
                  <c:v>20.519</c:v>
                </c:pt>
                <c:pt idx="837">
                  <c:v>20.71</c:v>
                </c:pt>
                <c:pt idx="838">
                  <c:v>20.805</c:v>
                </c:pt>
                <c:pt idx="839">
                  <c:v>20.901</c:v>
                </c:pt>
                <c:pt idx="840">
                  <c:v>20.996</c:v>
                </c:pt>
                <c:pt idx="841">
                  <c:v>21.187</c:v>
                </c:pt>
                <c:pt idx="842">
                  <c:v>21.282</c:v>
                </c:pt>
                <c:pt idx="843">
                  <c:v>21.473</c:v>
                </c:pt>
                <c:pt idx="844">
                  <c:v>21.76</c:v>
                </c:pt>
                <c:pt idx="845">
                  <c:v>21.76</c:v>
                </c:pt>
                <c:pt idx="846">
                  <c:v>22.046</c:v>
                </c:pt>
                <c:pt idx="847">
                  <c:v>22.238</c:v>
                </c:pt>
                <c:pt idx="848">
                  <c:v>22.142</c:v>
                </c:pt>
                <c:pt idx="849">
                  <c:v>21.951</c:v>
                </c:pt>
                <c:pt idx="850">
                  <c:v>22.046</c:v>
                </c:pt>
                <c:pt idx="851">
                  <c:v>21.855</c:v>
                </c:pt>
                <c:pt idx="852">
                  <c:v>21.76</c:v>
                </c:pt>
                <c:pt idx="853">
                  <c:v>21.664</c:v>
                </c:pt>
                <c:pt idx="854">
                  <c:v>21.664</c:v>
                </c:pt>
                <c:pt idx="855">
                  <c:v>21.664</c:v>
                </c:pt>
                <c:pt idx="856">
                  <c:v>21.76</c:v>
                </c:pt>
                <c:pt idx="857">
                  <c:v>21.855</c:v>
                </c:pt>
                <c:pt idx="858">
                  <c:v>21.951</c:v>
                </c:pt>
                <c:pt idx="859">
                  <c:v>22.046</c:v>
                </c:pt>
                <c:pt idx="860">
                  <c:v>22.142</c:v>
                </c:pt>
                <c:pt idx="861">
                  <c:v>22.142</c:v>
                </c:pt>
                <c:pt idx="862">
                  <c:v>22.142</c:v>
                </c:pt>
                <c:pt idx="863">
                  <c:v>22.142</c:v>
                </c:pt>
                <c:pt idx="864">
                  <c:v>22.142</c:v>
                </c:pt>
                <c:pt idx="865">
                  <c:v>22.046</c:v>
                </c:pt>
                <c:pt idx="866">
                  <c:v>22.046</c:v>
                </c:pt>
                <c:pt idx="867">
                  <c:v>21.855</c:v>
                </c:pt>
                <c:pt idx="868">
                  <c:v>21.76</c:v>
                </c:pt>
                <c:pt idx="869">
                  <c:v>21.76</c:v>
                </c:pt>
                <c:pt idx="870">
                  <c:v>21.855</c:v>
                </c:pt>
                <c:pt idx="871">
                  <c:v>22.142</c:v>
                </c:pt>
                <c:pt idx="872">
                  <c:v>22.238</c:v>
                </c:pt>
                <c:pt idx="873">
                  <c:v>22.333</c:v>
                </c:pt>
                <c:pt idx="874">
                  <c:v>22.429</c:v>
                </c:pt>
                <c:pt idx="875">
                  <c:v>22.525</c:v>
                </c:pt>
                <c:pt idx="876">
                  <c:v>22.621</c:v>
                </c:pt>
                <c:pt idx="877">
                  <c:v>22.621</c:v>
                </c:pt>
                <c:pt idx="878">
                  <c:v>22.812</c:v>
                </c:pt>
                <c:pt idx="879">
                  <c:v>22.812</c:v>
                </c:pt>
                <c:pt idx="880">
                  <c:v>22.908</c:v>
                </c:pt>
                <c:pt idx="881">
                  <c:v>23.004</c:v>
                </c:pt>
                <c:pt idx="882">
                  <c:v>23.196</c:v>
                </c:pt>
                <c:pt idx="883">
                  <c:v>23.292</c:v>
                </c:pt>
                <c:pt idx="884">
                  <c:v>23.292</c:v>
                </c:pt>
                <c:pt idx="885">
                  <c:v>23.196</c:v>
                </c:pt>
                <c:pt idx="886">
                  <c:v>23.292</c:v>
                </c:pt>
                <c:pt idx="887">
                  <c:v>23.196</c:v>
                </c:pt>
                <c:pt idx="888">
                  <c:v>23.388</c:v>
                </c:pt>
                <c:pt idx="889">
                  <c:v>23.581</c:v>
                </c:pt>
                <c:pt idx="890">
                  <c:v>23.773</c:v>
                </c:pt>
                <c:pt idx="891">
                  <c:v>23.869</c:v>
                </c:pt>
                <c:pt idx="892">
                  <c:v>23.869</c:v>
                </c:pt>
                <c:pt idx="893">
                  <c:v>23.966</c:v>
                </c:pt>
                <c:pt idx="894">
                  <c:v>23.966</c:v>
                </c:pt>
                <c:pt idx="895">
                  <c:v>23.966</c:v>
                </c:pt>
                <c:pt idx="896">
                  <c:v>24.062</c:v>
                </c:pt>
                <c:pt idx="897">
                  <c:v>24.062</c:v>
                </c:pt>
                <c:pt idx="898">
                  <c:v>24.158</c:v>
                </c:pt>
                <c:pt idx="899">
                  <c:v>24.255</c:v>
                </c:pt>
                <c:pt idx="900">
                  <c:v>24.255</c:v>
                </c:pt>
                <c:pt idx="901">
                  <c:v>24.255</c:v>
                </c:pt>
                <c:pt idx="902">
                  <c:v>24.255</c:v>
                </c:pt>
                <c:pt idx="903">
                  <c:v>24.351</c:v>
                </c:pt>
                <c:pt idx="904">
                  <c:v>24.351</c:v>
                </c:pt>
                <c:pt idx="905">
                  <c:v>24.448</c:v>
                </c:pt>
                <c:pt idx="906">
                  <c:v>24.545</c:v>
                </c:pt>
                <c:pt idx="907">
                  <c:v>24.641</c:v>
                </c:pt>
                <c:pt idx="908">
                  <c:v>24.448</c:v>
                </c:pt>
                <c:pt idx="909">
                  <c:v>24.641</c:v>
                </c:pt>
                <c:pt idx="910">
                  <c:v>24.448</c:v>
                </c:pt>
                <c:pt idx="911">
                  <c:v>24.158</c:v>
                </c:pt>
                <c:pt idx="912">
                  <c:v>24.158</c:v>
                </c:pt>
                <c:pt idx="913">
                  <c:v>24.448</c:v>
                </c:pt>
                <c:pt idx="914">
                  <c:v>24.641</c:v>
                </c:pt>
                <c:pt idx="915">
                  <c:v>24.448</c:v>
                </c:pt>
                <c:pt idx="916">
                  <c:v>24.448</c:v>
                </c:pt>
                <c:pt idx="917">
                  <c:v>24.255</c:v>
                </c:pt>
                <c:pt idx="918">
                  <c:v>24.158</c:v>
                </c:pt>
                <c:pt idx="919">
                  <c:v>24.351</c:v>
                </c:pt>
                <c:pt idx="920">
                  <c:v>23.869</c:v>
                </c:pt>
                <c:pt idx="921">
                  <c:v>23.773</c:v>
                </c:pt>
                <c:pt idx="922">
                  <c:v>23.677</c:v>
                </c:pt>
                <c:pt idx="923">
                  <c:v>23.677</c:v>
                </c:pt>
                <c:pt idx="924">
                  <c:v>23.677</c:v>
                </c:pt>
                <c:pt idx="925">
                  <c:v>23.677</c:v>
                </c:pt>
                <c:pt idx="926">
                  <c:v>23.484</c:v>
                </c:pt>
                <c:pt idx="927">
                  <c:v>23.388</c:v>
                </c:pt>
                <c:pt idx="928">
                  <c:v>23.292</c:v>
                </c:pt>
                <c:pt idx="929">
                  <c:v>23.196</c:v>
                </c:pt>
                <c:pt idx="930">
                  <c:v>23.004</c:v>
                </c:pt>
                <c:pt idx="931">
                  <c:v>23.196</c:v>
                </c:pt>
                <c:pt idx="932">
                  <c:v>23.292</c:v>
                </c:pt>
                <c:pt idx="933">
                  <c:v>22.908</c:v>
                </c:pt>
                <c:pt idx="934">
                  <c:v>22.908</c:v>
                </c:pt>
                <c:pt idx="935">
                  <c:v>22.812</c:v>
                </c:pt>
                <c:pt idx="936">
                  <c:v>22.717</c:v>
                </c:pt>
                <c:pt idx="937">
                  <c:v>22.621</c:v>
                </c:pt>
                <c:pt idx="938">
                  <c:v>22.525</c:v>
                </c:pt>
                <c:pt idx="939">
                  <c:v>22.525</c:v>
                </c:pt>
                <c:pt idx="940">
                  <c:v>22.429</c:v>
                </c:pt>
                <c:pt idx="941">
                  <c:v>22.333</c:v>
                </c:pt>
                <c:pt idx="942">
                  <c:v>22.333</c:v>
                </c:pt>
                <c:pt idx="943">
                  <c:v>22.238</c:v>
                </c:pt>
                <c:pt idx="944">
                  <c:v>22.238</c:v>
                </c:pt>
                <c:pt idx="945">
                  <c:v>22.333</c:v>
                </c:pt>
                <c:pt idx="946">
                  <c:v>22.429</c:v>
                </c:pt>
                <c:pt idx="947">
                  <c:v>22.333</c:v>
                </c:pt>
                <c:pt idx="948">
                  <c:v>22.333</c:v>
                </c:pt>
                <c:pt idx="949">
                  <c:v>22.142</c:v>
                </c:pt>
                <c:pt idx="950">
                  <c:v>21.951</c:v>
                </c:pt>
                <c:pt idx="951">
                  <c:v>21.951</c:v>
                </c:pt>
                <c:pt idx="952">
                  <c:v>22.238</c:v>
                </c:pt>
                <c:pt idx="953">
                  <c:v>22.142</c:v>
                </c:pt>
                <c:pt idx="954">
                  <c:v>22.046</c:v>
                </c:pt>
                <c:pt idx="955">
                  <c:v>22.046</c:v>
                </c:pt>
                <c:pt idx="956">
                  <c:v>21.951</c:v>
                </c:pt>
                <c:pt idx="957">
                  <c:v>21.951</c:v>
                </c:pt>
                <c:pt idx="958">
                  <c:v>21.855</c:v>
                </c:pt>
                <c:pt idx="959">
                  <c:v>21.855</c:v>
                </c:pt>
                <c:pt idx="960">
                  <c:v>21.855</c:v>
                </c:pt>
                <c:pt idx="961">
                  <c:v>21.855</c:v>
                </c:pt>
                <c:pt idx="962">
                  <c:v>21.855</c:v>
                </c:pt>
                <c:pt idx="963">
                  <c:v>21.76</c:v>
                </c:pt>
                <c:pt idx="964">
                  <c:v>21.76</c:v>
                </c:pt>
                <c:pt idx="965">
                  <c:v>21.76</c:v>
                </c:pt>
                <c:pt idx="966">
                  <c:v>21.76</c:v>
                </c:pt>
                <c:pt idx="967">
                  <c:v>21.76</c:v>
                </c:pt>
                <c:pt idx="968">
                  <c:v>21.664</c:v>
                </c:pt>
                <c:pt idx="969">
                  <c:v>21.664</c:v>
                </c:pt>
                <c:pt idx="970">
                  <c:v>21.664</c:v>
                </c:pt>
                <c:pt idx="971">
                  <c:v>21.569</c:v>
                </c:pt>
                <c:pt idx="972">
                  <c:v>21.569</c:v>
                </c:pt>
                <c:pt idx="973">
                  <c:v>21.569</c:v>
                </c:pt>
                <c:pt idx="974">
                  <c:v>21.569</c:v>
                </c:pt>
                <c:pt idx="975">
                  <c:v>21.473</c:v>
                </c:pt>
                <c:pt idx="976">
                  <c:v>21.378</c:v>
                </c:pt>
                <c:pt idx="977">
                  <c:v>21.282</c:v>
                </c:pt>
                <c:pt idx="978">
                  <c:v>21.282</c:v>
                </c:pt>
                <c:pt idx="979">
                  <c:v>21.282</c:v>
                </c:pt>
                <c:pt idx="980">
                  <c:v>21.282</c:v>
                </c:pt>
                <c:pt idx="981">
                  <c:v>21.187</c:v>
                </c:pt>
                <c:pt idx="982">
                  <c:v>21.091</c:v>
                </c:pt>
                <c:pt idx="983">
                  <c:v>21.187</c:v>
                </c:pt>
                <c:pt idx="984">
                  <c:v>21.091</c:v>
                </c:pt>
                <c:pt idx="985">
                  <c:v>21.091</c:v>
                </c:pt>
                <c:pt idx="986">
                  <c:v>20.996</c:v>
                </c:pt>
                <c:pt idx="987">
                  <c:v>20.996</c:v>
                </c:pt>
                <c:pt idx="988">
                  <c:v>20.996</c:v>
                </c:pt>
                <c:pt idx="989">
                  <c:v>21.091</c:v>
                </c:pt>
                <c:pt idx="990">
                  <c:v>20.996</c:v>
                </c:pt>
                <c:pt idx="991">
                  <c:v>20.901</c:v>
                </c:pt>
                <c:pt idx="992">
                  <c:v>20.805</c:v>
                </c:pt>
                <c:pt idx="993">
                  <c:v>20.71</c:v>
                </c:pt>
                <c:pt idx="994">
                  <c:v>20.71</c:v>
                </c:pt>
                <c:pt idx="995">
                  <c:v>20.901</c:v>
                </c:pt>
                <c:pt idx="996">
                  <c:v>20.901</c:v>
                </c:pt>
                <c:pt idx="997">
                  <c:v>20.805</c:v>
                </c:pt>
                <c:pt idx="998">
                  <c:v>20.805</c:v>
                </c:pt>
                <c:pt idx="999">
                  <c:v>20.71</c:v>
                </c:pt>
                <c:pt idx="1000">
                  <c:v>20.805</c:v>
                </c:pt>
                <c:pt idx="1001">
                  <c:v>20.805</c:v>
                </c:pt>
                <c:pt idx="1002">
                  <c:v>20.615</c:v>
                </c:pt>
                <c:pt idx="1003">
                  <c:v>20.615</c:v>
                </c:pt>
                <c:pt idx="1004">
                  <c:v>20.615</c:v>
                </c:pt>
                <c:pt idx="1005">
                  <c:v>20.519</c:v>
                </c:pt>
                <c:pt idx="1006">
                  <c:v>20.329</c:v>
                </c:pt>
                <c:pt idx="1007">
                  <c:v>20.043</c:v>
                </c:pt>
                <c:pt idx="1008">
                  <c:v>20.424</c:v>
                </c:pt>
                <c:pt idx="1009">
                  <c:v>20.615</c:v>
                </c:pt>
                <c:pt idx="1010">
                  <c:v>20.615</c:v>
                </c:pt>
                <c:pt idx="1011">
                  <c:v>20.519</c:v>
                </c:pt>
                <c:pt idx="1012">
                  <c:v>20.424</c:v>
                </c:pt>
                <c:pt idx="1013">
                  <c:v>20.519</c:v>
                </c:pt>
                <c:pt idx="1014">
                  <c:v>20.519</c:v>
                </c:pt>
                <c:pt idx="1015">
                  <c:v>20.519</c:v>
                </c:pt>
                <c:pt idx="1016">
                  <c:v>20.519</c:v>
                </c:pt>
                <c:pt idx="1017">
                  <c:v>20.329</c:v>
                </c:pt>
                <c:pt idx="1018">
                  <c:v>20.424</c:v>
                </c:pt>
                <c:pt idx="1019">
                  <c:v>20.424</c:v>
                </c:pt>
                <c:pt idx="1020">
                  <c:v>20.329</c:v>
                </c:pt>
                <c:pt idx="1021">
                  <c:v>20.329</c:v>
                </c:pt>
                <c:pt idx="1022">
                  <c:v>20.329</c:v>
                </c:pt>
                <c:pt idx="1023">
                  <c:v>20.329</c:v>
                </c:pt>
                <c:pt idx="1024">
                  <c:v>20.234</c:v>
                </c:pt>
                <c:pt idx="1025">
                  <c:v>20.138</c:v>
                </c:pt>
                <c:pt idx="1026">
                  <c:v>20.138</c:v>
                </c:pt>
                <c:pt idx="1027">
                  <c:v>20.043</c:v>
                </c:pt>
                <c:pt idx="1028">
                  <c:v>20.138</c:v>
                </c:pt>
                <c:pt idx="1029">
                  <c:v>20.138</c:v>
                </c:pt>
                <c:pt idx="1030">
                  <c:v>20.138</c:v>
                </c:pt>
                <c:pt idx="1031">
                  <c:v>20.138</c:v>
                </c:pt>
                <c:pt idx="1032">
                  <c:v>20.043</c:v>
                </c:pt>
                <c:pt idx="1033">
                  <c:v>20.043</c:v>
                </c:pt>
                <c:pt idx="1034">
                  <c:v>19.948</c:v>
                </c:pt>
                <c:pt idx="1035">
                  <c:v>19.948</c:v>
                </c:pt>
                <c:pt idx="1036">
                  <c:v>19.948</c:v>
                </c:pt>
                <c:pt idx="1037">
                  <c:v>19.853</c:v>
                </c:pt>
                <c:pt idx="1038">
                  <c:v>19.853</c:v>
                </c:pt>
                <c:pt idx="1039">
                  <c:v>19.853</c:v>
                </c:pt>
                <c:pt idx="1040">
                  <c:v>19.758</c:v>
                </c:pt>
                <c:pt idx="1041">
                  <c:v>19.758</c:v>
                </c:pt>
                <c:pt idx="1042">
                  <c:v>19.758</c:v>
                </c:pt>
                <c:pt idx="1043">
                  <c:v>19.758</c:v>
                </c:pt>
                <c:pt idx="1044">
                  <c:v>19.662</c:v>
                </c:pt>
                <c:pt idx="1045">
                  <c:v>19.662</c:v>
                </c:pt>
                <c:pt idx="1046">
                  <c:v>19.662</c:v>
                </c:pt>
                <c:pt idx="1047">
                  <c:v>19.567</c:v>
                </c:pt>
                <c:pt idx="1048">
                  <c:v>19.567</c:v>
                </c:pt>
                <c:pt idx="1049">
                  <c:v>19.472</c:v>
                </c:pt>
                <c:pt idx="1050">
                  <c:v>19.567</c:v>
                </c:pt>
                <c:pt idx="1051">
                  <c:v>19.472</c:v>
                </c:pt>
                <c:pt idx="1052">
                  <c:v>19.567</c:v>
                </c:pt>
                <c:pt idx="1053">
                  <c:v>19.472</c:v>
                </c:pt>
                <c:pt idx="1054">
                  <c:v>19.377</c:v>
                </c:pt>
                <c:pt idx="1055">
                  <c:v>19.377</c:v>
                </c:pt>
                <c:pt idx="1056">
                  <c:v>19.282</c:v>
                </c:pt>
                <c:pt idx="1057">
                  <c:v>19.187</c:v>
                </c:pt>
                <c:pt idx="1058">
                  <c:v>19.092</c:v>
                </c:pt>
                <c:pt idx="1059">
                  <c:v>18.901</c:v>
                </c:pt>
                <c:pt idx="1060">
                  <c:v>18.806</c:v>
                </c:pt>
                <c:pt idx="1061">
                  <c:v>18.521</c:v>
                </c:pt>
                <c:pt idx="1062">
                  <c:v>18.236</c:v>
                </c:pt>
                <c:pt idx="1063">
                  <c:v>18.045</c:v>
                </c:pt>
                <c:pt idx="1064">
                  <c:v>18.14</c:v>
                </c:pt>
                <c:pt idx="1065">
                  <c:v>18.045</c:v>
                </c:pt>
                <c:pt idx="1066">
                  <c:v>18.045</c:v>
                </c:pt>
                <c:pt idx="1067">
                  <c:v>18.045</c:v>
                </c:pt>
                <c:pt idx="1068">
                  <c:v>18.045</c:v>
                </c:pt>
                <c:pt idx="1069">
                  <c:v>18.045</c:v>
                </c:pt>
                <c:pt idx="1070">
                  <c:v>18.14</c:v>
                </c:pt>
                <c:pt idx="1071">
                  <c:v>18.045</c:v>
                </c:pt>
                <c:pt idx="1072">
                  <c:v>18.236</c:v>
                </c:pt>
                <c:pt idx="1073">
                  <c:v>18.236</c:v>
                </c:pt>
                <c:pt idx="1074">
                  <c:v>18.045</c:v>
                </c:pt>
                <c:pt idx="1075">
                  <c:v>17.95</c:v>
                </c:pt>
                <c:pt idx="1076">
                  <c:v>17.95</c:v>
                </c:pt>
                <c:pt idx="1077">
                  <c:v>18.045</c:v>
                </c:pt>
                <c:pt idx="1078">
                  <c:v>18.045</c:v>
                </c:pt>
                <c:pt idx="1079">
                  <c:v>18.045</c:v>
                </c:pt>
                <c:pt idx="1080">
                  <c:v>18.045</c:v>
                </c:pt>
                <c:pt idx="1081">
                  <c:v>17.95</c:v>
                </c:pt>
                <c:pt idx="1082">
                  <c:v>17.95</c:v>
                </c:pt>
                <c:pt idx="1083">
                  <c:v>17.855</c:v>
                </c:pt>
                <c:pt idx="1084">
                  <c:v>17.76</c:v>
                </c:pt>
                <c:pt idx="1085">
                  <c:v>17.855</c:v>
                </c:pt>
                <c:pt idx="1086">
                  <c:v>18.045</c:v>
                </c:pt>
                <c:pt idx="1087">
                  <c:v>17.95</c:v>
                </c:pt>
                <c:pt idx="1088">
                  <c:v>17.95</c:v>
                </c:pt>
                <c:pt idx="1089">
                  <c:v>17.95</c:v>
                </c:pt>
                <c:pt idx="1090">
                  <c:v>17.95</c:v>
                </c:pt>
                <c:pt idx="1091">
                  <c:v>17.855</c:v>
                </c:pt>
                <c:pt idx="1092">
                  <c:v>17.855</c:v>
                </c:pt>
                <c:pt idx="1093">
                  <c:v>17.95</c:v>
                </c:pt>
                <c:pt idx="1094">
                  <c:v>18.14</c:v>
                </c:pt>
                <c:pt idx="1095">
                  <c:v>18.14</c:v>
                </c:pt>
                <c:pt idx="1096">
                  <c:v>18.14</c:v>
                </c:pt>
                <c:pt idx="1097">
                  <c:v>18.236</c:v>
                </c:pt>
                <c:pt idx="1098">
                  <c:v>18.331</c:v>
                </c:pt>
                <c:pt idx="1099">
                  <c:v>18.331</c:v>
                </c:pt>
                <c:pt idx="1100">
                  <c:v>18.236</c:v>
                </c:pt>
                <c:pt idx="1101">
                  <c:v>18.236</c:v>
                </c:pt>
                <c:pt idx="1102">
                  <c:v>18.236</c:v>
                </c:pt>
                <c:pt idx="1103">
                  <c:v>18.236</c:v>
                </c:pt>
                <c:pt idx="1104">
                  <c:v>18.331</c:v>
                </c:pt>
                <c:pt idx="1105">
                  <c:v>18.521</c:v>
                </c:pt>
                <c:pt idx="1106">
                  <c:v>18.616</c:v>
                </c:pt>
                <c:pt idx="1107">
                  <c:v>18.806</c:v>
                </c:pt>
                <c:pt idx="1108">
                  <c:v>18.806</c:v>
                </c:pt>
                <c:pt idx="1109">
                  <c:v>18.806</c:v>
                </c:pt>
                <c:pt idx="1110">
                  <c:v>18.806</c:v>
                </c:pt>
                <c:pt idx="1111">
                  <c:v>18.901</c:v>
                </c:pt>
                <c:pt idx="1112">
                  <c:v>18.901</c:v>
                </c:pt>
                <c:pt idx="1113">
                  <c:v>18.996</c:v>
                </c:pt>
                <c:pt idx="1114">
                  <c:v>19.092</c:v>
                </c:pt>
                <c:pt idx="1115">
                  <c:v>19.187</c:v>
                </c:pt>
                <c:pt idx="1116">
                  <c:v>19.187</c:v>
                </c:pt>
                <c:pt idx="1117">
                  <c:v>19.282</c:v>
                </c:pt>
                <c:pt idx="1118">
                  <c:v>19.282</c:v>
                </c:pt>
                <c:pt idx="1119">
                  <c:v>19.282</c:v>
                </c:pt>
                <c:pt idx="1120">
                  <c:v>19.282</c:v>
                </c:pt>
                <c:pt idx="1121">
                  <c:v>19.377</c:v>
                </c:pt>
                <c:pt idx="1122">
                  <c:v>19.472</c:v>
                </c:pt>
                <c:pt idx="1123">
                  <c:v>19.567</c:v>
                </c:pt>
                <c:pt idx="1124">
                  <c:v>19.662</c:v>
                </c:pt>
                <c:pt idx="1125">
                  <c:v>19.853</c:v>
                </c:pt>
                <c:pt idx="1126">
                  <c:v>20.043</c:v>
                </c:pt>
                <c:pt idx="1127">
                  <c:v>20.138</c:v>
                </c:pt>
                <c:pt idx="1128">
                  <c:v>20.138</c:v>
                </c:pt>
                <c:pt idx="1129">
                  <c:v>20.234</c:v>
                </c:pt>
                <c:pt idx="1130">
                  <c:v>20.329</c:v>
                </c:pt>
                <c:pt idx="1131">
                  <c:v>20.424</c:v>
                </c:pt>
                <c:pt idx="1132">
                  <c:v>20.519</c:v>
                </c:pt>
                <c:pt idx="1133">
                  <c:v>20.901</c:v>
                </c:pt>
                <c:pt idx="1134">
                  <c:v>21.091</c:v>
                </c:pt>
                <c:pt idx="1135">
                  <c:v>21.378</c:v>
                </c:pt>
                <c:pt idx="1136">
                  <c:v>21.473</c:v>
                </c:pt>
                <c:pt idx="1137">
                  <c:v>21.664</c:v>
                </c:pt>
                <c:pt idx="1138">
                  <c:v>21.855</c:v>
                </c:pt>
                <c:pt idx="1139">
                  <c:v>22.046</c:v>
                </c:pt>
                <c:pt idx="1140">
                  <c:v>22.046</c:v>
                </c:pt>
                <c:pt idx="1141">
                  <c:v>22.046</c:v>
                </c:pt>
                <c:pt idx="1142">
                  <c:v>22.046</c:v>
                </c:pt>
                <c:pt idx="1143">
                  <c:v>22.046</c:v>
                </c:pt>
                <c:pt idx="1144">
                  <c:v>22.046</c:v>
                </c:pt>
                <c:pt idx="1145">
                  <c:v>22.142</c:v>
                </c:pt>
                <c:pt idx="1146">
                  <c:v>22.238</c:v>
                </c:pt>
                <c:pt idx="1147">
                  <c:v>22.238</c:v>
                </c:pt>
                <c:pt idx="1148">
                  <c:v>22.333</c:v>
                </c:pt>
                <c:pt idx="1149">
                  <c:v>22.429</c:v>
                </c:pt>
                <c:pt idx="1150">
                  <c:v>22.621</c:v>
                </c:pt>
                <c:pt idx="1151">
                  <c:v>22.621</c:v>
                </c:pt>
                <c:pt idx="1152">
                  <c:v>22.812</c:v>
                </c:pt>
                <c:pt idx="1153">
                  <c:v>22.908</c:v>
                </c:pt>
                <c:pt idx="1154">
                  <c:v>23.1</c:v>
                </c:pt>
                <c:pt idx="1155">
                  <c:v>23.1</c:v>
                </c:pt>
                <c:pt idx="1156">
                  <c:v>23.196</c:v>
                </c:pt>
                <c:pt idx="1157">
                  <c:v>23.292</c:v>
                </c:pt>
                <c:pt idx="1158">
                  <c:v>23.388</c:v>
                </c:pt>
                <c:pt idx="1159">
                  <c:v>23.484</c:v>
                </c:pt>
                <c:pt idx="1160">
                  <c:v>23.581</c:v>
                </c:pt>
                <c:pt idx="1161">
                  <c:v>23.677</c:v>
                </c:pt>
                <c:pt idx="1162">
                  <c:v>23.773</c:v>
                </c:pt>
                <c:pt idx="1163">
                  <c:v>23.773</c:v>
                </c:pt>
                <c:pt idx="1164">
                  <c:v>23.869</c:v>
                </c:pt>
                <c:pt idx="1165">
                  <c:v>23.966</c:v>
                </c:pt>
                <c:pt idx="1166">
                  <c:v>23.966</c:v>
                </c:pt>
                <c:pt idx="1167">
                  <c:v>24.062</c:v>
                </c:pt>
                <c:pt idx="1168">
                  <c:v>24.255</c:v>
                </c:pt>
                <c:pt idx="1169">
                  <c:v>24.158</c:v>
                </c:pt>
                <c:pt idx="1170">
                  <c:v>24.255</c:v>
                </c:pt>
                <c:pt idx="1171">
                  <c:v>24.255</c:v>
                </c:pt>
                <c:pt idx="1172">
                  <c:v>24.158</c:v>
                </c:pt>
                <c:pt idx="1173">
                  <c:v>24.158</c:v>
                </c:pt>
                <c:pt idx="1174">
                  <c:v>24.062</c:v>
                </c:pt>
                <c:pt idx="1175">
                  <c:v>24.062</c:v>
                </c:pt>
                <c:pt idx="1176">
                  <c:v>24.062</c:v>
                </c:pt>
                <c:pt idx="1177">
                  <c:v>23.966</c:v>
                </c:pt>
                <c:pt idx="1178">
                  <c:v>23.966</c:v>
                </c:pt>
                <c:pt idx="1179">
                  <c:v>23.966</c:v>
                </c:pt>
                <c:pt idx="1180">
                  <c:v>23.966</c:v>
                </c:pt>
                <c:pt idx="1181">
                  <c:v>24.062</c:v>
                </c:pt>
                <c:pt idx="1182">
                  <c:v>24.062</c:v>
                </c:pt>
                <c:pt idx="1183">
                  <c:v>24.062</c:v>
                </c:pt>
                <c:pt idx="1184">
                  <c:v>24.158</c:v>
                </c:pt>
                <c:pt idx="1185">
                  <c:v>24.158</c:v>
                </c:pt>
                <c:pt idx="1186">
                  <c:v>24.255</c:v>
                </c:pt>
                <c:pt idx="1187">
                  <c:v>24.255</c:v>
                </c:pt>
                <c:pt idx="1188">
                  <c:v>24.255</c:v>
                </c:pt>
                <c:pt idx="1189">
                  <c:v>24.255</c:v>
                </c:pt>
                <c:pt idx="1190">
                  <c:v>24.255</c:v>
                </c:pt>
                <c:pt idx="1191">
                  <c:v>24.448</c:v>
                </c:pt>
                <c:pt idx="1192">
                  <c:v>24.448</c:v>
                </c:pt>
                <c:pt idx="1193">
                  <c:v>24.545</c:v>
                </c:pt>
                <c:pt idx="1194">
                  <c:v>24.545</c:v>
                </c:pt>
                <c:pt idx="1195">
                  <c:v>24.545</c:v>
                </c:pt>
                <c:pt idx="1196">
                  <c:v>24.641</c:v>
                </c:pt>
                <c:pt idx="1197">
                  <c:v>24.641</c:v>
                </c:pt>
                <c:pt idx="1198">
                  <c:v>24.641</c:v>
                </c:pt>
                <c:pt idx="1199">
                  <c:v>24.835</c:v>
                </c:pt>
                <c:pt idx="1200">
                  <c:v>24.835</c:v>
                </c:pt>
                <c:pt idx="1201">
                  <c:v>24.835</c:v>
                </c:pt>
                <c:pt idx="1202">
                  <c:v>24.738</c:v>
                </c:pt>
                <c:pt idx="1203">
                  <c:v>24.641</c:v>
                </c:pt>
                <c:pt idx="1204">
                  <c:v>24.545</c:v>
                </c:pt>
                <c:pt idx="1205">
                  <c:v>24.545</c:v>
                </c:pt>
                <c:pt idx="1206">
                  <c:v>24.738</c:v>
                </c:pt>
                <c:pt idx="1207">
                  <c:v>24.738</c:v>
                </c:pt>
                <c:pt idx="1208">
                  <c:v>24.448</c:v>
                </c:pt>
                <c:pt idx="1209">
                  <c:v>24.448</c:v>
                </c:pt>
                <c:pt idx="1210">
                  <c:v>24.351</c:v>
                </c:pt>
                <c:pt idx="1211">
                  <c:v>24.255</c:v>
                </c:pt>
                <c:pt idx="1212">
                  <c:v>24.062</c:v>
                </c:pt>
                <c:pt idx="1213">
                  <c:v>23.966</c:v>
                </c:pt>
                <c:pt idx="1214">
                  <c:v>23.966</c:v>
                </c:pt>
                <c:pt idx="1215">
                  <c:v>23.966</c:v>
                </c:pt>
                <c:pt idx="1216">
                  <c:v>23.966</c:v>
                </c:pt>
                <c:pt idx="1217">
                  <c:v>23.869</c:v>
                </c:pt>
                <c:pt idx="1218">
                  <c:v>23.773</c:v>
                </c:pt>
                <c:pt idx="1219">
                  <c:v>23.773</c:v>
                </c:pt>
                <c:pt idx="1220">
                  <c:v>23.677</c:v>
                </c:pt>
                <c:pt idx="1221">
                  <c:v>23.677</c:v>
                </c:pt>
                <c:pt idx="1222">
                  <c:v>23.677</c:v>
                </c:pt>
                <c:pt idx="1223">
                  <c:v>23.581</c:v>
                </c:pt>
                <c:pt idx="1224">
                  <c:v>23.581</c:v>
                </c:pt>
                <c:pt idx="1225">
                  <c:v>23.484</c:v>
                </c:pt>
                <c:pt idx="1226">
                  <c:v>23.484</c:v>
                </c:pt>
                <c:pt idx="1227">
                  <c:v>23.388</c:v>
                </c:pt>
                <c:pt idx="1228">
                  <c:v>23.388</c:v>
                </c:pt>
                <c:pt idx="1229">
                  <c:v>23.388</c:v>
                </c:pt>
                <c:pt idx="1230">
                  <c:v>23.292</c:v>
                </c:pt>
                <c:pt idx="1231">
                  <c:v>23.196</c:v>
                </c:pt>
                <c:pt idx="1232">
                  <c:v>23.1</c:v>
                </c:pt>
                <c:pt idx="1233">
                  <c:v>23.1</c:v>
                </c:pt>
                <c:pt idx="1234">
                  <c:v>23.004</c:v>
                </c:pt>
                <c:pt idx="1235">
                  <c:v>22.908</c:v>
                </c:pt>
                <c:pt idx="1236">
                  <c:v>22.812</c:v>
                </c:pt>
                <c:pt idx="1237">
                  <c:v>22.812</c:v>
                </c:pt>
                <c:pt idx="1238">
                  <c:v>22.717</c:v>
                </c:pt>
                <c:pt idx="1239">
                  <c:v>22.812</c:v>
                </c:pt>
                <c:pt idx="1240">
                  <c:v>22.717</c:v>
                </c:pt>
                <c:pt idx="1241">
                  <c:v>22.621</c:v>
                </c:pt>
                <c:pt idx="1242">
                  <c:v>22.429</c:v>
                </c:pt>
                <c:pt idx="1243">
                  <c:v>22.333</c:v>
                </c:pt>
                <c:pt idx="1244">
                  <c:v>22.142</c:v>
                </c:pt>
                <c:pt idx="1245">
                  <c:v>22.046</c:v>
                </c:pt>
                <c:pt idx="1246">
                  <c:v>22.046</c:v>
                </c:pt>
                <c:pt idx="1247">
                  <c:v>21.951</c:v>
                </c:pt>
                <c:pt idx="1248">
                  <c:v>21.951</c:v>
                </c:pt>
                <c:pt idx="1249">
                  <c:v>22.142</c:v>
                </c:pt>
                <c:pt idx="1250">
                  <c:v>22.238</c:v>
                </c:pt>
                <c:pt idx="1251">
                  <c:v>22.333</c:v>
                </c:pt>
                <c:pt idx="1252">
                  <c:v>22.238</c:v>
                </c:pt>
                <c:pt idx="1253">
                  <c:v>22.238</c:v>
                </c:pt>
                <c:pt idx="1254">
                  <c:v>22.238</c:v>
                </c:pt>
                <c:pt idx="1255">
                  <c:v>22.142</c:v>
                </c:pt>
                <c:pt idx="1256">
                  <c:v>22.142</c:v>
                </c:pt>
                <c:pt idx="1257">
                  <c:v>22.046</c:v>
                </c:pt>
                <c:pt idx="1258">
                  <c:v>21.951</c:v>
                </c:pt>
                <c:pt idx="1259">
                  <c:v>21.951</c:v>
                </c:pt>
                <c:pt idx="1260">
                  <c:v>21.951</c:v>
                </c:pt>
                <c:pt idx="1261">
                  <c:v>21.951</c:v>
                </c:pt>
                <c:pt idx="1262">
                  <c:v>21.855</c:v>
                </c:pt>
                <c:pt idx="1263">
                  <c:v>21.855</c:v>
                </c:pt>
                <c:pt idx="1264">
                  <c:v>21.664</c:v>
                </c:pt>
                <c:pt idx="1265">
                  <c:v>21.569</c:v>
                </c:pt>
                <c:pt idx="1266">
                  <c:v>21.569</c:v>
                </c:pt>
                <c:pt idx="1267">
                  <c:v>21.473</c:v>
                </c:pt>
                <c:pt idx="1268">
                  <c:v>21.569</c:v>
                </c:pt>
                <c:pt idx="1269">
                  <c:v>21.569</c:v>
                </c:pt>
                <c:pt idx="1270">
                  <c:v>21.569</c:v>
                </c:pt>
                <c:pt idx="1271">
                  <c:v>21.569</c:v>
                </c:pt>
                <c:pt idx="1272">
                  <c:v>21.473</c:v>
                </c:pt>
                <c:pt idx="1273">
                  <c:v>21.378</c:v>
                </c:pt>
                <c:pt idx="1274">
                  <c:v>21.282</c:v>
                </c:pt>
                <c:pt idx="1275">
                  <c:v>21.187</c:v>
                </c:pt>
                <c:pt idx="1276">
                  <c:v>21.282</c:v>
                </c:pt>
                <c:pt idx="1277">
                  <c:v>21.282</c:v>
                </c:pt>
                <c:pt idx="1278">
                  <c:v>21.282</c:v>
                </c:pt>
                <c:pt idx="1279">
                  <c:v>21.282</c:v>
                </c:pt>
                <c:pt idx="1280">
                  <c:v>21.282</c:v>
                </c:pt>
                <c:pt idx="1281">
                  <c:v>21.187</c:v>
                </c:pt>
                <c:pt idx="1282">
                  <c:v>21.187</c:v>
                </c:pt>
                <c:pt idx="1283">
                  <c:v>21.187</c:v>
                </c:pt>
                <c:pt idx="1284">
                  <c:v>21.091</c:v>
                </c:pt>
                <c:pt idx="1285">
                  <c:v>20.996</c:v>
                </c:pt>
                <c:pt idx="1286">
                  <c:v>20.901</c:v>
                </c:pt>
                <c:pt idx="1287">
                  <c:v>20.901</c:v>
                </c:pt>
                <c:pt idx="1288">
                  <c:v>20.805</c:v>
                </c:pt>
                <c:pt idx="1289">
                  <c:v>20.805</c:v>
                </c:pt>
                <c:pt idx="1290">
                  <c:v>20.71</c:v>
                </c:pt>
                <c:pt idx="1291">
                  <c:v>20.71</c:v>
                </c:pt>
                <c:pt idx="1292">
                  <c:v>20.615</c:v>
                </c:pt>
                <c:pt idx="1293">
                  <c:v>20.71</c:v>
                </c:pt>
                <c:pt idx="1294">
                  <c:v>20.71</c:v>
                </c:pt>
                <c:pt idx="1295">
                  <c:v>20.71</c:v>
                </c:pt>
                <c:pt idx="1296">
                  <c:v>20.615</c:v>
                </c:pt>
                <c:pt idx="1297">
                  <c:v>20.615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temperature!$AA$1</c:f>
              <c:strCache>
                <c:ptCount val="1"/>
                <c:pt idx="0">
                  <c:v>5-5cm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val>
            <c:numRef>
              <c:f>temperature!$AA$2:$AA$1299</c:f>
              <c:numCache>
                <c:formatCode>0.00</c:formatCode>
                <c:ptCount val="1298"/>
                <c:pt idx="0">
                  <c:v>22.429</c:v>
                </c:pt>
                <c:pt idx="1">
                  <c:v>22.333</c:v>
                </c:pt>
                <c:pt idx="2">
                  <c:v>22.429</c:v>
                </c:pt>
                <c:pt idx="3">
                  <c:v>22.621</c:v>
                </c:pt>
                <c:pt idx="4">
                  <c:v>22.621</c:v>
                </c:pt>
                <c:pt idx="5">
                  <c:v>22.717</c:v>
                </c:pt>
                <c:pt idx="6">
                  <c:v>23.1</c:v>
                </c:pt>
                <c:pt idx="7">
                  <c:v>23.581</c:v>
                </c:pt>
                <c:pt idx="8">
                  <c:v>24.158</c:v>
                </c:pt>
                <c:pt idx="9">
                  <c:v>24.738</c:v>
                </c:pt>
                <c:pt idx="10">
                  <c:v>25.319</c:v>
                </c:pt>
                <c:pt idx="11">
                  <c:v>25.805</c:v>
                </c:pt>
                <c:pt idx="12">
                  <c:v>26.292</c:v>
                </c:pt>
                <c:pt idx="13">
                  <c:v>26.781</c:v>
                </c:pt>
                <c:pt idx="14">
                  <c:v>27.173</c:v>
                </c:pt>
                <c:pt idx="15">
                  <c:v>27.567</c:v>
                </c:pt>
                <c:pt idx="16">
                  <c:v>27.961</c:v>
                </c:pt>
                <c:pt idx="17">
                  <c:v>28.258</c:v>
                </c:pt>
                <c:pt idx="18">
                  <c:v>28.555</c:v>
                </c:pt>
                <c:pt idx="19">
                  <c:v>28.754</c:v>
                </c:pt>
                <c:pt idx="20">
                  <c:v>28.953</c:v>
                </c:pt>
                <c:pt idx="21">
                  <c:v>29.152</c:v>
                </c:pt>
                <c:pt idx="22">
                  <c:v>29.352</c:v>
                </c:pt>
                <c:pt idx="23">
                  <c:v>29.452</c:v>
                </c:pt>
                <c:pt idx="24">
                  <c:v>29.552</c:v>
                </c:pt>
                <c:pt idx="25">
                  <c:v>29.552</c:v>
                </c:pt>
                <c:pt idx="26">
                  <c:v>28.953</c:v>
                </c:pt>
                <c:pt idx="27">
                  <c:v>28.555</c:v>
                </c:pt>
                <c:pt idx="28">
                  <c:v>27.961</c:v>
                </c:pt>
                <c:pt idx="29">
                  <c:v>26.879</c:v>
                </c:pt>
                <c:pt idx="30">
                  <c:v>26.879</c:v>
                </c:pt>
                <c:pt idx="31">
                  <c:v>26.195</c:v>
                </c:pt>
                <c:pt idx="32">
                  <c:v>25.513</c:v>
                </c:pt>
                <c:pt idx="33">
                  <c:v>24.738</c:v>
                </c:pt>
                <c:pt idx="34">
                  <c:v>24.641</c:v>
                </c:pt>
                <c:pt idx="35">
                  <c:v>24.931</c:v>
                </c:pt>
                <c:pt idx="36">
                  <c:v>25.028</c:v>
                </c:pt>
                <c:pt idx="37">
                  <c:v>24.738</c:v>
                </c:pt>
                <c:pt idx="38">
                  <c:v>24.545</c:v>
                </c:pt>
                <c:pt idx="39">
                  <c:v>26.195</c:v>
                </c:pt>
                <c:pt idx="40">
                  <c:v>29.853</c:v>
                </c:pt>
                <c:pt idx="41">
                  <c:v>32.911</c:v>
                </c:pt>
                <c:pt idx="42">
                  <c:v>34.796</c:v>
                </c:pt>
                <c:pt idx="43">
                  <c:v>35.542</c:v>
                </c:pt>
                <c:pt idx="44">
                  <c:v>35.115</c:v>
                </c:pt>
                <c:pt idx="45">
                  <c:v>33.118</c:v>
                </c:pt>
                <c:pt idx="46">
                  <c:v>29.953</c:v>
                </c:pt>
                <c:pt idx="47">
                  <c:v>28.06</c:v>
                </c:pt>
                <c:pt idx="48">
                  <c:v>26.977</c:v>
                </c:pt>
                <c:pt idx="49">
                  <c:v>24.738</c:v>
                </c:pt>
                <c:pt idx="50">
                  <c:v>23.966</c:v>
                </c:pt>
                <c:pt idx="51">
                  <c:v>23.966</c:v>
                </c:pt>
                <c:pt idx="52">
                  <c:v>23.966</c:v>
                </c:pt>
                <c:pt idx="53">
                  <c:v>24.158</c:v>
                </c:pt>
                <c:pt idx="54">
                  <c:v>24.545</c:v>
                </c:pt>
                <c:pt idx="55">
                  <c:v>24.641</c:v>
                </c:pt>
                <c:pt idx="56">
                  <c:v>25.028</c:v>
                </c:pt>
                <c:pt idx="57">
                  <c:v>24.835</c:v>
                </c:pt>
                <c:pt idx="58">
                  <c:v>25.125</c:v>
                </c:pt>
                <c:pt idx="59">
                  <c:v>24.738</c:v>
                </c:pt>
                <c:pt idx="60">
                  <c:v>24.835</c:v>
                </c:pt>
                <c:pt idx="61">
                  <c:v>24.255</c:v>
                </c:pt>
                <c:pt idx="62">
                  <c:v>24.062</c:v>
                </c:pt>
                <c:pt idx="63">
                  <c:v>24.641</c:v>
                </c:pt>
                <c:pt idx="64">
                  <c:v>24.545</c:v>
                </c:pt>
                <c:pt idx="65">
                  <c:v>23.773</c:v>
                </c:pt>
                <c:pt idx="66">
                  <c:v>23.292</c:v>
                </c:pt>
                <c:pt idx="67">
                  <c:v>23.196</c:v>
                </c:pt>
                <c:pt idx="68">
                  <c:v>23.1</c:v>
                </c:pt>
                <c:pt idx="69">
                  <c:v>23.1</c:v>
                </c:pt>
                <c:pt idx="70">
                  <c:v>23.004</c:v>
                </c:pt>
                <c:pt idx="71">
                  <c:v>22.908</c:v>
                </c:pt>
                <c:pt idx="72">
                  <c:v>22.908</c:v>
                </c:pt>
                <c:pt idx="73">
                  <c:v>22.812</c:v>
                </c:pt>
                <c:pt idx="74">
                  <c:v>22.812</c:v>
                </c:pt>
                <c:pt idx="75">
                  <c:v>22.717</c:v>
                </c:pt>
                <c:pt idx="76">
                  <c:v>22.621</c:v>
                </c:pt>
                <c:pt idx="77">
                  <c:v>22.621</c:v>
                </c:pt>
                <c:pt idx="78">
                  <c:v>22.621</c:v>
                </c:pt>
                <c:pt idx="79">
                  <c:v>22.621</c:v>
                </c:pt>
                <c:pt idx="80">
                  <c:v>22.621</c:v>
                </c:pt>
                <c:pt idx="81">
                  <c:v>22.621</c:v>
                </c:pt>
                <c:pt idx="82">
                  <c:v>22.525</c:v>
                </c:pt>
                <c:pt idx="83">
                  <c:v>22.525</c:v>
                </c:pt>
                <c:pt idx="84">
                  <c:v>22.429</c:v>
                </c:pt>
                <c:pt idx="85">
                  <c:v>22.429</c:v>
                </c:pt>
                <c:pt idx="86">
                  <c:v>22.429</c:v>
                </c:pt>
                <c:pt idx="87">
                  <c:v>22.333</c:v>
                </c:pt>
                <c:pt idx="88">
                  <c:v>22.333</c:v>
                </c:pt>
                <c:pt idx="89">
                  <c:v>22.333</c:v>
                </c:pt>
                <c:pt idx="90">
                  <c:v>22.238</c:v>
                </c:pt>
                <c:pt idx="91">
                  <c:v>22.238</c:v>
                </c:pt>
                <c:pt idx="92">
                  <c:v>22.238</c:v>
                </c:pt>
                <c:pt idx="93">
                  <c:v>22.238</c:v>
                </c:pt>
                <c:pt idx="94">
                  <c:v>22.238</c:v>
                </c:pt>
                <c:pt idx="95">
                  <c:v>22.238</c:v>
                </c:pt>
                <c:pt idx="96">
                  <c:v>22.238</c:v>
                </c:pt>
                <c:pt idx="97">
                  <c:v>22.238</c:v>
                </c:pt>
                <c:pt idx="98">
                  <c:v>22.142</c:v>
                </c:pt>
                <c:pt idx="99">
                  <c:v>22.142</c:v>
                </c:pt>
                <c:pt idx="100">
                  <c:v>22.142</c:v>
                </c:pt>
                <c:pt idx="101">
                  <c:v>22.046</c:v>
                </c:pt>
                <c:pt idx="102">
                  <c:v>22.046</c:v>
                </c:pt>
                <c:pt idx="103">
                  <c:v>22.046</c:v>
                </c:pt>
                <c:pt idx="104">
                  <c:v>22.046</c:v>
                </c:pt>
                <c:pt idx="105">
                  <c:v>22.046</c:v>
                </c:pt>
                <c:pt idx="106">
                  <c:v>21.951</c:v>
                </c:pt>
                <c:pt idx="107">
                  <c:v>21.855</c:v>
                </c:pt>
                <c:pt idx="108">
                  <c:v>21.855</c:v>
                </c:pt>
                <c:pt idx="109">
                  <c:v>21.855</c:v>
                </c:pt>
                <c:pt idx="110">
                  <c:v>21.76</c:v>
                </c:pt>
                <c:pt idx="111">
                  <c:v>21.76</c:v>
                </c:pt>
                <c:pt idx="112">
                  <c:v>21.76</c:v>
                </c:pt>
                <c:pt idx="113">
                  <c:v>21.76</c:v>
                </c:pt>
                <c:pt idx="114">
                  <c:v>21.76</c:v>
                </c:pt>
                <c:pt idx="115">
                  <c:v>21.664</c:v>
                </c:pt>
                <c:pt idx="116">
                  <c:v>21.664</c:v>
                </c:pt>
                <c:pt idx="117">
                  <c:v>21.569</c:v>
                </c:pt>
                <c:pt idx="118">
                  <c:v>21.569</c:v>
                </c:pt>
                <c:pt idx="119">
                  <c:v>21.569</c:v>
                </c:pt>
                <c:pt idx="120">
                  <c:v>21.569</c:v>
                </c:pt>
                <c:pt idx="121">
                  <c:v>21.569</c:v>
                </c:pt>
                <c:pt idx="122">
                  <c:v>21.569</c:v>
                </c:pt>
                <c:pt idx="123">
                  <c:v>21.473</c:v>
                </c:pt>
                <c:pt idx="124">
                  <c:v>21.473</c:v>
                </c:pt>
                <c:pt idx="125">
                  <c:v>21.569</c:v>
                </c:pt>
                <c:pt idx="126">
                  <c:v>21.473</c:v>
                </c:pt>
                <c:pt idx="127">
                  <c:v>21.378</c:v>
                </c:pt>
                <c:pt idx="128">
                  <c:v>21.378</c:v>
                </c:pt>
                <c:pt idx="129">
                  <c:v>21.378</c:v>
                </c:pt>
                <c:pt idx="130">
                  <c:v>21.378</c:v>
                </c:pt>
                <c:pt idx="131">
                  <c:v>21.378</c:v>
                </c:pt>
                <c:pt idx="132">
                  <c:v>21.282</c:v>
                </c:pt>
                <c:pt idx="133">
                  <c:v>21.187</c:v>
                </c:pt>
                <c:pt idx="134">
                  <c:v>21.091</c:v>
                </c:pt>
                <c:pt idx="135">
                  <c:v>20.901</c:v>
                </c:pt>
                <c:pt idx="136">
                  <c:v>20.901</c:v>
                </c:pt>
                <c:pt idx="137">
                  <c:v>21.091</c:v>
                </c:pt>
                <c:pt idx="138">
                  <c:v>21.091</c:v>
                </c:pt>
                <c:pt idx="139">
                  <c:v>21.091</c:v>
                </c:pt>
                <c:pt idx="140">
                  <c:v>20.996</c:v>
                </c:pt>
                <c:pt idx="141">
                  <c:v>20.901</c:v>
                </c:pt>
                <c:pt idx="142">
                  <c:v>20.901</c:v>
                </c:pt>
                <c:pt idx="143">
                  <c:v>20.805</c:v>
                </c:pt>
                <c:pt idx="144">
                  <c:v>20.805</c:v>
                </c:pt>
                <c:pt idx="145">
                  <c:v>20.805</c:v>
                </c:pt>
                <c:pt idx="146">
                  <c:v>20.71</c:v>
                </c:pt>
                <c:pt idx="147">
                  <c:v>20.615</c:v>
                </c:pt>
                <c:pt idx="148">
                  <c:v>20.615</c:v>
                </c:pt>
                <c:pt idx="149">
                  <c:v>20.615</c:v>
                </c:pt>
                <c:pt idx="150">
                  <c:v>20.519</c:v>
                </c:pt>
                <c:pt idx="151">
                  <c:v>20.424</c:v>
                </c:pt>
                <c:pt idx="152">
                  <c:v>20.615</c:v>
                </c:pt>
                <c:pt idx="153">
                  <c:v>20.615</c:v>
                </c:pt>
                <c:pt idx="154">
                  <c:v>20.519</c:v>
                </c:pt>
                <c:pt idx="155">
                  <c:v>20.615</c:v>
                </c:pt>
                <c:pt idx="156">
                  <c:v>20.519</c:v>
                </c:pt>
                <c:pt idx="157">
                  <c:v>20.519</c:v>
                </c:pt>
                <c:pt idx="158">
                  <c:v>20.424</c:v>
                </c:pt>
                <c:pt idx="159">
                  <c:v>20.329</c:v>
                </c:pt>
                <c:pt idx="160">
                  <c:v>20.329</c:v>
                </c:pt>
                <c:pt idx="161">
                  <c:v>20.329</c:v>
                </c:pt>
                <c:pt idx="162">
                  <c:v>20.329</c:v>
                </c:pt>
                <c:pt idx="163">
                  <c:v>20.329</c:v>
                </c:pt>
                <c:pt idx="164">
                  <c:v>20.329</c:v>
                </c:pt>
                <c:pt idx="165">
                  <c:v>20.234</c:v>
                </c:pt>
                <c:pt idx="166">
                  <c:v>20.234</c:v>
                </c:pt>
                <c:pt idx="167">
                  <c:v>20.234</c:v>
                </c:pt>
                <c:pt idx="168">
                  <c:v>20.138</c:v>
                </c:pt>
                <c:pt idx="169">
                  <c:v>20.138</c:v>
                </c:pt>
                <c:pt idx="170">
                  <c:v>20.043</c:v>
                </c:pt>
                <c:pt idx="171">
                  <c:v>20.138</c:v>
                </c:pt>
                <c:pt idx="172">
                  <c:v>20.043</c:v>
                </c:pt>
                <c:pt idx="173">
                  <c:v>20.043</c:v>
                </c:pt>
                <c:pt idx="174">
                  <c:v>20.043</c:v>
                </c:pt>
                <c:pt idx="175">
                  <c:v>20.043</c:v>
                </c:pt>
                <c:pt idx="176">
                  <c:v>19.948</c:v>
                </c:pt>
                <c:pt idx="177">
                  <c:v>19.948</c:v>
                </c:pt>
                <c:pt idx="178">
                  <c:v>19.948</c:v>
                </c:pt>
                <c:pt idx="179">
                  <c:v>19.853</c:v>
                </c:pt>
                <c:pt idx="180">
                  <c:v>19.758</c:v>
                </c:pt>
                <c:pt idx="181">
                  <c:v>19.853</c:v>
                </c:pt>
                <c:pt idx="182">
                  <c:v>19.853</c:v>
                </c:pt>
                <c:pt idx="183">
                  <c:v>19.758</c:v>
                </c:pt>
                <c:pt idx="184">
                  <c:v>19.662</c:v>
                </c:pt>
                <c:pt idx="185">
                  <c:v>19.567</c:v>
                </c:pt>
                <c:pt idx="186">
                  <c:v>19.472</c:v>
                </c:pt>
                <c:pt idx="187">
                  <c:v>19.472</c:v>
                </c:pt>
                <c:pt idx="188">
                  <c:v>19.567</c:v>
                </c:pt>
                <c:pt idx="189">
                  <c:v>19.567</c:v>
                </c:pt>
                <c:pt idx="190">
                  <c:v>19.567</c:v>
                </c:pt>
                <c:pt idx="191">
                  <c:v>19.567</c:v>
                </c:pt>
                <c:pt idx="192">
                  <c:v>19.567</c:v>
                </c:pt>
                <c:pt idx="193">
                  <c:v>19.472</c:v>
                </c:pt>
                <c:pt idx="194">
                  <c:v>19.282</c:v>
                </c:pt>
                <c:pt idx="195">
                  <c:v>19.092</c:v>
                </c:pt>
                <c:pt idx="196">
                  <c:v>18.806</c:v>
                </c:pt>
                <c:pt idx="197">
                  <c:v>18.616</c:v>
                </c:pt>
                <c:pt idx="198">
                  <c:v>18.616</c:v>
                </c:pt>
                <c:pt idx="199">
                  <c:v>18.521</c:v>
                </c:pt>
                <c:pt idx="200">
                  <c:v>18.521</c:v>
                </c:pt>
                <c:pt idx="201">
                  <c:v>18.616</c:v>
                </c:pt>
                <c:pt idx="202">
                  <c:v>18.806</c:v>
                </c:pt>
                <c:pt idx="203">
                  <c:v>18.806</c:v>
                </c:pt>
                <c:pt idx="204">
                  <c:v>18.711</c:v>
                </c:pt>
                <c:pt idx="205">
                  <c:v>18.616</c:v>
                </c:pt>
                <c:pt idx="206">
                  <c:v>18.616</c:v>
                </c:pt>
                <c:pt idx="207">
                  <c:v>18.616</c:v>
                </c:pt>
                <c:pt idx="208">
                  <c:v>18.711</c:v>
                </c:pt>
                <c:pt idx="209">
                  <c:v>18.806</c:v>
                </c:pt>
                <c:pt idx="210">
                  <c:v>18.901</c:v>
                </c:pt>
                <c:pt idx="211">
                  <c:v>18.901</c:v>
                </c:pt>
                <c:pt idx="212">
                  <c:v>18.996</c:v>
                </c:pt>
                <c:pt idx="213">
                  <c:v>18.996</c:v>
                </c:pt>
                <c:pt idx="214">
                  <c:v>18.901</c:v>
                </c:pt>
                <c:pt idx="215">
                  <c:v>18.996</c:v>
                </c:pt>
                <c:pt idx="216">
                  <c:v>19.092</c:v>
                </c:pt>
                <c:pt idx="217">
                  <c:v>18.996</c:v>
                </c:pt>
                <c:pt idx="218">
                  <c:v>18.996</c:v>
                </c:pt>
                <c:pt idx="219">
                  <c:v>19.092</c:v>
                </c:pt>
                <c:pt idx="220">
                  <c:v>19.187</c:v>
                </c:pt>
                <c:pt idx="221">
                  <c:v>19.187</c:v>
                </c:pt>
                <c:pt idx="222">
                  <c:v>19.187</c:v>
                </c:pt>
                <c:pt idx="223">
                  <c:v>19.187</c:v>
                </c:pt>
                <c:pt idx="224">
                  <c:v>19.187</c:v>
                </c:pt>
                <c:pt idx="225">
                  <c:v>19.187</c:v>
                </c:pt>
                <c:pt idx="226">
                  <c:v>19.187</c:v>
                </c:pt>
                <c:pt idx="227">
                  <c:v>19.187</c:v>
                </c:pt>
                <c:pt idx="228">
                  <c:v>19.282</c:v>
                </c:pt>
                <c:pt idx="229">
                  <c:v>19.187</c:v>
                </c:pt>
                <c:pt idx="230">
                  <c:v>19.187</c:v>
                </c:pt>
                <c:pt idx="231">
                  <c:v>19.187</c:v>
                </c:pt>
                <c:pt idx="232">
                  <c:v>19.092</c:v>
                </c:pt>
                <c:pt idx="233">
                  <c:v>19.092</c:v>
                </c:pt>
                <c:pt idx="234">
                  <c:v>19.092</c:v>
                </c:pt>
                <c:pt idx="235">
                  <c:v>19.092</c:v>
                </c:pt>
                <c:pt idx="236">
                  <c:v>19.092</c:v>
                </c:pt>
                <c:pt idx="237">
                  <c:v>19.092</c:v>
                </c:pt>
                <c:pt idx="238">
                  <c:v>19.092</c:v>
                </c:pt>
                <c:pt idx="239">
                  <c:v>19.092</c:v>
                </c:pt>
                <c:pt idx="240">
                  <c:v>19.092</c:v>
                </c:pt>
                <c:pt idx="241">
                  <c:v>19.092</c:v>
                </c:pt>
                <c:pt idx="242">
                  <c:v>19.092</c:v>
                </c:pt>
                <c:pt idx="243">
                  <c:v>18.996</c:v>
                </c:pt>
                <c:pt idx="244">
                  <c:v>18.996</c:v>
                </c:pt>
                <c:pt idx="245">
                  <c:v>18.806</c:v>
                </c:pt>
                <c:pt idx="246">
                  <c:v>18.806</c:v>
                </c:pt>
                <c:pt idx="247">
                  <c:v>18.806</c:v>
                </c:pt>
                <c:pt idx="248">
                  <c:v>18.806</c:v>
                </c:pt>
                <c:pt idx="249">
                  <c:v>18.806</c:v>
                </c:pt>
                <c:pt idx="250">
                  <c:v>18.806</c:v>
                </c:pt>
                <c:pt idx="251">
                  <c:v>18.806</c:v>
                </c:pt>
                <c:pt idx="252">
                  <c:v>18.711</c:v>
                </c:pt>
                <c:pt idx="253">
                  <c:v>18.806</c:v>
                </c:pt>
                <c:pt idx="254">
                  <c:v>18.806</c:v>
                </c:pt>
                <c:pt idx="255">
                  <c:v>18.901</c:v>
                </c:pt>
                <c:pt idx="256">
                  <c:v>18.996</c:v>
                </c:pt>
                <c:pt idx="257">
                  <c:v>18.996</c:v>
                </c:pt>
                <c:pt idx="258">
                  <c:v>18.996</c:v>
                </c:pt>
                <c:pt idx="259">
                  <c:v>18.901</c:v>
                </c:pt>
                <c:pt idx="260">
                  <c:v>18.996</c:v>
                </c:pt>
                <c:pt idx="261">
                  <c:v>18.996</c:v>
                </c:pt>
                <c:pt idx="262">
                  <c:v>18.996</c:v>
                </c:pt>
                <c:pt idx="263">
                  <c:v>19.092</c:v>
                </c:pt>
                <c:pt idx="264">
                  <c:v>19.187</c:v>
                </c:pt>
                <c:pt idx="265">
                  <c:v>19.187</c:v>
                </c:pt>
                <c:pt idx="266">
                  <c:v>19.282</c:v>
                </c:pt>
                <c:pt idx="267">
                  <c:v>19.377</c:v>
                </c:pt>
                <c:pt idx="268">
                  <c:v>19.377</c:v>
                </c:pt>
                <c:pt idx="269">
                  <c:v>19.472</c:v>
                </c:pt>
                <c:pt idx="270">
                  <c:v>19.662</c:v>
                </c:pt>
                <c:pt idx="271">
                  <c:v>19.853</c:v>
                </c:pt>
                <c:pt idx="272">
                  <c:v>19.948</c:v>
                </c:pt>
                <c:pt idx="273">
                  <c:v>20.138</c:v>
                </c:pt>
                <c:pt idx="274">
                  <c:v>20.234</c:v>
                </c:pt>
                <c:pt idx="275">
                  <c:v>20.234</c:v>
                </c:pt>
                <c:pt idx="276">
                  <c:v>20.329</c:v>
                </c:pt>
                <c:pt idx="277">
                  <c:v>20.424</c:v>
                </c:pt>
                <c:pt idx="278">
                  <c:v>20.615</c:v>
                </c:pt>
                <c:pt idx="279">
                  <c:v>20.615</c:v>
                </c:pt>
                <c:pt idx="280">
                  <c:v>20.805</c:v>
                </c:pt>
                <c:pt idx="281">
                  <c:v>20.901</c:v>
                </c:pt>
                <c:pt idx="282">
                  <c:v>21.091</c:v>
                </c:pt>
                <c:pt idx="283">
                  <c:v>21.091</c:v>
                </c:pt>
                <c:pt idx="284">
                  <c:v>21.187</c:v>
                </c:pt>
                <c:pt idx="285">
                  <c:v>21.473</c:v>
                </c:pt>
                <c:pt idx="286">
                  <c:v>21.569</c:v>
                </c:pt>
                <c:pt idx="287">
                  <c:v>21.664</c:v>
                </c:pt>
                <c:pt idx="288">
                  <c:v>21.76</c:v>
                </c:pt>
                <c:pt idx="289">
                  <c:v>21.76</c:v>
                </c:pt>
                <c:pt idx="290">
                  <c:v>21.951</c:v>
                </c:pt>
                <c:pt idx="291">
                  <c:v>21.951</c:v>
                </c:pt>
                <c:pt idx="292">
                  <c:v>22.046</c:v>
                </c:pt>
                <c:pt idx="293">
                  <c:v>22.142</c:v>
                </c:pt>
                <c:pt idx="294">
                  <c:v>22.238</c:v>
                </c:pt>
                <c:pt idx="295">
                  <c:v>22.238</c:v>
                </c:pt>
                <c:pt idx="296">
                  <c:v>22.333</c:v>
                </c:pt>
                <c:pt idx="297">
                  <c:v>22.429</c:v>
                </c:pt>
                <c:pt idx="298">
                  <c:v>22.429</c:v>
                </c:pt>
                <c:pt idx="299">
                  <c:v>22.525</c:v>
                </c:pt>
                <c:pt idx="300">
                  <c:v>22.621</c:v>
                </c:pt>
                <c:pt idx="301">
                  <c:v>22.621</c:v>
                </c:pt>
                <c:pt idx="302">
                  <c:v>22.717</c:v>
                </c:pt>
                <c:pt idx="303">
                  <c:v>22.812</c:v>
                </c:pt>
                <c:pt idx="304">
                  <c:v>22.908</c:v>
                </c:pt>
                <c:pt idx="305">
                  <c:v>23.004</c:v>
                </c:pt>
                <c:pt idx="306">
                  <c:v>23.1</c:v>
                </c:pt>
                <c:pt idx="307">
                  <c:v>23.292</c:v>
                </c:pt>
                <c:pt idx="308">
                  <c:v>23.388</c:v>
                </c:pt>
                <c:pt idx="309">
                  <c:v>23.388</c:v>
                </c:pt>
                <c:pt idx="310">
                  <c:v>23.484</c:v>
                </c:pt>
                <c:pt idx="311">
                  <c:v>23.484</c:v>
                </c:pt>
                <c:pt idx="312">
                  <c:v>23.581</c:v>
                </c:pt>
                <c:pt idx="313">
                  <c:v>23.677</c:v>
                </c:pt>
                <c:pt idx="314">
                  <c:v>23.773</c:v>
                </c:pt>
                <c:pt idx="315">
                  <c:v>23.773</c:v>
                </c:pt>
                <c:pt idx="316">
                  <c:v>23.773</c:v>
                </c:pt>
                <c:pt idx="317">
                  <c:v>23.773</c:v>
                </c:pt>
                <c:pt idx="318">
                  <c:v>23.869</c:v>
                </c:pt>
                <c:pt idx="319">
                  <c:v>23.966</c:v>
                </c:pt>
                <c:pt idx="320">
                  <c:v>24.062</c:v>
                </c:pt>
                <c:pt idx="321">
                  <c:v>24.062</c:v>
                </c:pt>
                <c:pt idx="322">
                  <c:v>24.158</c:v>
                </c:pt>
                <c:pt idx="323">
                  <c:v>24.158</c:v>
                </c:pt>
                <c:pt idx="324">
                  <c:v>24.158</c:v>
                </c:pt>
                <c:pt idx="325">
                  <c:v>24.255</c:v>
                </c:pt>
                <c:pt idx="326">
                  <c:v>24.255</c:v>
                </c:pt>
                <c:pt idx="327">
                  <c:v>24.351</c:v>
                </c:pt>
                <c:pt idx="328">
                  <c:v>24.448</c:v>
                </c:pt>
                <c:pt idx="329">
                  <c:v>24.545</c:v>
                </c:pt>
                <c:pt idx="330">
                  <c:v>24.545</c:v>
                </c:pt>
                <c:pt idx="331">
                  <c:v>24.641</c:v>
                </c:pt>
                <c:pt idx="332">
                  <c:v>24.641</c:v>
                </c:pt>
                <c:pt idx="333">
                  <c:v>24.738</c:v>
                </c:pt>
                <c:pt idx="334">
                  <c:v>24.738</c:v>
                </c:pt>
                <c:pt idx="335">
                  <c:v>24.931</c:v>
                </c:pt>
                <c:pt idx="336">
                  <c:v>24.931</c:v>
                </c:pt>
                <c:pt idx="337">
                  <c:v>24.931</c:v>
                </c:pt>
                <c:pt idx="338">
                  <c:v>24.931</c:v>
                </c:pt>
                <c:pt idx="339">
                  <c:v>24.931</c:v>
                </c:pt>
                <c:pt idx="340">
                  <c:v>24.931</c:v>
                </c:pt>
                <c:pt idx="341">
                  <c:v>25.028</c:v>
                </c:pt>
                <c:pt idx="342">
                  <c:v>25.028</c:v>
                </c:pt>
                <c:pt idx="343">
                  <c:v>25.028</c:v>
                </c:pt>
                <c:pt idx="344">
                  <c:v>25.028</c:v>
                </c:pt>
                <c:pt idx="345">
                  <c:v>24.931</c:v>
                </c:pt>
                <c:pt idx="346">
                  <c:v>24.835</c:v>
                </c:pt>
                <c:pt idx="347">
                  <c:v>24.835</c:v>
                </c:pt>
                <c:pt idx="348">
                  <c:v>24.641</c:v>
                </c:pt>
                <c:pt idx="349">
                  <c:v>24.351</c:v>
                </c:pt>
                <c:pt idx="350">
                  <c:v>24.158</c:v>
                </c:pt>
                <c:pt idx="351">
                  <c:v>24.255</c:v>
                </c:pt>
                <c:pt idx="352">
                  <c:v>24.448</c:v>
                </c:pt>
                <c:pt idx="353">
                  <c:v>24.062</c:v>
                </c:pt>
                <c:pt idx="354">
                  <c:v>23.869</c:v>
                </c:pt>
                <c:pt idx="355">
                  <c:v>23.773</c:v>
                </c:pt>
                <c:pt idx="356">
                  <c:v>23.677</c:v>
                </c:pt>
                <c:pt idx="357">
                  <c:v>23.677</c:v>
                </c:pt>
                <c:pt idx="358">
                  <c:v>23.581</c:v>
                </c:pt>
                <c:pt idx="359">
                  <c:v>23.484</c:v>
                </c:pt>
                <c:pt idx="360">
                  <c:v>23.388</c:v>
                </c:pt>
                <c:pt idx="361">
                  <c:v>23.388</c:v>
                </c:pt>
                <c:pt idx="362">
                  <c:v>23.388</c:v>
                </c:pt>
                <c:pt idx="363">
                  <c:v>23.292</c:v>
                </c:pt>
                <c:pt idx="364">
                  <c:v>23.292</c:v>
                </c:pt>
                <c:pt idx="365">
                  <c:v>23.196</c:v>
                </c:pt>
                <c:pt idx="366">
                  <c:v>23.196</c:v>
                </c:pt>
                <c:pt idx="367">
                  <c:v>23.1</c:v>
                </c:pt>
                <c:pt idx="368">
                  <c:v>23.004</c:v>
                </c:pt>
                <c:pt idx="369">
                  <c:v>23.004</c:v>
                </c:pt>
                <c:pt idx="370">
                  <c:v>23.004</c:v>
                </c:pt>
                <c:pt idx="371">
                  <c:v>22.908</c:v>
                </c:pt>
                <c:pt idx="372">
                  <c:v>22.812</c:v>
                </c:pt>
                <c:pt idx="373">
                  <c:v>22.717</c:v>
                </c:pt>
                <c:pt idx="374">
                  <c:v>22.812</c:v>
                </c:pt>
                <c:pt idx="375">
                  <c:v>22.717</c:v>
                </c:pt>
                <c:pt idx="376">
                  <c:v>22.717</c:v>
                </c:pt>
                <c:pt idx="377">
                  <c:v>22.621</c:v>
                </c:pt>
                <c:pt idx="378">
                  <c:v>22.621</c:v>
                </c:pt>
                <c:pt idx="379">
                  <c:v>22.525</c:v>
                </c:pt>
                <c:pt idx="380">
                  <c:v>22.525</c:v>
                </c:pt>
                <c:pt idx="381">
                  <c:v>22.429</c:v>
                </c:pt>
                <c:pt idx="382">
                  <c:v>22.429</c:v>
                </c:pt>
                <c:pt idx="383">
                  <c:v>22.333</c:v>
                </c:pt>
                <c:pt idx="384">
                  <c:v>22.238</c:v>
                </c:pt>
                <c:pt idx="385">
                  <c:v>22.238</c:v>
                </c:pt>
                <c:pt idx="386">
                  <c:v>22.238</c:v>
                </c:pt>
                <c:pt idx="387">
                  <c:v>22.142</c:v>
                </c:pt>
                <c:pt idx="388">
                  <c:v>22.142</c:v>
                </c:pt>
                <c:pt idx="389">
                  <c:v>22.046</c:v>
                </c:pt>
                <c:pt idx="390">
                  <c:v>22.046</c:v>
                </c:pt>
                <c:pt idx="391">
                  <c:v>21.951</c:v>
                </c:pt>
                <c:pt idx="392">
                  <c:v>21.951</c:v>
                </c:pt>
                <c:pt idx="393">
                  <c:v>21.951</c:v>
                </c:pt>
                <c:pt idx="394">
                  <c:v>21.855</c:v>
                </c:pt>
                <c:pt idx="395">
                  <c:v>21.855</c:v>
                </c:pt>
                <c:pt idx="396">
                  <c:v>21.76</c:v>
                </c:pt>
                <c:pt idx="397">
                  <c:v>21.76</c:v>
                </c:pt>
                <c:pt idx="398">
                  <c:v>21.664</c:v>
                </c:pt>
                <c:pt idx="399">
                  <c:v>21.76</c:v>
                </c:pt>
                <c:pt idx="400">
                  <c:v>21.76</c:v>
                </c:pt>
                <c:pt idx="401">
                  <c:v>21.664</c:v>
                </c:pt>
                <c:pt idx="402">
                  <c:v>21.664</c:v>
                </c:pt>
                <c:pt idx="403">
                  <c:v>21.664</c:v>
                </c:pt>
                <c:pt idx="404">
                  <c:v>21.569</c:v>
                </c:pt>
                <c:pt idx="405">
                  <c:v>21.569</c:v>
                </c:pt>
                <c:pt idx="406">
                  <c:v>21.569</c:v>
                </c:pt>
                <c:pt idx="407">
                  <c:v>21.473</c:v>
                </c:pt>
                <c:pt idx="408">
                  <c:v>21.473</c:v>
                </c:pt>
                <c:pt idx="409">
                  <c:v>21.473</c:v>
                </c:pt>
                <c:pt idx="410">
                  <c:v>21.378</c:v>
                </c:pt>
                <c:pt idx="411">
                  <c:v>21.473</c:v>
                </c:pt>
                <c:pt idx="412">
                  <c:v>21.378</c:v>
                </c:pt>
                <c:pt idx="413">
                  <c:v>21.378</c:v>
                </c:pt>
                <c:pt idx="414">
                  <c:v>21.378</c:v>
                </c:pt>
                <c:pt idx="415">
                  <c:v>21.378</c:v>
                </c:pt>
                <c:pt idx="416">
                  <c:v>21.282</c:v>
                </c:pt>
                <c:pt idx="417">
                  <c:v>21.282</c:v>
                </c:pt>
                <c:pt idx="418">
                  <c:v>21.282</c:v>
                </c:pt>
                <c:pt idx="419">
                  <c:v>21.282</c:v>
                </c:pt>
                <c:pt idx="420">
                  <c:v>21.282</c:v>
                </c:pt>
                <c:pt idx="421">
                  <c:v>21.282</c:v>
                </c:pt>
                <c:pt idx="422">
                  <c:v>21.187</c:v>
                </c:pt>
                <c:pt idx="423">
                  <c:v>21.187</c:v>
                </c:pt>
                <c:pt idx="424">
                  <c:v>21.187</c:v>
                </c:pt>
                <c:pt idx="425">
                  <c:v>21.091</c:v>
                </c:pt>
                <c:pt idx="426">
                  <c:v>21.091</c:v>
                </c:pt>
                <c:pt idx="427">
                  <c:v>21.091</c:v>
                </c:pt>
                <c:pt idx="428">
                  <c:v>21.091</c:v>
                </c:pt>
                <c:pt idx="429">
                  <c:v>20.996</c:v>
                </c:pt>
                <c:pt idx="430">
                  <c:v>20.996</c:v>
                </c:pt>
                <c:pt idx="431">
                  <c:v>20.996</c:v>
                </c:pt>
                <c:pt idx="432">
                  <c:v>20.996</c:v>
                </c:pt>
                <c:pt idx="433">
                  <c:v>20.901</c:v>
                </c:pt>
                <c:pt idx="434">
                  <c:v>20.901</c:v>
                </c:pt>
                <c:pt idx="435">
                  <c:v>20.901</c:v>
                </c:pt>
                <c:pt idx="436">
                  <c:v>20.901</c:v>
                </c:pt>
                <c:pt idx="437">
                  <c:v>20.901</c:v>
                </c:pt>
                <c:pt idx="438">
                  <c:v>20.901</c:v>
                </c:pt>
                <c:pt idx="439">
                  <c:v>20.805</c:v>
                </c:pt>
                <c:pt idx="440">
                  <c:v>20.805</c:v>
                </c:pt>
                <c:pt idx="441">
                  <c:v>20.71</c:v>
                </c:pt>
                <c:pt idx="442">
                  <c:v>20.71</c:v>
                </c:pt>
                <c:pt idx="443">
                  <c:v>20.71</c:v>
                </c:pt>
                <c:pt idx="444">
                  <c:v>20.71</c:v>
                </c:pt>
                <c:pt idx="445">
                  <c:v>20.615</c:v>
                </c:pt>
                <c:pt idx="446">
                  <c:v>20.615</c:v>
                </c:pt>
                <c:pt idx="447">
                  <c:v>20.615</c:v>
                </c:pt>
                <c:pt idx="448">
                  <c:v>20.519</c:v>
                </c:pt>
                <c:pt idx="449">
                  <c:v>20.519</c:v>
                </c:pt>
                <c:pt idx="450">
                  <c:v>20.519</c:v>
                </c:pt>
                <c:pt idx="451">
                  <c:v>20.424</c:v>
                </c:pt>
                <c:pt idx="452">
                  <c:v>20.424</c:v>
                </c:pt>
                <c:pt idx="453">
                  <c:v>20.424</c:v>
                </c:pt>
                <c:pt idx="454">
                  <c:v>20.424</c:v>
                </c:pt>
                <c:pt idx="455">
                  <c:v>20.329</c:v>
                </c:pt>
                <c:pt idx="456">
                  <c:v>20.424</c:v>
                </c:pt>
                <c:pt idx="457">
                  <c:v>20.424</c:v>
                </c:pt>
                <c:pt idx="458">
                  <c:v>20.329</c:v>
                </c:pt>
                <c:pt idx="459">
                  <c:v>20.329</c:v>
                </c:pt>
                <c:pt idx="460">
                  <c:v>20.329</c:v>
                </c:pt>
                <c:pt idx="461">
                  <c:v>20.329</c:v>
                </c:pt>
                <c:pt idx="462">
                  <c:v>20.234</c:v>
                </c:pt>
                <c:pt idx="463">
                  <c:v>20.138</c:v>
                </c:pt>
                <c:pt idx="464">
                  <c:v>20.138</c:v>
                </c:pt>
                <c:pt idx="465">
                  <c:v>20.043</c:v>
                </c:pt>
                <c:pt idx="466">
                  <c:v>20.043</c:v>
                </c:pt>
                <c:pt idx="467">
                  <c:v>19.948</c:v>
                </c:pt>
                <c:pt idx="468">
                  <c:v>19.948</c:v>
                </c:pt>
                <c:pt idx="469">
                  <c:v>19.853</c:v>
                </c:pt>
                <c:pt idx="470">
                  <c:v>19.853</c:v>
                </c:pt>
                <c:pt idx="471">
                  <c:v>19.853</c:v>
                </c:pt>
                <c:pt idx="472">
                  <c:v>19.853</c:v>
                </c:pt>
                <c:pt idx="473">
                  <c:v>19.853</c:v>
                </c:pt>
                <c:pt idx="474">
                  <c:v>19.758</c:v>
                </c:pt>
                <c:pt idx="475">
                  <c:v>19.662</c:v>
                </c:pt>
                <c:pt idx="476">
                  <c:v>19.662</c:v>
                </c:pt>
                <c:pt idx="477">
                  <c:v>19.472</c:v>
                </c:pt>
                <c:pt idx="478">
                  <c:v>19.472</c:v>
                </c:pt>
                <c:pt idx="479">
                  <c:v>19.377</c:v>
                </c:pt>
                <c:pt idx="480">
                  <c:v>19.377</c:v>
                </c:pt>
                <c:pt idx="481">
                  <c:v>19.377</c:v>
                </c:pt>
                <c:pt idx="482">
                  <c:v>19.282</c:v>
                </c:pt>
                <c:pt idx="483">
                  <c:v>19.282</c:v>
                </c:pt>
                <c:pt idx="484">
                  <c:v>19.282</c:v>
                </c:pt>
                <c:pt idx="485">
                  <c:v>19.282</c:v>
                </c:pt>
                <c:pt idx="486">
                  <c:v>19.282</c:v>
                </c:pt>
                <c:pt idx="487">
                  <c:v>19.187</c:v>
                </c:pt>
                <c:pt idx="488">
                  <c:v>19.187</c:v>
                </c:pt>
                <c:pt idx="489">
                  <c:v>19.092</c:v>
                </c:pt>
                <c:pt idx="490">
                  <c:v>19.092</c:v>
                </c:pt>
                <c:pt idx="491">
                  <c:v>19.187</c:v>
                </c:pt>
                <c:pt idx="492">
                  <c:v>19.282</c:v>
                </c:pt>
                <c:pt idx="493">
                  <c:v>19.472</c:v>
                </c:pt>
                <c:pt idx="494">
                  <c:v>19.472</c:v>
                </c:pt>
                <c:pt idx="495">
                  <c:v>19.472</c:v>
                </c:pt>
                <c:pt idx="496">
                  <c:v>19.472</c:v>
                </c:pt>
                <c:pt idx="497">
                  <c:v>19.377</c:v>
                </c:pt>
                <c:pt idx="498">
                  <c:v>19.282</c:v>
                </c:pt>
                <c:pt idx="499">
                  <c:v>19.187</c:v>
                </c:pt>
                <c:pt idx="500">
                  <c:v>18.996</c:v>
                </c:pt>
                <c:pt idx="501">
                  <c:v>18.901</c:v>
                </c:pt>
                <c:pt idx="502">
                  <c:v>18.901</c:v>
                </c:pt>
                <c:pt idx="503">
                  <c:v>18.806</c:v>
                </c:pt>
                <c:pt idx="504">
                  <c:v>18.806</c:v>
                </c:pt>
                <c:pt idx="505">
                  <c:v>18.806</c:v>
                </c:pt>
                <c:pt idx="506">
                  <c:v>18.901</c:v>
                </c:pt>
                <c:pt idx="507">
                  <c:v>18.806</c:v>
                </c:pt>
                <c:pt idx="508">
                  <c:v>18.806</c:v>
                </c:pt>
                <c:pt idx="509">
                  <c:v>18.806</c:v>
                </c:pt>
                <c:pt idx="510">
                  <c:v>18.711</c:v>
                </c:pt>
                <c:pt idx="511">
                  <c:v>18.711</c:v>
                </c:pt>
                <c:pt idx="512">
                  <c:v>18.711</c:v>
                </c:pt>
                <c:pt idx="513">
                  <c:v>18.711</c:v>
                </c:pt>
                <c:pt idx="514">
                  <c:v>18.711</c:v>
                </c:pt>
                <c:pt idx="515">
                  <c:v>18.711</c:v>
                </c:pt>
                <c:pt idx="516">
                  <c:v>18.806</c:v>
                </c:pt>
                <c:pt idx="517">
                  <c:v>18.806</c:v>
                </c:pt>
                <c:pt idx="518">
                  <c:v>18.806</c:v>
                </c:pt>
                <c:pt idx="519">
                  <c:v>18.901</c:v>
                </c:pt>
                <c:pt idx="520">
                  <c:v>18.806</c:v>
                </c:pt>
                <c:pt idx="521">
                  <c:v>18.806</c:v>
                </c:pt>
                <c:pt idx="522">
                  <c:v>18.806</c:v>
                </c:pt>
                <c:pt idx="523">
                  <c:v>18.711</c:v>
                </c:pt>
                <c:pt idx="524">
                  <c:v>18.711</c:v>
                </c:pt>
                <c:pt idx="525">
                  <c:v>18.616</c:v>
                </c:pt>
                <c:pt idx="526">
                  <c:v>18.711</c:v>
                </c:pt>
                <c:pt idx="527">
                  <c:v>18.711</c:v>
                </c:pt>
                <c:pt idx="528">
                  <c:v>18.616</c:v>
                </c:pt>
                <c:pt idx="529">
                  <c:v>18.616</c:v>
                </c:pt>
                <c:pt idx="530">
                  <c:v>18.616</c:v>
                </c:pt>
                <c:pt idx="531">
                  <c:v>18.426</c:v>
                </c:pt>
                <c:pt idx="532">
                  <c:v>18.521</c:v>
                </c:pt>
                <c:pt idx="533">
                  <c:v>18.616</c:v>
                </c:pt>
                <c:pt idx="534">
                  <c:v>18.711</c:v>
                </c:pt>
                <c:pt idx="535">
                  <c:v>18.711</c:v>
                </c:pt>
                <c:pt idx="536">
                  <c:v>18.711</c:v>
                </c:pt>
                <c:pt idx="537">
                  <c:v>18.901</c:v>
                </c:pt>
                <c:pt idx="538">
                  <c:v>18.996</c:v>
                </c:pt>
                <c:pt idx="539">
                  <c:v>18.996</c:v>
                </c:pt>
                <c:pt idx="540">
                  <c:v>18.996</c:v>
                </c:pt>
                <c:pt idx="541">
                  <c:v>18.996</c:v>
                </c:pt>
                <c:pt idx="542">
                  <c:v>19.187</c:v>
                </c:pt>
                <c:pt idx="543">
                  <c:v>19.187</c:v>
                </c:pt>
                <c:pt idx="544">
                  <c:v>19.187</c:v>
                </c:pt>
                <c:pt idx="545">
                  <c:v>19.282</c:v>
                </c:pt>
                <c:pt idx="546">
                  <c:v>19.377</c:v>
                </c:pt>
                <c:pt idx="547">
                  <c:v>19.472</c:v>
                </c:pt>
                <c:pt idx="548">
                  <c:v>19.567</c:v>
                </c:pt>
                <c:pt idx="549">
                  <c:v>19.662</c:v>
                </c:pt>
                <c:pt idx="550">
                  <c:v>19.758</c:v>
                </c:pt>
                <c:pt idx="551">
                  <c:v>19.948</c:v>
                </c:pt>
                <c:pt idx="552">
                  <c:v>20.043</c:v>
                </c:pt>
                <c:pt idx="553">
                  <c:v>20.043</c:v>
                </c:pt>
                <c:pt idx="554">
                  <c:v>20.234</c:v>
                </c:pt>
                <c:pt idx="555">
                  <c:v>20.234</c:v>
                </c:pt>
                <c:pt idx="556">
                  <c:v>20.234</c:v>
                </c:pt>
                <c:pt idx="557">
                  <c:v>20.424</c:v>
                </c:pt>
                <c:pt idx="558">
                  <c:v>20.519</c:v>
                </c:pt>
                <c:pt idx="559">
                  <c:v>20.615</c:v>
                </c:pt>
                <c:pt idx="560">
                  <c:v>20.901</c:v>
                </c:pt>
                <c:pt idx="561">
                  <c:v>21.091</c:v>
                </c:pt>
                <c:pt idx="562">
                  <c:v>21.282</c:v>
                </c:pt>
                <c:pt idx="563">
                  <c:v>21.473</c:v>
                </c:pt>
                <c:pt idx="564">
                  <c:v>21.378</c:v>
                </c:pt>
                <c:pt idx="565">
                  <c:v>21.187</c:v>
                </c:pt>
                <c:pt idx="566">
                  <c:v>21.187</c:v>
                </c:pt>
                <c:pt idx="567">
                  <c:v>21.187</c:v>
                </c:pt>
                <c:pt idx="568">
                  <c:v>21.378</c:v>
                </c:pt>
                <c:pt idx="569">
                  <c:v>21.473</c:v>
                </c:pt>
                <c:pt idx="570">
                  <c:v>21.569</c:v>
                </c:pt>
                <c:pt idx="571">
                  <c:v>21.664</c:v>
                </c:pt>
                <c:pt idx="572">
                  <c:v>21.664</c:v>
                </c:pt>
                <c:pt idx="573">
                  <c:v>21.664</c:v>
                </c:pt>
                <c:pt idx="574">
                  <c:v>21.855</c:v>
                </c:pt>
                <c:pt idx="575">
                  <c:v>21.951</c:v>
                </c:pt>
                <c:pt idx="576">
                  <c:v>22.046</c:v>
                </c:pt>
                <c:pt idx="577">
                  <c:v>22.142</c:v>
                </c:pt>
                <c:pt idx="578">
                  <c:v>22.238</c:v>
                </c:pt>
                <c:pt idx="579">
                  <c:v>22.238</c:v>
                </c:pt>
                <c:pt idx="580">
                  <c:v>22.333</c:v>
                </c:pt>
                <c:pt idx="581">
                  <c:v>22.525</c:v>
                </c:pt>
                <c:pt idx="582">
                  <c:v>22.525</c:v>
                </c:pt>
                <c:pt idx="583">
                  <c:v>22.621</c:v>
                </c:pt>
                <c:pt idx="584">
                  <c:v>22.333</c:v>
                </c:pt>
                <c:pt idx="585">
                  <c:v>22.238</c:v>
                </c:pt>
                <c:pt idx="586">
                  <c:v>23.004</c:v>
                </c:pt>
                <c:pt idx="587">
                  <c:v>23.004</c:v>
                </c:pt>
                <c:pt idx="588">
                  <c:v>23.1</c:v>
                </c:pt>
                <c:pt idx="589">
                  <c:v>23.292</c:v>
                </c:pt>
                <c:pt idx="590">
                  <c:v>23.484</c:v>
                </c:pt>
                <c:pt idx="591">
                  <c:v>23.388</c:v>
                </c:pt>
                <c:pt idx="592">
                  <c:v>23.388</c:v>
                </c:pt>
                <c:pt idx="593">
                  <c:v>23.484</c:v>
                </c:pt>
                <c:pt idx="594">
                  <c:v>23.484</c:v>
                </c:pt>
                <c:pt idx="595">
                  <c:v>23.677</c:v>
                </c:pt>
                <c:pt idx="596">
                  <c:v>23.773</c:v>
                </c:pt>
                <c:pt idx="597">
                  <c:v>23.581</c:v>
                </c:pt>
                <c:pt idx="598">
                  <c:v>23.966</c:v>
                </c:pt>
                <c:pt idx="599">
                  <c:v>23.773</c:v>
                </c:pt>
                <c:pt idx="600">
                  <c:v>23.677</c:v>
                </c:pt>
                <c:pt idx="601">
                  <c:v>23.869</c:v>
                </c:pt>
                <c:pt idx="602">
                  <c:v>24.158</c:v>
                </c:pt>
                <c:pt idx="603">
                  <c:v>24.351</c:v>
                </c:pt>
                <c:pt idx="604">
                  <c:v>24.641</c:v>
                </c:pt>
                <c:pt idx="605">
                  <c:v>24.641</c:v>
                </c:pt>
                <c:pt idx="606">
                  <c:v>24.641</c:v>
                </c:pt>
                <c:pt idx="607">
                  <c:v>24.835</c:v>
                </c:pt>
                <c:pt idx="608">
                  <c:v>24.931</c:v>
                </c:pt>
                <c:pt idx="609">
                  <c:v>25.028</c:v>
                </c:pt>
                <c:pt idx="610">
                  <c:v>25.028</c:v>
                </c:pt>
                <c:pt idx="611">
                  <c:v>25.125</c:v>
                </c:pt>
                <c:pt idx="612">
                  <c:v>25.222</c:v>
                </c:pt>
                <c:pt idx="613">
                  <c:v>25.319</c:v>
                </c:pt>
                <c:pt idx="614">
                  <c:v>25.513</c:v>
                </c:pt>
                <c:pt idx="615">
                  <c:v>25.513</c:v>
                </c:pt>
                <c:pt idx="616">
                  <c:v>25.416</c:v>
                </c:pt>
                <c:pt idx="617">
                  <c:v>25.319</c:v>
                </c:pt>
                <c:pt idx="618">
                  <c:v>25.513</c:v>
                </c:pt>
                <c:pt idx="619">
                  <c:v>25.513</c:v>
                </c:pt>
                <c:pt idx="620">
                  <c:v>25.416</c:v>
                </c:pt>
                <c:pt idx="621">
                  <c:v>25.416</c:v>
                </c:pt>
                <c:pt idx="622">
                  <c:v>25.222</c:v>
                </c:pt>
                <c:pt idx="623">
                  <c:v>25.222</c:v>
                </c:pt>
                <c:pt idx="624">
                  <c:v>25.222</c:v>
                </c:pt>
                <c:pt idx="625">
                  <c:v>24.835</c:v>
                </c:pt>
                <c:pt idx="626">
                  <c:v>24.835</c:v>
                </c:pt>
                <c:pt idx="627">
                  <c:v>24.931</c:v>
                </c:pt>
                <c:pt idx="628">
                  <c:v>24.835</c:v>
                </c:pt>
                <c:pt idx="629">
                  <c:v>24.931</c:v>
                </c:pt>
                <c:pt idx="630">
                  <c:v>24.738</c:v>
                </c:pt>
                <c:pt idx="631">
                  <c:v>24.931</c:v>
                </c:pt>
                <c:pt idx="632">
                  <c:v>24.738</c:v>
                </c:pt>
                <c:pt idx="633">
                  <c:v>24.835</c:v>
                </c:pt>
                <c:pt idx="634">
                  <c:v>24.738</c:v>
                </c:pt>
                <c:pt idx="635">
                  <c:v>24.641</c:v>
                </c:pt>
                <c:pt idx="636">
                  <c:v>24.062</c:v>
                </c:pt>
                <c:pt idx="637">
                  <c:v>23.869</c:v>
                </c:pt>
                <c:pt idx="638">
                  <c:v>23.773</c:v>
                </c:pt>
                <c:pt idx="639">
                  <c:v>23.773</c:v>
                </c:pt>
                <c:pt idx="640">
                  <c:v>23.966</c:v>
                </c:pt>
                <c:pt idx="641">
                  <c:v>23.581</c:v>
                </c:pt>
                <c:pt idx="642">
                  <c:v>23.484</c:v>
                </c:pt>
                <c:pt idx="643">
                  <c:v>23.388</c:v>
                </c:pt>
                <c:pt idx="644">
                  <c:v>23.388</c:v>
                </c:pt>
                <c:pt idx="645">
                  <c:v>23.388</c:v>
                </c:pt>
                <c:pt idx="646">
                  <c:v>23.292</c:v>
                </c:pt>
                <c:pt idx="647">
                  <c:v>23.196</c:v>
                </c:pt>
                <c:pt idx="648">
                  <c:v>23.196</c:v>
                </c:pt>
                <c:pt idx="649">
                  <c:v>23.1</c:v>
                </c:pt>
                <c:pt idx="650">
                  <c:v>23.1</c:v>
                </c:pt>
                <c:pt idx="651">
                  <c:v>23.004</c:v>
                </c:pt>
                <c:pt idx="652">
                  <c:v>23.004</c:v>
                </c:pt>
                <c:pt idx="653">
                  <c:v>23.1</c:v>
                </c:pt>
                <c:pt idx="654">
                  <c:v>23.1</c:v>
                </c:pt>
                <c:pt idx="655">
                  <c:v>23.1</c:v>
                </c:pt>
                <c:pt idx="656">
                  <c:v>23.1</c:v>
                </c:pt>
                <c:pt idx="657">
                  <c:v>23.004</c:v>
                </c:pt>
                <c:pt idx="658">
                  <c:v>23.004</c:v>
                </c:pt>
                <c:pt idx="659">
                  <c:v>22.908</c:v>
                </c:pt>
                <c:pt idx="660">
                  <c:v>22.717</c:v>
                </c:pt>
                <c:pt idx="661">
                  <c:v>22.717</c:v>
                </c:pt>
                <c:pt idx="662">
                  <c:v>22.621</c:v>
                </c:pt>
                <c:pt idx="663">
                  <c:v>22.621</c:v>
                </c:pt>
                <c:pt idx="664">
                  <c:v>22.525</c:v>
                </c:pt>
                <c:pt idx="665">
                  <c:v>22.429</c:v>
                </c:pt>
                <c:pt idx="666">
                  <c:v>22.525</c:v>
                </c:pt>
                <c:pt idx="667">
                  <c:v>22.429</c:v>
                </c:pt>
                <c:pt idx="668">
                  <c:v>22.429</c:v>
                </c:pt>
                <c:pt idx="669">
                  <c:v>22.429</c:v>
                </c:pt>
                <c:pt idx="670">
                  <c:v>22.429</c:v>
                </c:pt>
                <c:pt idx="671">
                  <c:v>22.333</c:v>
                </c:pt>
                <c:pt idx="672">
                  <c:v>22.333</c:v>
                </c:pt>
                <c:pt idx="673">
                  <c:v>22.333</c:v>
                </c:pt>
                <c:pt idx="674">
                  <c:v>22.238</c:v>
                </c:pt>
                <c:pt idx="675">
                  <c:v>22.238</c:v>
                </c:pt>
                <c:pt idx="676">
                  <c:v>22.238</c:v>
                </c:pt>
                <c:pt idx="677">
                  <c:v>22.142</c:v>
                </c:pt>
                <c:pt idx="678">
                  <c:v>22.046</c:v>
                </c:pt>
                <c:pt idx="679">
                  <c:v>21.855</c:v>
                </c:pt>
                <c:pt idx="680">
                  <c:v>21.855</c:v>
                </c:pt>
                <c:pt idx="681">
                  <c:v>21.855</c:v>
                </c:pt>
                <c:pt idx="682">
                  <c:v>21.951</c:v>
                </c:pt>
                <c:pt idx="683">
                  <c:v>21.951</c:v>
                </c:pt>
                <c:pt idx="684">
                  <c:v>21.951</c:v>
                </c:pt>
                <c:pt idx="685">
                  <c:v>21.951</c:v>
                </c:pt>
                <c:pt idx="686">
                  <c:v>22.046</c:v>
                </c:pt>
                <c:pt idx="687">
                  <c:v>21.951</c:v>
                </c:pt>
                <c:pt idx="688">
                  <c:v>21.951</c:v>
                </c:pt>
                <c:pt idx="689">
                  <c:v>21.855</c:v>
                </c:pt>
                <c:pt idx="690">
                  <c:v>21.76</c:v>
                </c:pt>
                <c:pt idx="691">
                  <c:v>21.664</c:v>
                </c:pt>
                <c:pt idx="692">
                  <c:v>21.664</c:v>
                </c:pt>
                <c:pt idx="693">
                  <c:v>21.664</c:v>
                </c:pt>
                <c:pt idx="694">
                  <c:v>21.664</c:v>
                </c:pt>
                <c:pt idx="695">
                  <c:v>21.664</c:v>
                </c:pt>
                <c:pt idx="696">
                  <c:v>21.569</c:v>
                </c:pt>
                <c:pt idx="697">
                  <c:v>21.569</c:v>
                </c:pt>
                <c:pt idx="698">
                  <c:v>21.473</c:v>
                </c:pt>
                <c:pt idx="699">
                  <c:v>21.473</c:v>
                </c:pt>
                <c:pt idx="700">
                  <c:v>21.569</c:v>
                </c:pt>
                <c:pt idx="701">
                  <c:v>21.473</c:v>
                </c:pt>
                <c:pt idx="702">
                  <c:v>21.473</c:v>
                </c:pt>
                <c:pt idx="703">
                  <c:v>21.473</c:v>
                </c:pt>
                <c:pt idx="704">
                  <c:v>21.473</c:v>
                </c:pt>
                <c:pt idx="705">
                  <c:v>21.378</c:v>
                </c:pt>
                <c:pt idx="706">
                  <c:v>21.378</c:v>
                </c:pt>
                <c:pt idx="707">
                  <c:v>21.378</c:v>
                </c:pt>
                <c:pt idx="708">
                  <c:v>21.378</c:v>
                </c:pt>
                <c:pt idx="709">
                  <c:v>21.378</c:v>
                </c:pt>
                <c:pt idx="710">
                  <c:v>21.282</c:v>
                </c:pt>
                <c:pt idx="711">
                  <c:v>21.282</c:v>
                </c:pt>
                <c:pt idx="712">
                  <c:v>21.282</c:v>
                </c:pt>
                <c:pt idx="713">
                  <c:v>21.282</c:v>
                </c:pt>
                <c:pt idx="714">
                  <c:v>21.187</c:v>
                </c:pt>
                <c:pt idx="715">
                  <c:v>21.187</c:v>
                </c:pt>
                <c:pt idx="716">
                  <c:v>21.091</c:v>
                </c:pt>
                <c:pt idx="717">
                  <c:v>20.996</c:v>
                </c:pt>
                <c:pt idx="718">
                  <c:v>20.996</c:v>
                </c:pt>
                <c:pt idx="719">
                  <c:v>21.091</c:v>
                </c:pt>
                <c:pt idx="720">
                  <c:v>21.091</c:v>
                </c:pt>
                <c:pt idx="721">
                  <c:v>20.996</c:v>
                </c:pt>
                <c:pt idx="722">
                  <c:v>20.996</c:v>
                </c:pt>
                <c:pt idx="723">
                  <c:v>20.901</c:v>
                </c:pt>
                <c:pt idx="724">
                  <c:v>20.901</c:v>
                </c:pt>
                <c:pt idx="725">
                  <c:v>20.805</c:v>
                </c:pt>
                <c:pt idx="726">
                  <c:v>20.805</c:v>
                </c:pt>
                <c:pt idx="727">
                  <c:v>20.805</c:v>
                </c:pt>
                <c:pt idx="728">
                  <c:v>20.71</c:v>
                </c:pt>
                <c:pt idx="729">
                  <c:v>20.615</c:v>
                </c:pt>
                <c:pt idx="730">
                  <c:v>20.615</c:v>
                </c:pt>
                <c:pt idx="731">
                  <c:v>20.519</c:v>
                </c:pt>
                <c:pt idx="732">
                  <c:v>20.519</c:v>
                </c:pt>
                <c:pt idx="733">
                  <c:v>20.519</c:v>
                </c:pt>
                <c:pt idx="734">
                  <c:v>20.519</c:v>
                </c:pt>
                <c:pt idx="735">
                  <c:v>20.329</c:v>
                </c:pt>
                <c:pt idx="736">
                  <c:v>20.424</c:v>
                </c:pt>
                <c:pt idx="737">
                  <c:v>20.424</c:v>
                </c:pt>
                <c:pt idx="738">
                  <c:v>20.329</c:v>
                </c:pt>
                <c:pt idx="739">
                  <c:v>20.234</c:v>
                </c:pt>
                <c:pt idx="740">
                  <c:v>20.234</c:v>
                </c:pt>
                <c:pt idx="741">
                  <c:v>20.138</c:v>
                </c:pt>
                <c:pt idx="742">
                  <c:v>19.853</c:v>
                </c:pt>
                <c:pt idx="743">
                  <c:v>19.853</c:v>
                </c:pt>
                <c:pt idx="744">
                  <c:v>20.043</c:v>
                </c:pt>
                <c:pt idx="745">
                  <c:v>20.043</c:v>
                </c:pt>
                <c:pt idx="746">
                  <c:v>19.948</c:v>
                </c:pt>
                <c:pt idx="747">
                  <c:v>19.853</c:v>
                </c:pt>
                <c:pt idx="748">
                  <c:v>19.662</c:v>
                </c:pt>
                <c:pt idx="749">
                  <c:v>19.567</c:v>
                </c:pt>
                <c:pt idx="750">
                  <c:v>19.567</c:v>
                </c:pt>
                <c:pt idx="751">
                  <c:v>19.567</c:v>
                </c:pt>
                <c:pt idx="752">
                  <c:v>19.662</c:v>
                </c:pt>
                <c:pt idx="753">
                  <c:v>19.662</c:v>
                </c:pt>
                <c:pt idx="754">
                  <c:v>19.662</c:v>
                </c:pt>
                <c:pt idx="755">
                  <c:v>19.567</c:v>
                </c:pt>
                <c:pt idx="756">
                  <c:v>19.567</c:v>
                </c:pt>
                <c:pt idx="757">
                  <c:v>19.567</c:v>
                </c:pt>
                <c:pt idx="758">
                  <c:v>19.567</c:v>
                </c:pt>
                <c:pt idx="759">
                  <c:v>19.662</c:v>
                </c:pt>
                <c:pt idx="760">
                  <c:v>19.853</c:v>
                </c:pt>
                <c:pt idx="761">
                  <c:v>19.948</c:v>
                </c:pt>
                <c:pt idx="762">
                  <c:v>19.948</c:v>
                </c:pt>
                <c:pt idx="763">
                  <c:v>19.853</c:v>
                </c:pt>
                <c:pt idx="764">
                  <c:v>19.758</c:v>
                </c:pt>
                <c:pt idx="765">
                  <c:v>19.662</c:v>
                </c:pt>
                <c:pt idx="766">
                  <c:v>19.567</c:v>
                </c:pt>
                <c:pt idx="767">
                  <c:v>19.567</c:v>
                </c:pt>
                <c:pt idx="768">
                  <c:v>19.567</c:v>
                </c:pt>
                <c:pt idx="769">
                  <c:v>19.567</c:v>
                </c:pt>
                <c:pt idx="770">
                  <c:v>19.662</c:v>
                </c:pt>
                <c:pt idx="771">
                  <c:v>19.662</c:v>
                </c:pt>
                <c:pt idx="772">
                  <c:v>19.662</c:v>
                </c:pt>
                <c:pt idx="773">
                  <c:v>19.567</c:v>
                </c:pt>
                <c:pt idx="774">
                  <c:v>19.567</c:v>
                </c:pt>
                <c:pt idx="775">
                  <c:v>19.567</c:v>
                </c:pt>
                <c:pt idx="776">
                  <c:v>19.567</c:v>
                </c:pt>
                <c:pt idx="777">
                  <c:v>19.567</c:v>
                </c:pt>
                <c:pt idx="778">
                  <c:v>19.567</c:v>
                </c:pt>
                <c:pt idx="779">
                  <c:v>19.567</c:v>
                </c:pt>
                <c:pt idx="780">
                  <c:v>19.567</c:v>
                </c:pt>
                <c:pt idx="781">
                  <c:v>19.472</c:v>
                </c:pt>
                <c:pt idx="782">
                  <c:v>19.472</c:v>
                </c:pt>
                <c:pt idx="783">
                  <c:v>19.472</c:v>
                </c:pt>
                <c:pt idx="784">
                  <c:v>19.377</c:v>
                </c:pt>
                <c:pt idx="785">
                  <c:v>19.282</c:v>
                </c:pt>
                <c:pt idx="786">
                  <c:v>19.092</c:v>
                </c:pt>
                <c:pt idx="787">
                  <c:v>19.187</c:v>
                </c:pt>
                <c:pt idx="788">
                  <c:v>19.092</c:v>
                </c:pt>
                <c:pt idx="789">
                  <c:v>19.187</c:v>
                </c:pt>
                <c:pt idx="790">
                  <c:v>19.187</c:v>
                </c:pt>
                <c:pt idx="791">
                  <c:v>19.187</c:v>
                </c:pt>
                <c:pt idx="792">
                  <c:v>19.092</c:v>
                </c:pt>
                <c:pt idx="793">
                  <c:v>19.092</c:v>
                </c:pt>
                <c:pt idx="794">
                  <c:v>18.996</c:v>
                </c:pt>
                <c:pt idx="795">
                  <c:v>18.901</c:v>
                </c:pt>
                <c:pt idx="796">
                  <c:v>18.901</c:v>
                </c:pt>
                <c:pt idx="797">
                  <c:v>18.901</c:v>
                </c:pt>
                <c:pt idx="798">
                  <c:v>18.901</c:v>
                </c:pt>
                <c:pt idx="799">
                  <c:v>18.901</c:v>
                </c:pt>
                <c:pt idx="800">
                  <c:v>18.901</c:v>
                </c:pt>
                <c:pt idx="801">
                  <c:v>18.901</c:v>
                </c:pt>
                <c:pt idx="802">
                  <c:v>18.901</c:v>
                </c:pt>
                <c:pt idx="803">
                  <c:v>18.901</c:v>
                </c:pt>
                <c:pt idx="804">
                  <c:v>18.996</c:v>
                </c:pt>
                <c:pt idx="805">
                  <c:v>18.996</c:v>
                </c:pt>
                <c:pt idx="806">
                  <c:v>18.996</c:v>
                </c:pt>
                <c:pt idx="807">
                  <c:v>18.996</c:v>
                </c:pt>
                <c:pt idx="808">
                  <c:v>19.092</c:v>
                </c:pt>
                <c:pt idx="809">
                  <c:v>19.187</c:v>
                </c:pt>
                <c:pt idx="810">
                  <c:v>19.187</c:v>
                </c:pt>
                <c:pt idx="811">
                  <c:v>19.187</c:v>
                </c:pt>
                <c:pt idx="812">
                  <c:v>19.092</c:v>
                </c:pt>
                <c:pt idx="813">
                  <c:v>19.092</c:v>
                </c:pt>
                <c:pt idx="814">
                  <c:v>19.092</c:v>
                </c:pt>
                <c:pt idx="815">
                  <c:v>19.092</c:v>
                </c:pt>
                <c:pt idx="816">
                  <c:v>19.092</c:v>
                </c:pt>
                <c:pt idx="817">
                  <c:v>18.996</c:v>
                </c:pt>
                <c:pt idx="818">
                  <c:v>19.092</c:v>
                </c:pt>
                <c:pt idx="819">
                  <c:v>19.092</c:v>
                </c:pt>
                <c:pt idx="820">
                  <c:v>19.092</c:v>
                </c:pt>
                <c:pt idx="821">
                  <c:v>19.187</c:v>
                </c:pt>
                <c:pt idx="822">
                  <c:v>19.092</c:v>
                </c:pt>
                <c:pt idx="823">
                  <c:v>19.092</c:v>
                </c:pt>
                <c:pt idx="824">
                  <c:v>18.996</c:v>
                </c:pt>
                <c:pt idx="825">
                  <c:v>18.806</c:v>
                </c:pt>
                <c:pt idx="826">
                  <c:v>18.711</c:v>
                </c:pt>
                <c:pt idx="827">
                  <c:v>18.711</c:v>
                </c:pt>
                <c:pt idx="828">
                  <c:v>18.806</c:v>
                </c:pt>
                <c:pt idx="829">
                  <c:v>18.806</c:v>
                </c:pt>
                <c:pt idx="830">
                  <c:v>18.996</c:v>
                </c:pt>
                <c:pt idx="831">
                  <c:v>19.187</c:v>
                </c:pt>
                <c:pt idx="832">
                  <c:v>19.187</c:v>
                </c:pt>
                <c:pt idx="833">
                  <c:v>19.282</c:v>
                </c:pt>
                <c:pt idx="834">
                  <c:v>19.282</c:v>
                </c:pt>
                <c:pt idx="835">
                  <c:v>19.282</c:v>
                </c:pt>
                <c:pt idx="836">
                  <c:v>19.377</c:v>
                </c:pt>
                <c:pt idx="837">
                  <c:v>19.472</c:v>
                </c:pt>
                <c:pt idx="838">
                  <c:v>19.567</c:v>
                </c:pt>
                <c:pt idx="839">
                  <c:v>19.567</c:v>
                </c:pt>
                <c:pt idx="840">
                  <c:v>19.662</c:v>
                </c:pt>
                <c:pt idx="841">
                  <c:v>19.758</c:v>
                </c:pt>
                <c:pt idx="842">
                  <c:v>19.662</c:v>
                </c:pt>
                <c:pt idx="843">
                  <c:v>19.758</c:v>
                </c:pt>
                <c:pt idx="844">
                  <c:v>20.043</c:v>
                </c:pt>
                <c:pt idx="845">
                  <c:v>20.805</c:v>
                </c:pt>
                <c:pt idx="846">
                  <c:v>21.091</c:v>
                </c:pt>
                <c:pt idx="847">
                  <c:v>20.901</c:v>
                </c:pt>
                <c:pt idx="848">
                  <c:v>20.519</c:v>
                </c:pt>
                <c:pt idx="849">
                  <c:v>20.71</c:v>
                </c:pt>
                <c:pt idx="850">
                  <c:v>20.615</c:v>
                </c:pt>
                <c:pt idx="851">
                  <c:v>20.71</c:v>
                </c:pt>
                <c:pt idx="852">
                  <c:v>20.71</c:v>
                </c:pt>
                <c:pt idx="853">
                  <c:v>20.71</c:v>
                </c:pt>
                <c:pt idx="854">
                  <c:v>20.71</c:v>
                </c:pt>
                <c:pt idx="855">
                  <c:v>20.901</c:v>
                </c:pt>
                <c:pt idx="856">
                  <c:v>20.901</c:v>
                </c:pt>
                <c:pt idx="857">
                  <c:v>20.901</c:v>
                </c:pt>
                <c:pt idx="858">
                  <c:v>21.091</c:v>
                </c:pt>
                <c:pt idx="859">
                  <c:v>21.091</c:v>
                </c:pt>
                <c:pt idx="860">
                  <c:v>21.473</c:v>
                </c:pt>
                <c:pt idx="861">
                  <c:v>21.76</c:v>
                </c:pt>
                <c:pt idx="862">
                  <c:v>21.855</c:v>
                </c:pt>
                <c:pt idx="863">
                  <c:v>21.855</c:v>
                </c:pt>
                <c:pt idx="864">
                  <c:v>22.046</c:v>
                </c:pt>
                <c:pt idx="865">
                  <c:v>22.142</c:v>
                </c:pt>
                <c:pt idx="866">
                  <c:v>22.046</c:v>
                </c:pt>
                <c:pt idx="867">
                  <c:v>22.238</c:v>
                </c:pt>
                <c:pt idx="868">
                  <c:v>22.333</c:v>
                </c:pt>
                <c:pt idx="869">
                  <c:v>22.333</c:v>
                </c:pt>
                <c:pt idx="870">
                  <c:v>22.429</c:v>
                </c:pt>
                <c:pt idx="871">
                  <c:v>22.525</c:v>
                </c:pt>
                <c:pt idx="872">
                  <c:v>22.717</c:v>
                </c:pt>
                <c:pt idx="873">
                  <c:v>22.717</c:v>
                </c:pt>
                <c:pt idx="874">
                  <c:v>22.812</c:v>
                </c:pt>
                <c:pt idx="875">
                  <c:v>22.812</c:v>
                </c:pt>
                <c:pt idx="876">
                  <c:v>22.908</c:v>
                </c:pt>
                <c:pt idx="877">
                  <c:v>23.1</c:v>
                </c:pt>
                <c:pt idx="878">
                  <c:v>23.196</c:v>
                </c:pt>
                <c:pt idx="879">
                  <c:v>23.292</c:v>
                </c:pt>
                <c:pt idx="880">
                  <c:v>23.388</c:v>
                </c:pt>
                <c:pt idx="881">
                  <c:v>23.484</c:v>
                </c:pt>
                <c:pt idx="882">
                  <c:v>23.484</c:v>
                </c:pt>
                <c:pt idx="883">
                  <c:v>23.581</c:v>
                </c:pt>
                <c:pt idx="884">
                  <c:v>23.581</c:v>
                </c:pt>
                <c:pt idx="885">
                  <c:v>23.004</c:v>
                </c:pt>
                <c:pt idx="886">
                  <c:v>23.677</c:v>
                </c:pt>
                <c:pt idx="887">
                  <c:v>23.869</c:v>
                </c:pt>
                <c:pt idx="888">
                  <c:v>23.869</c:v>
                </c:pt>
                <c:pt idx="889">
                  <c:v>23.966</c:v>
                </c:pt>
                <c:pt idx="890">
                  <c:v>24.062</c:v>
                </c:pt>
                <c:pt idx="891">
                  <c:v>24.062</c:v>
                </c:pt>
                <c:pt idx="892">
                  <c:v>23.966</c:v>
                </c:pt>
                <c:pt idx="893">
                  <c:v>24.062</c:v>
                </c:pt>
                <c:pt idx="894">
                  <c:v>24.158</c:v>
                </c:pt>
                <c:pt idx="895">
                  <c:v>24.255</c:v>
                </c:pt>
                <c:pt idx="896">
                  <c:v>24.351</c:v>
                </c:pt>
                <c:pt idx="897">
                  <c:v>24.448</c:v>
                </c:pt>
                <c:pt idx="898">
                  <c:v>24.448</c:v>
                </c:pt>
                <c:pt idx="899">
                  <c:v>24.448</c:v>
                </c:pt>
                <c:pt idx="900">
                  <c:v>24.448</c:v>
                </c:pt>
                <c:pt idx="901">
                  <c:v>24.545</c:v>
                </c:pt>
                <c:pt idx="902">
                  <c:v>24.545</c:v>
                </c:pt>
                <c:pt idx="903">
                  <c:v>24.641</c:v>
                </c:pt>
                <c:pt idx="904">
                  <c:v>24.641</c:v>
                </c:pt>
                <c:pt idx="905">
                  <c:v>24.641</c:v>
                </c:pt>
                <c:pt idx="906">
                  <c:v>24.641</c:v>
                </c:pt>
                <c:pt idx="907">
                  <c:v>24.641</c:v>
                </c:pt>
                <c:pt idx="908">
                  <c:v>24.158</c:v>
                </c:pt>
                <c:pt idx="909">
                  <c:v>24.448</c:v>
                </c:pt>
                <c:pt idx="910">
                  <c:v>24.255</c:v>
                </c:pt>
                <c:pt idx="911">
                  <c:v>23.581</c:v>
                </c:pt>
                <c:pt idx="912">
                  <c:v>23.677</c:v>
                </c:pt>
                <c:pt idx="913">
                  <c:v>24.158</c:v>
                </c:pt>
                <c:pt idx="914">
                  <c:v>24.448</c:v>
                </c:pt>
                <c:pt idx="915">
                  <c:v>24.255</c:v>
                </c:pt>
                <c:pt idx="916">
                  <c:v>24.158</c:v>
                </c:pt>
                <c:pt idx="917">
                  <c:v>23.773</c:v>
                </c:pt>
                <c:pt idx="918">
                  <c:v>23.773</c:v>
                </c:pt>
                <c:pt idx="919">
                  <c:v>24.062</c:v>
                </c:pt>
                <c:pt idx="920">
                  <c:v>23.581</c:v>
                </c:pt>
                <c:pt idx="921">
                  <c:v>23.773</c:v>
                </c:pt>
                <c:pt idx="922">
                  <c:v>23.773</c:v>
                </c:pt>
                <c:pt idx="923">
                  <c:v>23.773</c:v>
                </c:pt>
                <c:pt idx="924">
                  <c:v>23.388</c:v>
                </c:pt>
                <c:pt idx="925">
                  <c:v>23.388</c:v>
                </c:pt>
                <c:pt idx="926">
                  <c:v>23.388</c:v>
                </c:pt>
                <c:pt idx="927">
                  <c:v>23.292</c:v>
                </c:pt>
                <c:pt idx="928">
                  <c:v>23.484</c:v>
                </c:pt>
                <c:pt idx="929">
                  <c:v>23.1</c:v>
                </c:pt>
                <c:pt idx="930">
                  <c:v>23.004</c:v>
                </c:pt>
                <c:pt idx="931">
                  <c:v>23.004</c:v>
                </c:pt>
                <c:pt idx="932">
                  <c:v>22.908</c:v>
                </c:pt>
                <c:pt idx="933">
                  <c:v>22.908</c:v>
                </c:pt>
                <c:pt idx="934">
                  <c:v>22.812</c:v>
                </c:pt>
                <c:pt idx="935">
                  <c:v>22.717</c:v>
                </c:pt>
                <c:pt idx="936">
                  <c:v>22.717</c:v>
                </c:pt>
                <c:pt idx="937">
                  <c:v>22.621</c:v>
                </c:pt>
                <c:pt idx="938">
                  <c:v>22.525</c:v>
                </c:pt>
                <c:pt idx="939">
                  <c:v>22.525</c:v>
                </c:pt>
                <c:pt idx="940">
                  <c:v>22.429</c:v>
                </c:pt>
                <c:pt idx="941">
                  <c:v>22.429</c:v>
                </c:pt>
                <c:pt idx="942">
                  <c:v>22.429</c:v>
                </c:pt>
                <c:pt idx="943">
                  <c:v>22.333</c:v>
                </c:pt>
                <c:pt idx="944">
                  <c:v>22.333</c:v>
                </c:pt>
                <c:pt idx="945">
                  <c:v>22.238</c:v>
                </c:pt>
                <c:pt idx="946">
                  <c:v>22.142</c:v>
                </c:pt>
                <c:pt idx="947">
                  <c:v>22.142</c:v>
                </c:pt>
                <c:pt idx="948">
                  <c:v>22.142</c:v>
                </c:pt>
                <c:pt idx="949">
                  <c:v>22.142</c:v>
                </c:pt>
                <c:pt idx="950">
                  <c:v>22.046</c:v>
                </c:pt>
                <c:pt idx="951">
                  <c:v>22.046</c:v>
                </c:pt>
                <c:pt idx="952">
                  <c:v>21.951</c:v>
                </c:pt>
                <c:pt idx="953">
                  <c:v>21.855</c:v>
                </c:pt>
                <c:pt idx="954">
                  <c:v>21.76</c:v>
                </c:pt>
                <c:pt idx="955">
                  <c:v>21.855</c:v>
                </c:pt>
                <c:pt idx="956">
                  <c:v>21.76</c:v>
                </c:pt>
                <c:pt idx="957">
                  <c:v>21.76</c:v>
                </c:pt>
                <c:pt idx="958">
                  <c:v>21.76</c:v>
                </c:pt>
                <c:pt idx="959">
                  <c:v>21.76</c:v>
                </c:pt>
                <c:pt idx="960">
                  <c:v>21.664</c:v>
                </c:pt>
                <c:pt idx="961">
                  <c:v>21.664</c:v>
                </c:pt>
                <c:pt idx="962">
                  <c:v>21.664</c:v>
                </c:pt>
                <c:pt idx="963">
                  <c:v>21.569</c:v>
                </c:pt>
                <c:pt idx="964">
                  <c:v>21.569</c:v>
                </c:pt>
                <c:pt idx="965">
                  <c:v>21.473</c:v>
                </c:pt>
                <c:pt idx="966">
                  <c:v>21.473</c:v>
                </c:pt>
                <c:pt idx="967">
                  <c:v>21.473</c:v>
                </c:pt>
                <c:pt idx="968">
                  <c:v>21.473</c:v>
                </c:pt>
                <c:pt idx="969">
                  <c:v>21.473</c:v>
                </c:pt>
                <c:pt idx="970">
                  <c:v>21.473</c:v>
                </c:pt>
                <c:pt idx="971">
                  <c:v>21.378</c:v>
                </c:pt>
                <c:pt idx="972">
                  <c:v>21.282</c:v>
                </c:pt>
                <c:pt idx="973">
                  <c:v>21.187</c:v>
                </c:pt>
                <c:pt idx="974">
                  <c:v>21.187</c:v>
                </c:pt>
                <c:pt idx="975">
                  <c:v>21.282</c:v>
                </c:pt>
                <c:pt idx="976">
                  <c:v>21.187</c:v>
                </c:pt>
                <c:pt idx="977">
                  <c:v>21.187</c:v>
                </c:pt>
                <c:pt idx="978">
                  <c:v>21.282</c:v>
                </c:pt>
                <c:pt idx="979">
                  <c:v>21.187</c:v>
                </c:pt>
                <c:pt idx="980">
                  <c:v>21.091</c:v>
                </c:pt>
                <c:pt idx="981">
                  <c:v>20.996</c:v>
                </c:pt>
                <c:pt idx="982">
                  <c:v>20.996</c:v>
                </c:pt>
                <c:pt idx="983">
                  <c:v>20.996</c:v>
                </c:pt>
                <c:pt idx="984">
                  <c:v>20.996</c:v>
                </c:pt>
                <c:pt idx="985">
                  <c:v>20.901</c:v>
                </c:pt>
                <c:pt idx="986">
                  <c:v>20.901</c:v>
                </c:pt>
                <c:pt idx="987">
                  <c:v>20.805</c:v>
                </c:pt>
                <c:pt idx="988">
                  <c:v>20.805</c:v>
                </c:pt>
                <c:pt idx="989">
                  <c:v>20.805</c:v>
                </c:pt>
                <c:pt idx="990">
                  <c:v>20.71</c:v>
                </c:pt>
                <c:pt idx="991">
                  <c:v>20.71</c:v>
                </c:pt>
                <c:pt idx="992">
                  <c:v>20.71</c:v>
                </c:pt>
                <c:pt idx="993">
                  <c:v>20.71</c:v>
                </c:pt>
                <c:pt idx="994">
                  <c:v>20.615</c:v>
                </c:pt>
                <c:pt idx="995">
                  <c:v>20.615</c:v>
                </c:pt>
                <c:pt idx="996">
                  <c:v>20.615</c:v>
                </c:pt>
                <c:pt idx="997">
                  <c:v>20.805</c:v>
                </c:pt>
                <c:pt idx="998">
                  <c:v>20.71</c:v>
                </c:pt>
                <c:pt idx="999">
                  <c:v>20.805</c:v>
                </c:pt>
                <c:pt idx="1000">
                  <c:v>20.805</c:v>
                </c:pt>
                <c:pt idx="1001">
                  <c:v>20.71</c:v>
                </c:pt>
                <c:pt idx="1002">
                  <c:v>20.615</c:v>
                </c:pt>
                <c:pt idx="1003">
                  <c:v>20.519</c:v>
                </c:pt>
                <c:pt idx="1004">
                  <c:v>20.519</c:v>
                </c:pt>
                <c:pt idx="1005">
                  <c:v>20.615</c:v>
                </c:pt>
                <c:pt idx="1006">
                  <c:v>20.615</c:v>
                </c:pt>
                <c:pt idx="1007">
                  <c:v>20.615</c:v>
                </c:pt>
                <c:pt idx="1008">
                  <c:v>20.519</c:v>
                </c:pt>
                <c:pt idx="1009">
                  <c:v>20.519</c:v>
                </c:pt>
                <c:pt idx="1010">
                  <c:v>20.519</c:v>
                </c:pt>
                <c:pt idx="1011">
                  <c:v>20.424</c:v>
                </c:pt>
                <c:pt idx="1012">
                  <c:v>20.424</c:v>
                </c:pt>
                <c:pt idx="1013">
                  <c:v>20.424</c:v>
                </c:pt>
                <c:pt idx="1014">
                  <c:v>20.424</c:v>
                </c:pt>
                <c:pt idx="1015">
                  <c:v>20.329</c:v>
                </c:pt>
                <c:pt idx="1016">
                  <c:v>20.424</c:v>
                </c:pt>
                <c:pt idx="1017">
                  <c:v>20.329</c:v>
                </c:pt>
                <c:pt idx="1018">
                  <c:v>20.329</c:v>
                </c:pt>
                <c:pt idx="1019">
                  <c:v>20.234</c:v>
                </c:pt>
                <c:pt idx="1020">
                  <c:v>20.329</c:v>
                </c:pt>
                <c:pt idx="1021">
                  <c:v>20.234</c:v>
                </c:pt>
                <c:pt idx="1022">
                  <c:v>20.138</c:v>
                </c:pt>
                <c:pt idx="1023">
                  <c:v>20.138</c:v>
                </c:pt>
                <c:pt idx="1024">
                  <c:v>20.138</c:v>
                </c:pt>
                <c:pt idx="1025">
                  <c:v>20.138</c:v>
                </c:pt>
                <c:pt idx="1026">
                  <c:v>20.043</c:v>
                </c:pt>
                <c:pt idx="1027">
                  <c:v>19.853</c:v>
                </c:pt>
                <c:pt idx="1028">
                  <c:v>19.853</c:v>
                </c:pt>
                <c:pt idx="1029">
                  <c:v>19.948</c:v>
                </c:pt>
                <c:pt idx="1030">
                  <c:v>19.948</c:v>
                </c:pt>
                <c:pt idx="1031">
                  <c:v>19.948</c:v>
                </c:pt>
                <c:pt idx="1032">
                  <c:v>19.948</c:v>
                </c:pt>
                <c:pt idx="1033">
                  <c:v>19.948</c:v>
                </c:pt>
                <c:pt idx="1034">
                  <c:v>19.948</c:v>
                </c:pt>
                <c:pt idx="1035">
                  <c:v>19.853</c:v>
                </c:pt>
                <c:pt idx="1036">
                  <c:v>19.758</c:v>
                </c:pt>
                <c:pt idx="1037">
                  <c:v>19.758</c:v>
                </c:pt>
                <c:pt idx="1038">
                  <c:v>19.662</c:v>
                </c:pt>
                <c:pt idx="1039">
                  <c:v>19.758</c:v>
                </c:pt>
                <c:pt idx="1040">
                  <c:v>19.853</c:v>
                </c:pt>
                <c:pt idx="1041">
                  <c:v>19.758</c:v>
                </c:pt>
                <c:pt idx="1042">
                  <c:v>19.662</c:v>
                </c:pt>
                <c:pt idx="1043">
                  <c:v>19.662</c:v>
                </c:pt>
                <c:pt idx="1044">
                  <c:v>19.567</c:v>
                </c:pt>
                <c:pt idx="1045">
                  <c:v>19.662</c:v>
                </c:pt>
                <c:pt idx="1046">
                  <c:v>19.567</c:v>
                </c:pt>
                <c:pt idx="1047">
                  <c:v>19.567</c:v>
                </c:pt>
                <c:pt idx="1048">
                  <c:v>19.567</c:v>
                </c:pt>
                <c:pt idx="1049">
                  <c:v>19.567</c:v>
                </c:pt>
                <c:pt idx="1050">
                  <c:v>19.472</c:v>
                </c:pt>
                <c:pt idx="1051">
                  <c:v>19.472</c:v>
                </c:pt>
                <c:pt idx="1052">
                  <c:v>19.377</c:v>
                </c:pt>
                <c:pt idx="1053">
                  <c:v>19.377</c:v>
                </c:pt>
                <c:pt idx="1054">
                  <c:v>19.377</c:v>
                </c:pt>
                <c:pt idx="1055">
                  <c:v>19.377</c:v>
                </c:pt>
                <c:pt idx="1056">
                  <c:v>19.377</c:v>
                </c:pt>
                <c:pt idx="1057">
                  <c:v>19.282</c:v>
                </c:pt>
                <c:pt idx="1058">
                  <c:v>19.282</c:v>
                </c:pt>
                <c:pt idx="1059">
                  <c:v>19.282</c:v>
                </c:pt>
                <c:pt idx="1060">
                  <c:v>19.187</c:v>
                </c:pt>
                <c:pt idx="1061">
                  <c:v>18.996</c:v>
                </c:pt>
                <c:pt idx="1062">
                  <c:v>18.806</c:v>
                </c:pt>
                <c:pt idx="1063">
                  <c:v>18.711</c:v>
                </c:pt>
                <c:pt idx="1064">
                  <c:v>18.426</c:v>
                </c:pt>
                <c:pt idx="1065">
                  <c:v>18.331</c:v>
                </c:pt>
                <c:pt idx="1066">
                  <c:v>18.236</c:v>
                </c:pt>
                <c:pt idx="1067">
                  <c:v>18.236</c:v>
                </c:pt>
                <c:pt idx="1068">
                  <c:v>18.331</c:v>
                </c:pt>
                <c:pt idx="1069">
                  <c:v>18.331</c:v>
                </c:pt>
                <c:pt idx="1070">
                  <c:v>18.331</c:v>
                </c:pt>
                <c:pt idx="1071">
                  <c:v>18.236</c:v>
                </c:pt>
                <c:pt idx="1072">
                  <c:v>18.14</c:v>
                </c:pt>
                <c:pt idx="1073">
                  <c:v>18.045</c:v>
                </c:pt>
                <c:pt idx="1074">
                  <c:v>18.045</c:v>
                </c:pt>
                <c:pt idx="1075">
                  <c:v>18.14</c:v>
                </c:pt>
                <c:pt idx="1076">
                  <c:v>18.14</c:v>
                </c:pt>
                <c:pt idx="1077">
                  <c:v>18.236</c:v>
                </c:pt>
                <c:pt idx="1078">
                  <c:v>18.236</c:v>
                </c:pt>
                <c:pt idx="1079">
                  <c:v>18.236</c:v>
                </c:pt>
                <c:pt idx="1080">
                  <c:v>18.14</c:v>
                </c:pt>
                <c:pt idx="1081">
                  <c:v>18.14</c:v>
                </c:pt>
                <c:pt idx="1082">
                  <c:v>18.236</c:v>
                </c:pt>
                <c:pt idx="1083">
                  <c:v>18.236</c:v>
                </c:pt>
                <c:pt idx="1084">
                  <c:v>18.236</c:v>
                </c:pt>
                <c:pt idx="1085">
                  <c:v>18.236</c:v>
                </c:pt>
                <c:pt idx="1086">
                  <c:v>18.331</c:v>
                </c:pt>
                <c:pt idx="1087">
                  <c:v>18.331</c:v>
                </c:pt>
                <c:pt idx="1088">
                  <c:v>18.426</c:v>
                </c:pt>
                <c:pt idx="1089">
                  <c:v>18.521</c:v>
                </c:pt>
                <c:pt idx="1090">
                  <c:v>18.521</c:v>
                </c:pt>
                <c:pt idx="1091">
                  <c:v>18.521</c:v>
                </c:pt>
                <c:pt idx="1092">
                  <c:v>18.521</c:v>
                </c:pt>
                <c:pt idx="1093">
                  <c:v>18.426</c:v>
                </c:pt>
                <c:pt idx="1094">
                  <c:v>18.426</c:v>
                </c:pt>
                <c:pt idx="1095">
                  <c:v>18.426</c:v>
                </c:pt>
                <c:pt idx="1096">
                  <c:v>18.521</c:v>
                </c:pt>
                <c:pt idx="1097">
                  <c:v>18.521</c:v>
                </c:pt>
                <c:pt idx="1098">
                  <c:v>18.426</c:v>
                </c:pt>
                <c:pt idx="1099">
                  <c:v>18.426</c:v>
                </c:pt>
                <c:pt idx="1100">
                  <c:v>18.331</c:v>
                </c:pt>
                <c:pt idx="1101">
                  <c:v>18.331</c:v>
                </c:pt>
                <c:pt idx="1102">
                  <c:v>18.236</c:v>
                </c:pt>
                <c:pt idx="1103">
                  <c:v>18.045</c:v>
                </c:pt>
                <c:pt idx="1104">
                  <c:v>18.045</c:v>
                </c:pt>
                <c:pt idx="1105">
                  <c:v>18.14</c:v>
                </c:pt>
                <c:pt idx="1106">
                  <c:v>18.236</c:v>
                </c:pt>
                <c:pt idx="1107">
                  <c:v>18.426</c:v>
                </c:pt>
                <c:pt idx="1108">
                  <c:v>18.426</c:v>
                </c:pt>
                <c:pt idx="1109">
                  <c:v>18.426</c:v>
                </c:pt>
                <c:pt idx="1110">
                  <c:v>18.426</c:v>
                </c:pt>
                <c:pt idx="1111">
                  <c:v>18.521</c:v>
                </c:pt>
                <c:pt idx="1112">
                  <c:v>18.521</c:v>
                </c:pt>
                <c:pt idx="1113">
                  <c:v>18.616</c:v>
                </c:pt>
                <c:pt idx="1114">
                  <c:v>18.521</c:v>
                </c:pt>
                <c:pt idx="1115">
                  <c:v>18.521</c:v>
                </c:pt>
                <c:pt idx="1116">
                  <c:v>18.521</c:v>
                </c:pt>
                <c:pt idx="1117">
                  <c:v>18.521</c:v>
                </c:pt>
                <c:pt idx="1118">
                  <c:v>18.521</c:v>
                </c:pt>
                <c:pt idx="1119">
                  <c:v>18.521</c:v>
                </c:pt>
                <c:pt idx="1120">
                  <c:v>18.521</c:v>
                </c:pt>
                <c:pt idx="1121">
                  <c:v>18.521</c:v>
                </c:pt>
                <c:pt idx="1122">
                  <c:v>18.331</c:v>
                </c:pt>
                <c:pt idx="1123">
                  <c:v>18.426</c:v>
                </c:pt>
                <c:pt idx="1124">
                  <c:v>18.521</c:v>
                </c:pt>
                <c:pt idx="1125">
                  <c:v>18.521</c:v>
                </c:pt>
                <c:pt idx="1126">
                  <c:v>18.711</c:v>
                </c:pt>
                <c:pt idx="1127">
                  <c:v>18.806</c:v>
                </c:pt>
                <c:pt idx="1128">
                  <c:v>18.901</c:v>
                </c:pt>
                <c:pt idx="1129">
                  <c:v>18.996</c:v>
                </c:pt>
                <c:pt idx="1130">
                  <c:v>19.092</c:v>
                </c:pt>
                <c:pt idx="1131">
                  <c:v>19.282</c:v>
                </c:pt>
                <c:pt idx="1132">
                  <c:v>19.472</c:v>
                </c:pt>
                <c:pt idx="1133">
                  <c:v>19.567</c:v>
                </c:pt>
                <c:pt idx="1134">
                  <c:v>19.758</c:v>
                </c:pt>
                <c:pt idx="1135">
                  <c:v>19.853</c:v>
                </c:pt>
                <c:pt idx="1136">
                  <c:v>19.948</c:v>
                </c:pt>
                <c:pt idx="1137">
                  <c:v>20.234</c:v>
                </c:pt>
                <c:pt idx="1138">
                  <c:v>20.329</c:v>
                </c:pt>
                <c:pt idx="1139">
                  <c:v>20.424</c:v>
                </c:pt>
                <c:pt idx="1140">
                  <c:v>20.519</c:v>
                </c:pt>
                <c:pt idx="1141">
                  <c:v>20.615</c:v>
                </c:pt>
                <c:pt idx="1142">
                  <c:v>20.615</c:v>
                </c:pt>
                <c:pt idx="1143">
                  <c:v>20.519</c:v>
                </c:pt>
                <c:pt idx="1144">
                  <c:v>20.519</c:v>
                </c:pt>
                <c:pt idx="1145">
                  <c:v>20.615</c:v>
                </c:pt>
                <c:pt idx="1146">
                  <c:v>20.71</c:v>
                </c:pt>
                <c:pt idx="1147">
                  <c:v>20.901</c:v>
                </c:pt>
                <c:pt idx="1148">
                  <c:v>21.091</c:v>
                </c:pt>
                <c:pt idx="1149">
                  <c:v>21.282</c:v>
                </c:pt>
                <c:pt idx="1150">
                  <c:v>21.473</c:v>
                </c:pt>
                <c:pt idx="1151">
                  <c:v>21.569</c:v>
                </c:pt>
                <c:pt idx="1152">
                  <c:v>21.664</c:v>
                </c:pt>
                <c:pt idx="1153">
                  <c:v>21.76</c:v>
                </c:pt>
                <c:pt idx="1154">
                  <c:v>21.855</c:v>
                </c:pt>
                <c:pt idx="1155">
                  <c:v>21.951</c:v>
                </c:pt>
                <c:pt idx="1156">
                  <c:v>22.142</c:v>
                </c:pt>
                <c:pt idx="1157">
                  <c:v>22.238</c:v>
                </c:pt>
                <c:pt idx="1158">
                  <c:v>22.333</c:v>
                </c:pt>
                <c:pt idx="1159">
                  <c:v>22.429</c:v>
                </c:pt>
                <c:pt idx="1160">
                  <c:v>22.525</c:v>
                </c:pt>
                <c:pt idx="1161">
                  <c:v>22.525</c:v>
                </c:pt>
                <c:pt idx="1162">
                  <c:v>22.717</c:v>
                </c:pt>
                <c:pt idx="1163">
                  <c:v>22.908</c:v>
                </c:pt>
                <c:pt idx="1164">
                  <c:v>23.004</c:v>
                </c:pt>
                <c:pt idx="1165">
                  <c:v>23.004</c:v>
                </c:pt>
                <c:pt idx="1166">
                  <c:v>23.004</c:v>
                </c:pt>
                <c:pt idx="1167">
                  <c:v>23.1</c:v>
                </c:pt>
                <c:pt idx="1168">
                  <c:v>23.196</c:v>
                </c:pt>
                <c:pt idx="1169">
                  <c:v>23.388</c:v>
                </c:pt>
                <c:pt idx="1170">
                  <c:v>23.484</c:v>
                </c:pt>
                <c:pt idx="1171">
                  <c:v>23.581</c:v>
                </c:pt>
                <c:pt idx="1172">
                  <c:v>23.677</c:v>
                </c:pt>
                <c:pt idx="1173">
                  <c:v>23.773</c:v>
                </c:pt>
                <c:pt idx="1174">
                  <c:v>23.869</c:v>
                </c:pt>
                <c:pt idx="1175">
                  <c:v>23.966</c:v>
                </c:pt>
                <c:pt idx="1176">
                  <c:v>23.966</c:v>
                </c:pt>
                <c:pt idx="1177">
                  <c:v>24.062</c:v>
                </c:pt>
                <c:pt idx="1178">
                  <c:v>24.158</c:v>
                </c:pt>
                <c:pt idx="1179">
                  <c:v>24.158</c:v>
                </c:pt>
                <c:pt idx="1180">
                  <c:v>24.255</c:v>
                </c:pt>
                <c:pt idx="1181">
                  <c:v>24.255</c:v>
                </c:pt>
                <c:pt idx="1182">
                  <c:v>24.351</c:v>
                </c:pt>
                <c:pt idx="1183">
                  <c:v>24.351</c:v>
                </c:pt>
                <c:pt idx="1184">
                  <c:v>24.448</c:v>
                </c:pt>
                <c:pt idx="1185">
                  <c:v>24.545</c:v>
                </c:pt>
                <c:pt idx="1186">
                  <c:v>24.545</c:v>
                </c:pt>
                <c:pt idx="1187">
                  <c:v>24.545</c:v>
                </c:pt>
                <c:pt idx="1188">
                  <c:v>24.641</c:v>
                </c:pt>
                <c:pt idx="1189">
                  <c:v>24.738</c:v>
                </c:pt>
                <c:pt idx="1190">
                  <c:v>24.738</c:v>
                </c:pt>
                <c:pt idx="1191">
                  <c:v>24.835</c:v>
                </c:pt>
                <c:pt idx="1192">
                  <c:v>24.738</c:v>
                </c:pt>
                <c:pt idx="1193">
                  <c:v>24.738</c:v>
                </c:pt>
                <c:pt idx="1194">
                  <c:v>24.738</c:v>
                </c:pt>
                <c:pt idx="1195">
                  <c:v>24.835</c:v>
                </c:pt>
                <c:pt idx="1196">
                  <c:v>24.931</c:v>
                </c:pt>
                <c:pt idx="1197">
                  <c:v>24.835</c:v>
                </c:pt>
                <c:pt idx="1198">
                  <c:v>24.931</c:v>
                </c:pt>
                <c:pt idx="1199">
                  <c:v>24.931</c:v>
                </c:pt>
                <c:pt idx="1200">
                  <c:v>25.028</c:v>
                </c:pt>
                <c:pt idx="1201">
                  <c:v>25.222</c:v>
                </c:pt>
                <c:pt idx="1202">
                  <c:v>25.319</c:v>
                </c:pt>
                <c:pt idx="1203">
                  <c:v>25.416</c:v>
                </c:pt>
                <c:pt idx="1204">
                  <c:v>25.319</c:v>
                </c:pt>
                <c:pt idx="1205">
                  <c:v>25.222</c:v>
                </c:pt>
                <c:pt idx="1206">
                  <c:v>25.125</c:v>
                </c:pt>
                <c:pt idx="1207">
                  <c:v>25.028</c:v>
                </c:pt>
                <c:pt idx="1208">
                  <c:v>25.028</c:v>
                </c:pt>
                <c:pt idx="1209">
                  <c:v>25.028</c:v>
                </c:pt>
                <c:pt idx="1210">
                  <c:v>25.028</c:v>
                </c:pt>
                <c:pt idx="1211">
                  <c:v>25.125</c:v>
                </c:pt>
                <c:pt idx="1212">
                  <c:v>24.738</c:v>
                </c:pt>
                <c:pt idx="1213">
                  <c:v>24.351</c:v>
                </c:pt>
                <c:pt idx="1214">
                  <c:v>24.255</c:v>
                </c:pt>
                <c:pt idx="1215">
                  <c:v>24.158</c:v>
                </c:pt>
                <c:pt idx="1216">
                  <c:v>24.158</c:v>
                </c:pt>
                <c:pt idx="1217">
                  <c:v>23.966</c:v>
                </c:pt>
                <c:pt idx="1218">
                  <c:v>23.869</c:v>
                </c:pt>
                <c:pt idx="1219">
                  <c:v>23.773</c:v>
                </c:pt>
                <c:pt idx="1220">
                  <c:v>23.773</c:v>
                </c:pt>
                <c:pt idx="1221">
                  <c:v>23.677</c:v>
                </c:pt>
                <c:pt idx="1222">
                  <c:v>23.581</c:v>
                </c:pt>
                <c:pt idx="1223">
                  <c:v>23.484</c:v>
                </c:pt>
                <c:pt idx="1224">
                  <c:v>23.388</c:v>
                </c:pt>
                <c:pt idx="1225">
                  <c:v>23.196</c:v>
                </c:pt>
                <c:pt idx="1226">
                  <c:v>23.196</c:v>
                </c:pt>
                <c:pt idx="1227">
                  <c:v>23.1</c:v>
                </c:pt>
                <c:pt idx="1228">
                  <c:v>23.004</c:v>
                </c:pt>
                <c:pt idx="1229">
                  <c:v>23.004</c:v>
                </c:pt>
                <c:pt idx="1230">
                  <c:v>23.004</c:v>
                </c:pt>
                <c:pt idx="1231">
                  <c:v>22.908</c:v>
                </c:pt>
                <c:pt idx="1232">
                  <c:v>22.908</c:v>
                </c:pt>
                <c:pt idx="1233">
                  <c:v>22.812</c:v>
                </c:pt>
                <c:pt idx="1234">
                  <c:v>22.717</c:v>
                </c:pt>
                <c:pt idx="1235">
                  <c:v>22.621</c:v>
                </c:pt>
                <c:pt idx="1236">
                  <c:v>22.525</c:v>
                </c:pt>
                <c:pt idx="1237">
                  <c:v>22.429</c:v>
                </c:pt>
                <c:pt idx="1238">
                  <c:v>22.429</c:v>
                </c:pt>
                <c:pt idx="1239">
                  <c:v>22.429</c:v>
                </c:pt>
                <c:pt idx="1240">
                  <c:v>22.429</c:v>
                </c:pt>
                <c:pt idx="1241">
                  <c:v>22.333</c:v>
                </c:pt>
                <c:pt idx="1242">
                  <c:v>22.333</c:v>
                </c:pt>
                <c:pt idx="1243">
                  <c:v>22.238</c:v>
                </c:pt>
                <c:pt idx="1244">
                  <c:v>22.046</c:v>
                </c:pt>
                <c:pt idx="1245">
                  <c:v>22.046</c:v>
                </c:pt>
                <c:pt idx="1246">
                  <c:v>21.951</c:v>
                </c:pt>
                <c:pt idx="1247">
                  <c:v>21.855</c:v>
                </c:pt>
                <c:pt idx="1248">
                  <c:v>21.855</c:v>
                </c:pt>
                <c:pt idx="1249">
                  <c:v>21.76</c:v>
                </c:pt>
                <c:pt idx="1250">
                  <c:v>21.664</c:v>
                </c:pt>
                <c:pt idx="1251">
                  <c:v>21.664</c:v>
                </c:pt>
                <c:pt idx="1252">
                  <c:v>21.664</c:v>
                </c:pt>
                <c:pt idx="1253">
                  <c:v>21.664</c:v>
                </c:pt>
                <c:pt idx="1254">
                  <c:v>21.664</c:v>
                </c:pt>
                <c:pt idx="1255">
                  <c:v>21.569</c:v>
                </c:pt>
                <c:pt idx="1256">
                  <c:v>21.664</c:v>
                </c:pt>
                <c:pt idx="1257">
                  <c:v>21.569</c:v>
                </c:pt>
                <c:pt idx="1258">
                  <c:v>21.569</c:v>
                </c:pt>
                <c:pt idx="1259">
                  <c:v>21.569</c:v>
                </c:pt>
                <c:pt idx="1260">
                  <c:v>21.569</c:v>
                </c:pt>
                <c:pt idx="1261">
                  <c:v>21.473</c:v>
                </c:pt>
                <c:pt idx="1262">
                  <c:v>21.569</c:v>
                </c:pt>
                <c:pt idx="1263">
                  <c:v>21.569</c:v>
                </c:pt>
                <c:pt idx="1264">
                  <c:v>21.569</c:v>
                </c:pt>
                <c:pt idx="1265">
                  <c:v>21.473</c:v>
                </c:pt>
                <c:pt idx="1266">
                  <c:v>21.473</c:v>
                </c:pt>
                <c:pt idx="1267">
                  <c:v>21.378</c:v>
                </c:pt>
                <c:pt idx="1268">
                  <c:v>21.378</c:v>
                </c:pt>
                <c:pt idx="1269">
                  <c:v>21.473</c:v>
                </c:pt>
                <c:pt idx="1270">
                  <c:v>21.378</c:v>
                </c:pt>
                <c:pt idx="1271">
                  <c:v>21.378</c:v>
                </c:pt>
                <c:pt idx="1272">
                  <c:v>21.378</c:v>
                </c:pt>
                <c:pt idx="1273">
                  <c:v>21.282</c:v>
                </c:pt>
                <c:pt idx="1274">
                  <c:v>21.282</c:v>
                </c:pt>
                <c:pt idx="1275">
                  <c:v>21.282</c:v>
                </c:pt>
                <c:pt idx="1276">
                  <c:v>21.282</c:v>
                </c:pt>
                <c:pt idx="1277">
                  <c:v>21.282</c:v>
                </c:pt>
                <c:pt idx="1278">
                  <c:v>21.187</c:v>
                </c:pt>
                <c:pt idx="1279">
                  <c:v>21.187</c:v>
                </c:pt>
                <c:pt idx="1280">
                  <c:v>21.091</c:v>
                </c:pt>
                <c:pt idx="1281">
                  <c:v>21.091</c:v>
                </c:pt>
                <c:pt idx="1282">
                  <c:v>21.091</c:v>
                </c:pt>
                <c:pt idx="1283">
                  <c:v>21.091</c:v>
                </c:pt>
                <c:pt idx="1284">
                  <c:v>21.091</c:v>
                </c:pt>
                <c:pt idx="1285">
                  <c:v>20.996</c:v>
                </c:pt>
                <c:pt idx="1286">
                  <c:v>20.901</c:v>
                </c:pt>
                <c:pt idx="1287">
                  <c:v>20.805</c:v>
                </c:pt>
                <c:pt idx="1288">
                  <c:v>20.805</c:v>
                </c:pt>
                <c:pt idx="1289">
                  <c:v>20.805</c:v>
                </c:pt>
                <c:pt idx="1290">
                  <c:v>20.805</c:v>
                </c:pt>
                <c:pt idx="1291">
                  <c:v>20.805</c:v>
                </c:pt>
                <c:pt idx="1292">
                  <c:v>20.805</c:v>
                </c:pt>
                <c:pt idx="1293">
                  <c:v>20.71</c:v>
                </c:pt>
                <c:pt idx="1294">
                  <c:v>20.615</c:v>
                </c:pt>
                <c:pt idx="1295">
                  <c:v>20.71</c:v>
                </c:pt>
                <c:pt idx="1296">
                  <c:v>20.615</c:v>
                </c:pt>
                <c:pt idx="1297">
                  <c:v>20.615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4906344"/>
        <c:axId val="-2144903288"/>
      </c:lineChart>
      <c:dateAx>
        <c:axId val="-2144906344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4903288"/>
        <c:crosses val="autoZero"/>
        <c:auto val="0"/>
        <c:lblOffset val="100"/>
        <c:baseTimeUnit val="days"/>
        <c:majorUnit val="144.0"/>
        <c:minorUnit val="144.0"/>
      </c:dateAx>
      <c:valAx>
        <c:axId val="-2144903288"/>
        <c:scaling>
          <c:orientation val="minMax"/>
          <c:max val="30.0"/>
          <c:min val="15.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144906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934B2-4B55-A24D-AF38-CD30E0496C9C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9E8C5-FC31-3B44-8E2A-E53E21A77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8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Odell Lake  - AOL image</a:t>
            </a:r>
            <a:r>
              <a:rPr lang="en-US" baseline="0" dirty="0" smtClean="0"/>
              <a:t> used in FRAKOUT</a:t>
            </a:r>
            <a:endParaRPr lang="en-US" dirty="0" smtClean="0"/>
          </a:p>
          <a:p>
            <a:r>
              <a:rPr lang="en-US" dirty="0" smtClean="0"/>
              <a:t>Wood River</a:t>
            </a:r>
            <a:r>
              <a:rPr lang="en-US" baseline="0" dirty="0" smtClean="0"/>
              <a:t> Delta –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maps analyzed by Diana </a:t>
            </a:r>
            <a:r>
              <a:rPr lang="en-US" baseline="0" dirty="0" err="1" smtClean="0"/>
              <a:t>Spartis</a:t>
            </a:r>
            <a:endParaRPr lang="en-US" baseline="0" dirty="0" smtClean="0"/>
          </a:p>
          <a:p>
            <a:r>
              <a:rPr lang="en-US" baseline="0" dirty="0" smtClean="0"/>
              <a:t>Hanks Marsh on east side of UKL --- </a:t>
            </a:r>
            <a:r>
              <a:rPr lang="en-US" baseline="0" dirty="0" err="1" smtClean="0"/>
              <a:t>maps.google.com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E8C5-FC31-3B44-8E2A-E53E21A77E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4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Floating Islands 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E8C5-FC31-3B44-8E2A-E53E21A77E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work from my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E8C5-FC31-3B44-8E2A-E53E21A77E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1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Points</a:t>
            </a:r>
            <a:r>
              <a:rPr lang="en-US" baseline="0" dirty="0" smtClean="0"/>
              <a:t> at 30 meters 1 meter, middle, 1 m, 30 meter</a:t>
            </a:r>
          </a:p>
          <a:p>
            <a:r>
              <a:rPr lang="en-US" baseline="0" dirty="0" smtClean="0"/>
              <a:t>Points shown from Aug 29 at noon to Sept 2 at midnight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9E8C5-FC31-3B44-8E2A-E53E21A77E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4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8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13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9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2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8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5722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Restoration efforts on Upper Klamath Lake: Can we describe what we want a healthy lake to look like?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John Rueter</a:t>
            </a:r>
          </a:p>
          <a:p>
            <a:r>
              <a:rPr lang="en-US" dirty="0" smtClean="0"/>
              <a:t>ESM</a:t>
            </a:r>
          </a:p>
          <a:p>
            <a:r>
              <a:rPr lang="en-US" dirty="0" smtClean="0"/>
              <a:t>Center for Lakes and Reservoirs</a:t>
            </a:r>
          </a:p>
          <a:p>
            <a:r>
              <a:rPr lang="en-US" dirty="0" err="1" smtClean="0"/>
              <a:t>SoE</a:t>
            </a:r>
            <a:endParaRPr lang="en-US" dirty="0" smtClean="0"/>
          </a:p>
          <a:p>
            <a:r>
              <a:rPr lang="en-US" dirty="0" smtClean="0"/>
              <a:t>PSU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3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Compare the shapes of lakes</a:t>
            </a:r>
            <a:endParaRPr lang="en-US" dirty="0"/>
          </a:p>
        </p:txBody>
      </p:sp>
      <p:pic>
        <p:nvPicPr>
          <p:cNvPr id="6" name="Content Placeholder 5" descr="selected-lakes-map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r="1759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157668"/>
              </p:ext>
            </p:extLst>
          </p:nvPr>
        </p:nvGraphicFramePr>
        <p:xfrm>
          <a:off x="4733888" y="1676677"/>
          <a:ext cx="3719654" cy="429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Worksheet" r:id="rId4" imgW="2374900" imgH="2679700" progId="Excel.Sheet.12">
                  <p:embed/>
                </p:oleObj>
              </mc:Choice>
              <mc:Fallback>
                <p:oleObj name="Worksheet" r:id="rId4" imgW="2374900" imgH="2679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3888" y="1676677"/>
                        <a:ext cx="3719654" cy="4295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14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Fractal Dimension of the Shoreline</a:t>
            </a:r>
            <a:endParaRPr lang="en-US" dirty="0"/>
          </a:p>
        </p:txBody>
      </p:sp>
      <p:pic>
        <p:nvPicPr>
          <p:cNvPr id="3" name="Picture 2" descr="lemolo-frakout-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2" y="1295400"/>
            <a:ext cx="2736541" cy="2286138"/>
          </a:xfrm>
          <a:prstGeom prst="rect">
            <a:avLst/>
          </a:prstGeom>
        </p:spPr>
      </p:pic>
      <p:pic>
        <p:nvPicPr>
          <p:cNvPr id="5" name="Picture 4" descr="lemolo-frakout-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4" y="1305321"/>
            <a:ext cx="2753676" cy="2248038"/>
          </a:xfrm>
          <a:prstGeom prst="rect">
            <a:avLst/>
          </a:prstGeom>
        </p:spPr>
      </p:pic>
      <p:pic>
        <p:nvPicPr>
          <p:cNvPr id="6" name="Picture 5" descr="lemolo-frakout-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94" y="1295400"/>
            <a:ext cx="2746843" cy="2248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176807"/>
            <a:ext cx="753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Calculation by how many grid elements make up the shore line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</a:t>
            </a:r>
            <a:r>
              <a:rPr lang="en-US" dirty="0" smtClean="0"/>
              <a:t>igh dimension = shoreline variability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Low dimension means that it is relatively simple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7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2941" cy="194452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Fractal dimension and </a:t>
            </a:r>
            <a:r>
              <a:rPr lang="en-US" sz="3000" dirty="0" err="1" smtClean="0"/>
              <a:t>circleness</a:t>
            </a:r>
            <a:r>
              <a:rPr lang="en-US" sz="3000" dirty="0" smtClean="0"/>
              <a:t> compared to days listed for HABs</a:t>
            </a:r>
            <a:endParaRPr lang="en-US" sz="3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191952"/>
              </p:ext>
            </p:extLst>
          </p:nvPr>
        </p:nvGraphicFramePr>
        <p:xfrm>
          <a:off x="137613" y="2607725"/>
          <a:ext cx="5012528" cy="3314700"/>
        </p:xfrm>
        <a:graphic>
          <a:graphicData uri="http://schemas.openxmlformats.org/drawingml/2006/table">
            <a:tbl>
              <a:tblPr/>
              <a:tblGrid>
                <a:gridCol w="1372429"/>
                <a:gridCol w="620017"/>
                <a:gridCol w="730020"/>
                <a:gridCol w="820022"/>
                <a:gridCol w="740021"/>
                <a:gridCol w="730019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acres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circleness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Fractal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Lake name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perimeter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204.57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Agency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9380.1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Crescent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3822.82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Diamond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douglas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3039.75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Emigrant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780.69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Fish Lake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383.49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Fish Lake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Douglas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Gerber Res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3815.1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Lemolo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Douglas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431.48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Creek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3183.55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30.55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Miller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519.06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Odell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3415.01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Upper Klamath Lake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Klamath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61543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148.4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Willow Lake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Jackson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316.41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371550"/>
              </p:ext>
            </p:extLst>
          </p:nvPr>
        </p:nvGraphicFramePr>
        <p:xfrm>
          <a:off x="5720156" y="3660266"/>
          <a:ext cx="3303840" cy="3036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261438"/>
              </p:ext>
            </p:extLst>
          </p:nvPr>
        </p:nvGraphicFramePr>
        <p:xfrm>
          <a:off x="5490150" y="44047"/>
          <a:ext cx="3653850" cy="345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662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158" y="508000"/>
            <a:ext cx="196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Circle-ness: Lost Creek/Jackson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4106" y="3435684"/>
            <a:ext cx="366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Nearly a circle: Fish Lake/Douglas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0105" y="183757"/>
            <a:ext cx="290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Fractal D: Miller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01894" y="3473656"/>
            <a:ext cx="24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Fractal D: Emigrant</a:t>
            </a:r>
            <a:endParaRPr lang="en-US" dirty="0"/>
          </a:p>
        </p:txBody>
      </p:sp>
      <p:pic>
        <p:nvPicPr>
          <p:cNvPr id="7" name="Picture 6" descr="Lost_Creek_Lak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333500"/>
            <a:ext cx="3682158" cy="1794711"/>
          </a:xfrm>
          <a:prstGeom prst="rect">
            <a:avLst/>
          </a:prstGeom>
        </p:spPr>
      </p:pic>
      <p:pic>
        <p:nvPicPr>
          <p:cNvPr id="8" name="Picture 7" descr="fish-lake-doug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3930316"/>
            <a:ext cx="2430527" cy="2690395"/>
          </a:xfrm>
          <a:prstGeom prst="rect">
            <a:avLst/>
          </a:prstGeom>
        </p:spPr>
      </p:pic>
      <p:pic>
        <p:nvPicPr>
          <p:cNvPr id="9" name="Picture 8" descr="mil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42" y="612271"/>
            <a:ext cx="2261663" cy="2861385"/>
          </a:xfrm>
          <a:prstGeom prst="rect">
            <a:avLst/>
          </a:prstGeom>
        </p:spPr>
      </p:pic>
      <p:pic>
        <p:nvPicPr>
          <p:cNvPr id="10" name="Picture 9" descr="emigrant-la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37" y="3895857"/>
            <a:ext cx="3214540" cy="28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2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Expansion </a:t>
            </a:r>
            <a:r>
              <a:rPr lang="en-US" dirty="0" smtClean="0"/>
              <a:t>of </a:t>
            </a:r>
            <a:r>
              <a:rPr lang="en-US" dirty="0" smtClean="0"/>
              <a:t>current aquatic </a:t>
            </a:r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Aquatic plants in the fringe marshes (Ray et al)</a:t>
            </a:r>
          </a:p>
          <a:p>
            <a:pPr lvl="1"/>
            <a:r>
              <a:rPr lang="en-US" dirty="0" smtClean="0"/>
              <a:t>Wave exposure </a:t>
            </a:r>
          </a:p>
          <a:p>
            <a:pPr lvl="1"/>
            <a:r>
              <a:rPr lang="en-US" dirty="0" smtClean="0"/>
              <a:t>Elevation relative to lake level fluctuation</a:t>
            </a:r>
          </a:p>
          <a:p>
            <a:pPr lvl="1"/>
            <a:r>
              <a:rPr lang="en-US" dirty="0" smtClean="0"/>
              <a:t>Near shore topography from dredging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err="1"/>
              <a:t>Wocus</a:t>
            </a:r>
            <a:r>
              <a:rPr lang="en-US" dirty="0"/>
              <a:t> </a:t>
            </a:r>
            <a:r>
              <a:rPr lang="en-US" dirty="0" smtClean="0"/>
              <a:t>survey for areal extent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UKNWF-wocu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1629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48200" y="622968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Wocus</a:t>
            </a:r>
            <a:r>
              <a:rPr lang="en-US" dirty="0" smtClean="0"/>
              <a:t> / Yellow Pond Lilly / </a:t>
            </a:r>
            <a:r>
              <a:rPr lang="en-US" i="1" dirty="0" err="1" smtClean="0"/>
              <a:t>Nuphar</a:t>
            </a:r>
            <a:r>
              <a:rPr lang="en-US" i="1" dirty="0" smtClean="0"/>
              <a:t> </a:t>
            </a:r>
            <a:r>
              <a:rPr lang="en-US" i="1" dirty="0" err="1" smtClean="0"/>
              <a:t>lutum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8186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836"/>
          </a:xfrm>
        </p:spPr>
        <p:txBody>
          <a:bodyPr/>
          <a:lstStyle/>
          <a:p>
            <a:r>
              <a:rPr lang="en-US" dirty="0" err="1" smtClean="0"/>
              <a:t>Wocus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Maps with ground “experience”</a:t>
            </a:r>
            <a:endParaRPr lang="en-US" dirty="0"/>
          </a:p>
        </p:txBody>
      </p:sp>
      <p:pic>
        <p:nvPicPr>
          <p:cNvPr id="8" name="Content Placeholder 7" descr="GoogleEarth_Image_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1" r="13761"/>
          <a:stretch>
            <a:fillRect/>
          </a:stretch>
        </p:blipFill>
        <p:spPr>
          <a:xfrm>
            <a:off x="457200" y="2001086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/>
          <a:lstStyle/>
          <a:p>
            <a:r>
              <a:rPr lang="en-US" dirty="0" smtClean="0"/>
              <a:t>Limited to certain areas now</a:t>
            </a:r>
            <a:endParaRPr lang="en-US" dirty="0"/>
          </a:p>
        </p:txBody>
      </p:sp>
      <p:pic>
        <p:nvPicPr>
          <p:cNvPr id="9" name="Content Placeholder 8" descr="GoogleEarth_Imag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11472"/>
          <a:stretch>
            <a:fillRect/>
          </a:stretch>
        </p:blipFill>
        <p:spPr>
          <a:xfrm>
            <a:off x="4645025" y="2010277"/>
            <a:ext cx="4041775" cy="3951288"/>
          </a:xfrm>
        </p:spPr>
      </p:pic>
      <p:sp>
        <p:nvSpPr>
          <p:cNvPr id="10" name="TextBox 9"/>
          <p:cNvSpPr txBox="1"/>
          <p:nvPr/>
        </p:nvSpPr>
        <p:spPr>
          <a:xfrm>
            <a:off x="382588" y="615196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area = 0.4 km^2   compared to a fringe area of 50 m wide  = 17.4 km^2  (2.3%)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8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</a:t>
            </a:r>
            <a:r>
              <a:rPr lang="en-US" dirty="0" err="1" smtClean="0"/>
              <a:t>peri</a:t>
            </a:r>
            <a:r>
              <a:rPr lang="en-US" dirty="0" smtClean="0"/>
              <a:t>-lake wetlands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Target areas</a:t>
            </a:r>
          </a:p>
          <a:p>
            <a:r>
              <a:rPr lang="en-US" dirty="0" smtClean="0"/>
              <a:t>Technology is available – floating islands</a:t>
            </a:r>
          </a:p>
          <a:p>
            <a:r>
              <a:rPr lang="en-US" dirty="0" smtClean="0"/>
              <a:t>Where to put stuff</a:t>
            </a:r>
          </a:p>
          <a:p>
            <a:pPr lvl="1"/>
            <a:r>
              <a:rPr lang="en-US" dirty="0" smtClean="0"/>
              <a:t>Multiple criteria problem</a:t>
            </a:r>
          </a:p>
          <a:p>
            <a:pPr lvl="1"/>
            <a:r>
              <a:rPr lang="en-US" dirty="0" smtClean="0"/>
              <a:t>Improve health</a:t>
            </a:r>
          </a:p>
          <a:p>
            <a:pPr lvl="1"/>
            <a:r>
              <a:rPr lang="en-US" dirty="0" smtClean="0"/>
              <a:t>Increase diversity</a:t>
            </a:r>
            <a:endParaRPr lang="en-US" dirty="0"/>
          </a:p>
        </p:txBody>
      </p:sp>
      <p:pic>
        <p:nvPicPr>
          <p:cNvPr id="5" name="Content Placeholder 4" descr="floating-island-wes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8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250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 What can we measure?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Mixing </a:t>
            </a:r>
            <a:r>
              <a:rPr lang="en-US" dirty="0" smtClean="0"/>
              <a:t>regime near islands</a:t>
            </a:r>
            <a:endParaRPr lang="en-US" dirty="0" smtClean="0"/>
          </a:p>
          <a:p>
            <a:r>
              <a:rPr lang="en-US" dirty="0" smtClean="0"/>
              <a:t>AFA </a:t>
            </a:r>
            <a:r>
              <a:rPr lang="en-US" dirty="0" smtClean="0"/>
              <a:t>is sensitive to mixing</a:t>
            </a:r>
          </a:p>
          <a:p>
            <a:pPr lvl="1"/>
            <a:r>
              <a:rPr lang="en-US" dirty="0" smtClean="0"/>
              <a:t>Dominates in most conditions</a:t>
            </a:r>
          </a:p>
          <a:p>
            <a:pPr lvl="1"/>
            <a:r>
              <a:rPr lang="en-US" dirty="0" smtClean="0"/>
              <a:t>Doesn’t do well in overnight </a:t>
            </a:r>
            <a:r>
              <a:rPr lang="en-US" dirty="0" smtClean="0"/>
              <a:t>stratification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Measure temperature profiles in transects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0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8" y="274638"/>
            <a:ext cx="2850126" cy="1957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Transect across a </a:t>
            </a:r>
            <a:r>
              <a:rPr lang="en-US" dirty="0" err="1" smtClean="0"/>
              <a:t>wocus</a:t>
            </a:r>
            <a:r>
              <a:rPr lang="en-US" dirty="0" smtClean="0"/>
              <a:t> “island”</a:t>
            </a:r>
            <a:endParaRPr lang="en-US" dirty="0"/>
          </a:p>
        </p:txBody>
      </p:sp>
      <p:pic>
        <p:nvPicPr>
          <p:cNvPr id="5" name="Picture 4" descr="wocus-islands-howard-bay-withnumb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794669"/>
            <a:ext cx="2639573" cy="2178384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690859"/>
              </p:ext>
            </p:extLst>
          </p:nvPr>
        </p:nvGraphicFramePr>
        <p:xfrm>
          <a:off x="3134742" y="3542632"/>
          <a:ext cx="5520308" cy="322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017277"/>
              </p:ext>
            </p:extLst>
          </p:nvPr>
        </p:nvGraphicFramePr>
        <p:xfrm>
          <a:off x="3134742" y="147051"/>
          <a:ext cx="5533008" cy="3395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0720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946" y="274638"/>
            <a:ext cx="426185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Transect near simple raft</a:t>
            </a:r>
            <a:endParaRPr lang="en-US" dirty="0"/>
          </a:p>
        </p:txBody>
      </p:sp>
      <p:pic>
        <p:nvPicPr>
          <p:cNvPr id="5" name="Picture 4" descr="raft-and-stick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5" y="372541"/>
            <a:ext cx="3970421" cy="1845717"/>
          </a:xfrm>
          <a:prstGeom prst="rect">
            <a:avLst/>
          </a:prstGeom>
        </p:spPr>
      </p:pic>
      <p:pic>
        <p:nvPicPr>
          <p:cNvPr id="6" name="Picture 5" descr="raft-log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" y="2526632"/>
            <a:ext cx="7816481" cy="43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6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Suppose we are successful in restoring UKL, what will it look like?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 point of view</a:t>
            </a:r>
            <a:endParaRPr lang="en-US" dirty="0"/>
          </a:p>
        </p:txBody>
      </p:sp>
      <p:pic>
        <p:nvPicPr>
          <p:cNvPr id="11" name="Content Placeholder 10" descr="fishermen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78" b="-23278"/>
          <a:stretch>
            <a:fillRect/>
          </a:stretch>
        </p:blipFill>
        <p:spPr>
          <a:xfrm>
            <a:off x="457200" y="2174875"/>
            <a:ext cx="3772485" cy="3689476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Limnologist’s point of 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chla-vs-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6" y="2619592"/>
            <a:ext cx="4258204" cy="2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18937"/>
            <a:ext cx="8229600" cy="499043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Looking for relationship between observable physical features and health</a:t>
            </a:r>
          </a:p>
          <a:p>
            <a:pPr lvl="1"/>
            <a:r>
              <a:rPr lang="en-US" dirty="0" smtClean="0"/>
              <a:t>Lake shape</a:t>
            </a:r>
          </a:p>
          <a:p>
            <a:pPr lvl="2"/>
            <a:r>
              <a:rPr lang="en-US" dirty="0" smtClean="0"/>
              <a:t>Circle-ness</a:t>
            </a:r>
            <a:endParaRPr lang="en-US" dirty="0" smtClean="0"/>
          </a:p>
          <a:p>
            <a:pPr lvl="2"/>
            <a:r>
              <a:rPr lang="en-US" dirty="0" smtClean="0"/>
              <a:t>Fractal dimension of the shoreline</a:t>
            </a:r>
          </a:p>
          <a:p>
            <a:pPr lvl="1"/>
            <a:r>
              <a:rPr lang="en-US" dirty="0" smtClean="0"/>
              <a:t>Extend existing </a:t>
            </a:r>
            <a:r>
              <a:rPr lang="en-US" dirty="0" err="1" smtClean="0"/>
              <a:t>wocus</a:t>
            </a:r>
            <a:r>
              <a:rPr lang="en-US" dirty="0" smtClean="0"/>
              <a:t> patches</a:t>
            </a:r>
          </a:p>
          <a:p>
            <a:pPr lvl="2"/>
            <a:r>
              <a:rPr lang="en-US" dirty="0" smtClean="0"/>
              <a:t>Minor difference on whole lake scale</a:t>
            </a:r>
          </a:p>
          <a:p>
            <a:pPr lvl="2"/>
            <a:r>
              <a:rPr lang="en-US" dirty="0" smtClean="0"/>
              <a:t>Could be in particular areas</a:t>
            </a:r>
          </a:p>
          <a:p>
            <a:pPr lvl="1"/>
            <a:r>
              <a:rPr lang="en-US" dirty="0" smtClean="0"/>
              <a:t>Expand fringe marsh</a:t>
            </a:r>
          </a:p>
          <a:p>
            <a:pPr lvl="2"/>
            <a:r>
              <a:rPr lang="en-US" dirty="0" smtClean="0"/>
              <a:t>Using placement of </a:t>
            </a:r>
            <a:r>
              <a:rPr lang="en-US" dirty="0" smtClean="0"/>
              <a:t>islands</a:t>
            </a:r>
          </a:p>
          <a:p>
            <a:r>
              <a:rPr lang="en-US" dirty="0" smtClean="0"/>
              <a:t>Diversity of physical habitat</a:t>
            </a:r>
          </a:p>
          <a:p>
            <a:r>
              <a:rPr lang="en-US" dirty="0" smtClean="0"/>
              <a:t>Need an objective set of measurements for effect of changes and improved health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324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kl-mountain-reflec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7473" y="5146842"/>
            <a:ext cx="479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"Beauty is wholeness; it is health in the ecological sense of amplitude and balance. And ecology is long-term economics. 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Wendell Berry 1972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8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020" y="1417638"/>
            <a:ext cx="7835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Costanza</a:t>
            </a:r>
            <a:r>
              <a:rPr lang="en-US" dirty="0" smtClean="0"/>
              <a:t> 1992</a:t>
            </a:r>
          </a:p>
          <a:p>
            <a:r>
              <a:rPr lang="en-US" dirty="0" smtClean="0"/>
              <a:t>Ray </a:t>
            </a:r>
          </a:p>
          <a:p>
            <a:r>
              <a:rPr lang="en-US" dirty="0" smtClean="0"/>
              <a:t>TMDL ORDEQ</a:t>
            </a:r>
          </a:p>
          <a:p>
            <a:r>
              <a:rPr lang="en-US" smtClean="0"/>
              <a:t>Wendell Berry (1972)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Wocus</a:t>
            </a:r>
            <a:r>
              <a:rPr lang="en-US" dirty="0" smtClean="0"/>
              <a:t> </a:t>
            </a:r>
            <a:r>
              <a:rPr lang="en-US" dirty="0"/>
              <a:t>picture from http://</a:t>
            </a:r>
            <a:r>
              <a:rPr lang="en-US" dirty="0" err="1"/>
              <a:t>explore.globalcreations.com</a:t>
            </a:r>
            <a:r>
              <a:rPr lang="en-US" dirty="0"/>
              <a:t>/places/upper-</a:t>
            </a:r>
            <a:r>
              <a:rPr lang="en-US" dirty="0" err="1"/>
              <a:t>klamath</a:t>
            </a:r>
            <a:r>
              <a:rPr lang="en-US" dirty="0"/>
              <a:t>-national-wildlife-refuge/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0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 this question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r>
              <a:rPr lang="en-US" dirty="0" smtClean="0"/>
              <a:t>on UKL and restoration ideas</a:t>
            </a:r>
            <a:endParaRPr lang="en-US" dirty="0" smtClean="0"/>
          </a:p>
          <a:p>
            <a:r>
              <a:rPr lang="en-US" dirty="0" smtClean="0"/>
              <a:t>What do we mean by a healthy lake?</a:t>
            </a:r>
          </a:p>
          <a:p>
            <a:r>
              <a:rPr lang="en-US" dirty="0" smtClean="0"/>
              <a:t>Are there shapes that are related to health?</a:t>
            </a:r>
            <a:endParaRPr lang="en-US" dirty="0" smtClean="0"/>
          </a:p>
          <a:p>
            <a:r>
              <a:rPr lang="en-US" dirty="0" smtClean="0"/>
              <a:t>Can we expand the existing aquatic plants beds?</a:t>
            </a:r>
            <a:endParaRPr lang="en-US" dirty="0" smtClean="0"/>
          </a:p>
          <a:p>
            <a:r>
              <a:rPr lang="en-US" dirty="0" smtClean="0"/>
              <a:t>What could we measure to show the relationship between structure and function?</a:t>
            </a:r>
            <a:endParaRPr lang="en-US" dirty="0" smtClean="0"/>
          </a:p>
          <a:p>
            <a:r>
              <a:rPr lang="en-US" dirty="0" smtClean="0"/>
              <a:t>Where does this leave us?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1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Background </a:t>
            </a:r>
            <a:r>
              <a:rPr lang="en-US" dirty="0" smtClean="0"/>
              <a:t>on UKL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Basin – UKL links to habitat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Eutrophic with crashes</a:t>
            </a:r>
            <a:endParaRPr lang="en-US" dirty="0"/>
          </a:p>
        </p:txBody>
      </p:sp>
      <p:pic>
        <p:nvPicPr>
          <p:cNvPr id="8" name="Picture 2" descr="IM_10_RiversLakes_Labels.jpe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" b="33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phycocyanin 3_rip.png                                          000AA0C7Macintosh HD                   C2A11B8C: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7500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</a:t>
            </a:r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1408" y="2911882"/>
            <a:ext cx="3566160" cy="33779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Teams were charged with presenting methods for lake restoration</a:t>
            </a:r>
            <a:endParaRPr lang="en-US" dirty="0"/>
          </a:p>
          <a:p>
            <a:r>
              <a:rPr lang="en-US" dirty="0" smtClean="0"/>
              <a:t>Common parameters</a:t>
            </a:r>
          </a:p>
          <a:p>
            <a:pPr lvl="1"/>
            <a:r>
              <a:rPr lang="en-US" dirty="0" smtClean="0"/>
              <a:t>Amount of land area </a:t>
            </a:r>
            <a:endParaRPr lang="en-US" dirty="0"/>
          </a:p>
          <a:p>
            <a:pPr lvl="1"/>
            <a:r>
              <a:rPr lang="en-US" dirty="0" smtClean="0"/>
              <a:t>P and N removal</a:t>
            </a:r>
          </a:p>
          <a:p>
            <a:pPr lvl="1"/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Technical feasibility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98114" y="2899055"/>
            <a:ext cx="3915580" cy="33779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Proposed lake restoration methods</a:t>
            </a:r>
          </a:p>
          <a:p>
            <a:pPr lvl="1"/>
            <a:r>
              <a:rPr lang="en-US" dirty="0" smtClean="0"/>
              <a:t>Dredging</a:t>
            </a:r>
          </a:p>
          <a:p>
            <a:pPr lvl="1"/>
            <a:r>
              <a:rPr lang="en-US" dirty="0" smtClean="0"/>
              <a:t>Alum treatment</a:t>
            </a:r>
          </a:p>
          <a:p>
            <a:pPr lvl="1"/>
            <a:r>
              <a:rPr lang="en-US" dirty="0" smtClean="0"/>
              <a:t>Filtration</a:t>
            </a:r>
          </a:p>
          <a:p>
            <a:pPr lvl="1"/>
            <a:r>
              <a:rPr lang="en-US" dirty="0" smtClean="0"/>
              <a:t>Increase native wetlands</a:t>
            </a:r>
          </a:p>
          <a:p>
            <a:pPr lvl="1"/>
            <a:r>
              <a:rPr lang="en-US" dirty="0" smtClean="0"/>
              <a:t>Off-channel treatment marshes</a:t>
            </a:r>
          </a:p>
          <a:p>
            <a:pPr lvl="1"/>
            <a:r>
              <a:rPr lang="en-US" dirty="0" smtClean="0"/>
              <a:t>Distributed, smaller projects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437" y="2308983"/>
            <a:ext cx="872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Klamath River Water Quality Workshop, Sept 10-13, 2012, Sacramento,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restoration of  the lake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KBRA</a:t>
            </a:r>
          </a:p>
          <a:p>
            <a:pPr lvl="1"/>
            <a:r>
              <a:rPr lang="en-US" dirty="0" smtClean="0"/>
              <a:t>Basin wide restoration</a:t>
            </a:r>
          </a:p>
          <a:p>
            <a:pPr lvl="1"/>
            <a:r>
              <a:rPr lang="en-US" dirty="0" smtClean="0"/>
              <a:t>Including removing dams to let the Klamath River run</a:t>
            </a:r>
          </a:p>
          <a:p>
            <a:r>
              <a:rPr lang="en-US" dirty="0" smtClean="0"/>
              <a:t>Lake restoration</a:t>
            </a:r>
          </a:p>
          <a:p>
            <a:pPr lvl="1"/>
            <a:r>
              <a:rPr lang="en-US" dirty="0" smtClean="0"/>
              <a:t>So when the salmon get there, it’s a friendly place</a:t>
            </a:r>
          </a:p>
          <a:p>
            <a:pPr lvl="1"/>
            <a:r>
              <a:rPr lang="en-US" dirty="0" smtClean="0"/>
              <a:t>Considering 6 approaches</a:t>
            </a:r>
          </a:p>
          <a:p>
            <a:pPr lvl="2"/>
            <a:r>
              <a:rPr lang="en-US" dirty="0" smtClean="0"/>
              <a:t>Dredging</a:t>
            </a:r>
          </a:p>
          <a:p>
            <a:pPr lvl="2"/>
            <a:r>
              <a:rPr lang="en-US" dirty="0" smtClean="0"/>
              <a:t>Filtration</a:t>
            </a:r>
          </a:p>
          <a:p>
            <a:pPr lvl="2"/>
            <a:r>
              <a:rPr lang="en-US" dirty="0" smtClean="0"/>
              <a:t>Alum or oxygenation</a:t>
            </a:r>
          </a:p>
          <a:p>
            <a:pPr lvl="2"/>
            <a:r>
              <a:rPr lang="en-US" dirty="0" smtClean="0"/>
              <a:t>Increase reserves and natural wetlands </a:t>
            </a:r>
          </a:p>
          <a:p>
            <a:pPr lvl="2"/>
            <a:r>
              <a:rPr lang="en-US" dirty="0" smtClean="0"/>
              <a:t>Create treatment wetlands</a:t>
            </a:r>
          </a:p>
          <a:p>
            <a:pPr lvl="2"/>
            <a:r>
              <a:rPr lang="en-US" dirty="0" smtClean="0"/>
              <a:t>Distributed projects such as small wetlands and riparian improvements</a:t>
            </a:r>
          </a:p>
        </p:txBody>
      </p:sp>
    </p:spTree>
    <p:extLst>
      <p:ext uri="{BB962C8B-B14F-4D97-AF65-F5344CB8AC3E}">
        <p14:creationId xmlns:p14="http://schemas.microsoft.com/office/powerpoint/2010/main" val="108096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Description </a:t>
            </a:r>
            <a:r>
              <a:rPr lang="en-US" dirty="0" smtClean="0"/>
              <a:t>of a healthy</a:t>
            </a:r>
            <a:br>
              <a:rPr lang="en-US" dirty="0" smtClean="0"/>
            </a:br>
            <a:r>
              <a:rPr lang="en-US" dirty="0" smtClean="0"/>
              <a:t> lake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388"/>
            <a:ext cx="8229600" cy="1386067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 smtClean="0"/>
              <a:t>Homeostasis, absence of disease, diversity, resilience, scope for growth, balance between components (</a:t>
            </a:r>
            <a:r>
              <a:rPr lang="en-US" sz="2400" dirty="0" err="1" smtClean="0"/>
              <a:t>Costanza</a:t>
            </a:r>
            <a:r>
              <a:rPr lang="en-US" sz="2400" dirty="0" smtClean="0"/>
              <a:t> 1992)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22905"/>
              </p:ext>
            </p:extLst>
          </p:nvPr>
        </p:nvGraphicFramePr>
        <p:xfrm>
          <a:off x="1648736" y="3776295"/>
          <a:ext cx="6096000" cy="25958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Health Score Card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Self regulating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Absences of HABs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Habitat</a:t>
                      </a:r>
                      <a:r>
                        <a:rPr lang="en-US" baseline="0" dirty="0" smtClean="0"/>
                        <a:t> and Species Diversity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Resilience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Scope for growth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Balance of 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95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Scorecard for health of UKL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004553"/>
              </p:ext>
            </p:extLst>
          </p:nvPr>
        </p:nvGraphicFramePr>
        <p:xfrm>
          <a:off x="650848" y="1467528"/>
          <a:ext cx="7547710" cy="412527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773855"/>
                <a:gridCol w="3773855"/>
              </a:tblGrid>
              <a:tr h="52165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Health Score Card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Self regulating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How frequent</a:t>
                      </a:r>
                      <a:r>
                        <a:rPr lang="en-US" baseline="0" dirty="0" smtClean="0"/>
                        <a:t> and persistent are the crashes</a:t>
                      </a:r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Absences of noxious and</a:t>
                      </a:r>
                      <a:r>
                        <a:rPr lang="en-US" baseline="0" dirty="0" smtClean="0"/>
                        <a:t> toxic </a:t>
                      </a:r>
                      <a:r>
                        <a:rPr lang="en-US" dirty="0" smtClean="0"/>
                        <a:t>algal blooms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Blooms, noxious,</a:t>
                      </a:r>
                      <a:r>
                        <a:rPr lang="en-US" baseline="0" dirty="0" smtClean="0"/>
                        <a:t> toxic</a:t>
                      </a:r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Habitat</a:t>
                      </a:r>
                      <a:r>
                        <a:rPr lang="en-US" baseline="0" dirty="0" smtClean="0"/>
                        <a:t> and Species Diversity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Spatial</a:t>
                      </a:r>
                      <a:r>
                        <a:rPr lang="en-US" baseline="0" dirty="0" smtClean="0"/>
                        <a:t> and species</a:t>
                      </a:r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Resilience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Awkward for UKL, MSS in the “wrong</a:t>
                      </a:r>
                      <a:r>
                        <a:rPr lang="en-US" baseline="0" dirty="0" smtClean="0"/>
                        <a:t> state”</a:t>
                      </a:r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Healthy</a:t>
                      </a:r>
                      <a:r>
                        <a:rPr lang="en-US" baseline="0" dirty="0" smtClean="0"/>
                        <a:t> habitat for fish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ventory of in-lake, rivers and streams</a:t>
                      </a:r>
                      <a:endParaRPr lang="en-US" dirty="0"/>
                    </a:p>
                  </a:txBody>
                  <a:tcPr/>
                </a:tc>
              </a:tr>
              <a:tr h="521650">
                <a:tc>
                  <a:txBody>
                    <a:bodyPr/>
                    <a:lstStyle/>
                    <a:p>
                      <a:r>
                        <a:rPr lang="en-US" dirty="0" smtClean="0"/>
                        <a:t>Balance of 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Visual mix and variety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0848" y="5744350"/>
            <a:ext cx="4438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Might want to consider other factors such as: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contribution to local economy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cultural and spiritual assets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8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528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some notable physical changes that would be related to increased health?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545550"/>
            <a:ext cx="271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 shape to other lakes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3325" y="5664531"/>
            <a:ext cx="250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Expansion of in-lake </a:t>
            </a:r>
            <a:r>
              <a:rPr lang="en-US" dirty="0" err="1" smtClean="0"/>
              <a:t>Wocus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31631" y="5664531"/>
            <a:ext cx="204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Marsh fringe – floating islands</a:t>
            </a:r>
            <a:endParaRPr lang="en-US" dirty="0"/>
          </a:p>
        </p:txBody>
      </p:sp>
      <p:pic>
        <p:nvPicPr>
          <p:cNvPr id="7" name="Picture 6" descr="odel-frak-ima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8" y="3243364"/>
            <a:ext cx="2779597" cy="2102446"/>
          </a:xfrm>
          <a:prstGeom prst="rect">
            <a:avLst/>
          </a:prstGeom>
        </p:spPr>
      </p:pic>
      <p:pic>
        <p:nvPicPr>
          <p:cNvPr id="8" name="Picture 7" descr="wocus-near-wood-river-del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23" y="3154028"/>
            <a:ext cx="2738462" cy="2191782"/>
          </a:xfrm>
          <a:prstGeom prst="rect">
            <a:avLst/>
          </a:prstGeom>
        </p:spPr>
      </p:pic>
      <p:pic>
        <p:nvPicPr>
          <p:cNvPr id="10" name="Picture 9" descr="hanks-from-goog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94" y="2055793"/>
            <a:ext cx="2748445" cy="32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939</Words>
  <Application>Microsoft Macintosh PowerPoint</Application>
  <PresentationFormat>On-screen Show (4:3)</PresentationFormat>
  <Paragraphs>252</Paragraphs>
  <Slides>22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Worksheet</vt:lpstr>
      <vt:lpstr>Restoration efforts on Upper Klamath Lake: Can we describe what we want a healthy lake to look like? </vt:lpstr>
      <vt:lpstr>Suppose we are successful in restoring UKL, what will it look like?</vt:lpstr>
      <vt:lpstr>Explore this question</vt:lpstr>
      <vt:lpstr>1. Background on UKL</vt:lpstr>
      <vt:lpstr>Technical workshop</vt:lpstr>
      <vt:lpstr>Plans for restoration of  the lake</vt:lpstr>
      <vt:lpstr>2. Description of a healthy  lake ecosystem</vt:lpstr>
      <vt:lpstr>Scorecard for health of UKL</vt:lpstr>
      <vt:lpstr>What are some notable physical changes that would be related to increased health?</vt:lpstr>
      <vt:lpstr>3. Compare the shapes of lakes</vt:lpstr>
      <vt:lpstr>Fractal Dimension of the Shoreline</vt:lpstr>
      <vt:lpstr>Fractal dimension and circleness compared to days listed for HABs</vt:lpstr>
      <vt:lpstr>PowerPoint Presentation</vt:lpstr>
      <vt:lpstr>4. Expansion of current aquatic plants</vt:lpstr>
      <vt:lpstr>Wocus distribution</vt:lpstr>
      <vt:lpstr>Expansion of peri-lake wetlands</vt:lpstr>
      <vt:lpstr>5. What can we measure? </vt:lpstr>
      <vt:lpstr>Transect across a wocus “island”</vt:lpstr>
      <vt:lpstr>Transect near simple raft</vt:lpstr>
      <vt:lpstr>6. Summary</vt:lpstr>
      <vt:lpstr>PowerPoint Presentation</vt:lpstr>
      <vt:lpstr>References</vt:lpstr>
    </vt:vector>
  </TitlesOfParts>
  <Company>Portland State Oregon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efforts on Upper Klamath Lake: Can we describe what we want a healthy lake to look like? </dc:title>
  <dc:creator>John Rueter</dc:creator>
  <cp:lastModifiedBy>John Rueter</cp:lastModifiedBy>
  <cp:revision>53</cp:revision>
  <dcterms:created xsi:type="dcterms:W3CDTF">2013-10-23T15:36:56Z</dcterms:created>
  <dcterms:modified xsi:type="dcterms:W3CDTF">2013-10-29T03:33:57Z</dcterms:modified>
</cp:coreProperties>
</file>