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58" r:id="rId4"/>
    <p:sldId id="259" r:id="rId5"/>
    <p:sldId id="260" r:id="rId6"/>
    <p:sldId id="261" r:id="rId7"/>
    <p:sldId id="266" r:id="rId8"/>
    <p:sldId id="262" r:id="rId9"/>
    <p:sldId id="265" r:id="rId10"/>
    <p:sldId id="268" r:id="rId11"/>
    <p:sldId id="263" r:id="rId12"/>
    <p:sldId id="264" r:id="rId13"/>
    <p:sldId id="26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2467D2-2ED2-4D9A-98AF-B801513F76B3}" v="57" dt="2026-03-04T22:49:03.3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k Munro" userId="cc4ef608f15de6ec" providerId="LiveId" clId="{A78CEE30-6B62-489D-A689-ED050D60BB75}"/>
    <pc:docChg chg="undo custSel addSld delSld modSld sldOrd">
      <pc:chgData name="Hank Munro" userId="cc4ef608f15de6ec" providerId="LiveId" clId="{A78CEE30-6B62-489D-A689-ED050D60BB75}" dt="2026-03-04T22:51:05.093" v="5136" actId="1076"/>
      <pc:docMkLst>
        <pc:docMk/>
      </pc:docMkLst>
      <pc:sldChg chg="addSp modSp mod setBg addAnim setClrOvrMap">
        <pc:chgData name="Hank Munro" userId="cc4ef608f15de6ec" providerId="LiveId" clId="{A78CEE30-6B62-489D-A689-ED050D60BB75}" dt="2026-03-04T22:42:03.892" v="4868"/>
        <pc:sldMkLst>
          <pc:docMk/>
          <pc:sldMk cId="510075116" sldId="256"/>
        </pc:sldMkLst>
        <pc:spChg chg="mod">
          <ac:chgData name="Hank Munro" userId="cc4ef608f15de6ec" providerId="LiveId" clId="{A78CEE30-6B62-489D-A689-ED050D60BB75}" dt="2026-03-04T22:42:03.873" v="4866" actId="26606"/>
          <ac:spMkLst>
            <pc:docMk/>
            <pc:sldMk cId="510075116" sldId="256"/>
            <ac:spMk id="2" creationId="{AE5FE78F-668D-B629-ECBD-DB6182A087CE}"/>
          </ac:spMkLst>
        </pc:spChg>
        <pc:spChg chg="mod">
          <ac:chgData name="Hank Munro" userId="cc4ef608f15de6ec" providerId="LiveId" clId="{A78CEE30-6B62-489D-A689-ED050D60BB75}" dt="2026-03-04T22:42:03.873" v="4866" actId="26606"/>
          <ac:spMkLst>
            <pc:docMk/>
            <pc:sldMk cId="510075116" sldId="256"/>
            <ac:spMk id="3" creationId="{4FE060B4-417B-CEB1-B03E-D872BD6E69FF}"/>
          </ac:spMkLst>
        </pc:spChg>
        <pc:spChg chg="add">
          <ac:chgData name="Hank Munro" userId="cc4ef608f15de6ec" providerId="LiveId" clId="{A78CEE30-6B62-489D-A689-ED050D60BB75}" dt="2026-03-04T22:42:03.873" v="4866" actId="26606"/>
          <ac:spMkLst>
            <pc:docMk/>
            <pc:sldMk cId="510075116" sldId="256"/>
            <ac:spMk id="1031" creationId="{71B2258F-86CA-4D4D-8270-BC05FCDEBFB3}"/>
          </ac:spMkLst>
        </pc:spChg>
        <pc:picChg chg="add mod ord">
          <ac:chgData name="Hank Munro" userId="cc4ef608f15de6ec" providerId="LiveId" clId="{A78CEE30-6B62-489D-A689-ED050D60BB75}" dt="2026-03-04T22:42:03.873" v="4866" actId="26606"/>
          <ac:picMkLst>
            <pc:docMk/>
            <pc:sldMk cId="510075116" sldId="256"/>
            <ac:picMk id="1026" creationId="{E7F77D26-5055-89EC-1E46-8712B9EEA105}"/>
          </ac:picMkLst>
        </pc:picChg>
      </pc:sldChg>
      <pc:sldChg chg="addSp modSp new mod">
        <pc:chgData name="Hank Munro" userId="cc4ef608f15de6ec" providerId="LiveId" clId="{A78CEE30-6B62-489D-A689-ED050D60BB75}" dt="2026-03-04T22:18:11.168" v="4262" actId="27636"/>
        <pc:sldMkLst>
          <pc:docMk/>
          <pc:sldMk cId="228774534" sldId="258"/>
        </pc:sldMkLst>
        <pc:spChg chg="mod">
          <ac:chgData name="Hank Munro" userId="cc4ef608f15de6ec" providerId="LiveId" clId="{A78CEE30-6B62-489D-A689-ED050D60BB75}" dt="2026-02-28T22:53:44.835" v="2802" actId="207"/>
          <ac:spMkLst>
            <pc:docMk/>
            <pc:sldMk cId="228774534" sldId="258"/>
            <ac:spMk id="2" creationId="{C652F895-0047-6F4A-EC59-0C253CECD505}"/>
          </ac:spMkLst>
        </pc:spChg>
        <pc:spChg chg="mod">
          <ac:chgData name="Hank Munro" userId="cc4ef608f15de6ec" providerId="LiveId" clId="{A78CEE30-6B62-489D-A689-ED050D60BB75}" dt="2026-03-04T22:18:11.168" v="4262" actId="27636"/>
          <ac:spMkLst>
            <pc:docMk/>
            <pc:sldMk cId="228774534" sldId="258"/>
            <ac:spMk id="3" creationId="{4F0FF511-ED77-1695-713C-DE6188FE704E}"/>
          </ac:spMkLst>
        </pc:spChg>
        <pc:picChg chg="add mod">
          <ac:chgData name="Hank Munro" userId="cc4ef608f15de6ec" providerId="LiveId" clId="{A78CEE30-6B62-489D-A689-ED050D60BB75}" dt="2026-02-28T23:00:36.337" v="2811" actId="1076"/>
          <ac:picMkLst>
            <pc:docMk/>
            <pc:sldMk cId="228774534" sldId="258"/>
            <ac:picMk id="5" creationId="{703F619E-72F8-4CA9-1F40-01960E5845D6}"/>
          </ac:picMkLst>
        </pc:picChg>
      </pc:sldChg>
      <pc:sldChg chg="addSp modSp new mod">
        <pc:chgData name="Hank Munro" userId="cc4ef608f15de6ec" providerId="LiveId" clId="{A78CEE30-6B62-489D-A689-ED050D60BB75}" dt="2026-03-04T22:20:39.633" v="4400" actId="20577"/>
        <pc:sldMkLst>
          <pc:docMk/>
          <pc:sldMk cId="745947363" sldId="259"/>
        </pc:sldMkLst>
        <pc:spChg chg="mod">
          <ac:chgData name="Hank Munro" userId="cc4ef608f15de6ec" providerId="LiveId" clId="{A78CEE30-6B62-489D-A689-ED050D60BB75}" dt="2026-02-28T22:53:49.427" v="2803" actId="207"/>
          <ac:spMkLst>
            <pc:docMk/>
            <pc:sldMk cId="745947363" sldId="259"/>
            <ac:spMk id="2" creationId="{3DECBC2D-E095-2D33-FDD6-6F5AD9398C09}"/>
          </ac:spMkLst>
        </pc:spChg>
        <pc:spChg chg="mod">
          <ac:chgData name="Hank Munro" userId="cc4ef608f15de6ec" providerId="LiveId" clId="{A78CEE30-6B62-489D-A689-ED050D60BB75}" dt="2026-03-04T22:20:39.633" v="4400" actId="20577"/>
          <ac:spMkLst>
            <pc:docMk/>
            <pc:sldMk cId="745947363" sldId="259"/>
            <ac:spMk id="3" creationId="{B8A265F0-9132-2A0A-9419-2B0C90D7A2DE}"/>
          </ac:spMkLst>
        </pc:spChg>
        <pc:picChg chg="add mod">
          <ac:chgData name="Hank Munro" userId="cc4ef608f15de6ec" providerId="LiveId" clId="{A78CEE30-6B62-489D-A689-ED050D60BB75}" dt="2026-02-28T23:07:37.473" v="2820" actId="1076"/>
          <ac:picMkLst>
            <pc:docMk/>
            <pc:sldMk cId="745947363" sldId="259"/>
            <ac:picMk id="1026" creationId="{E794F42F-509B-7C39-C03A-B9306225AAFC}"/>
          </ac:picMkLst>
        </pc:picChg>
      </pc:sldChg>
      <pc:sldChg chg="addSp modSp new mod">
        <pc:chgData name="Hank Munro" userId="cc4ef608f15de6ec" providerId="LiveId" clId="{A78CEE30-6B62-489D-A689-ED050D60BB75}" dt="2026-03-04T22:22:29.055" v="4401" actId="14100"/>
        <pc:sldMkLst>
          <pc:docMk/>
          <pc:sldMk cId="3420223389" sldId="260"/>
        </pc:sldMkLst>
        <pc:spChg chg="mod">
          <ac:chgData name="Hank Munro" userId="cc4ef608f15de6ec" providerId="LiveId" clId="{A78CEE30-6B62-489D-A689-ED050D60BB75}" dt="2026-02-28T22:53:56.761" v="2804" actId="207"/>
          <ac:spMkLst>
            <pc:docMk/>
            <pc:sldMk cId="3420223389" sldId="260"/>
            <ac:spMk id="2" creationId="{D1C49B07-6D31-24FE-08FC-D7E4C4029538}"/>
          </ac:spMkLst>
        </pc:spChg>
        <pc:spChg chg="mod">
          <ac:chgData name="Hank Munro" userId="cc4ef608f15de6ec" providerId="LiveId" clId="{A78CEE30-6B62-489D-A689-ED050D60BB75}" dt="2026-03-04T22:22:29.055" v="4401" actId="14100"/>
          <ac:spMkLst>
            <pc:docMk/>
            <pc:sldMk cId="3420223389" sldId="260"/>
            <ac:spMk id="3" creationId="{7D7AE736-9896-4C16-3A4C-0513FC092DB7}"/>
          </ac:spMkLst>
        </pc:spChg>
        <pc:picChg chg="add mod">
          <ac:chgData name="Hank Munro" userId="cc4ef608f15de6ec" providerId="LiveId" clId="{A78CEE30-6B62-489D-A689-ED050D60BB75}" dt="2026-02-28T23:12:02.184" v="2823" actId="1076"/>
          <ac:picMkLst>
            <pc:docMk/>
            <pc:sldMk cId="3420223389" sldId="260"/>
            <ac:picMk id="2050" creationId="{8632CE05-7243-65E2-640C-A5823481C4EB}"/>
          </ac:picMkLst>
        </pc:picChg>
        <pc:picChg chg="add mod">
          <ac:chgData name="Hank Munro" userId="cc4ef608f15de6ec" providerId="LiveId" clId="{A78CEE30-6B62-489D-A689-ED050D60BB75}" dt="2026-02-28T23:14:25.868" v="2827" actId="14100"/>
          <ac:picMkLst>
            <pc:docMk/>
            <pc:sldMk cId="3420223389" sldId="260"/>
            <ac:picMk id="2052" creationId="{AF87479F-C63D-4F01-7F2C-B348D131E0B8}"/>
          </ac:picMkLst>
        </pc:picChg>
      </pc:sldChg>
      <pc:sldChg chg="modSp new mod">
        <pc:chgData name="Hank Munro" userId="cc4ef608f15de6ec" providerId="LiveId" clId="{A78CEE30-6B62-489D-A689-ED050D60BB75}" dt="2026-03-04T01:47:30.066" v="3473" actId="20577"/>
        <pc:sldMkLst>
          <pc:docMk/>
          <pc:sldMk cId="1520286884" sldId="261"/>
        </pc:sldMkLst>
        <pc:spChg chg="mod">
          <ac:chgData name="Hank Munro" userId="cc4ef608f15de6ec" providerId="LiveId" clId="{A78CEE30-6B62-489D-A689-ED050D60BB75}" dt="2026-02-28T22:54:02.723" v="2805" actId="207"/>
          <ac:spMkLst>
            <pc:docMk/>
            <pc:sldMk cId="1520286884" sldId="261"/>
            <ac:spMk id="2" creationId="{29E8B45C-8181-70AC-3F61-87A07A650456}"/>
          </ac:spMkLst>
        </pc:spChg>
        <pc:spChg chg="mod">
          <ac:chgData name="Hank Munro" userId="cc4ef608f15de6ec" providerId="LiveId" clId="{A78CEE30-6B62-489D-A689-ED050D60BB75}" dt="2026-03-04T01:47:30.066" v="3473" actId="20577"/>
          <ac:spMkLst>
            <pc:docMk/>
            <pc:sldMk cId="1520286884" sldId="261"/>
            <ac:spMk id="3" creationId="{B0E2D34B-B014-C81A-5FF5-5FAF4DFF64AA}"/>
          </ac:spMkLst>
        </pc:spChg>
      </pc:sldChg>
      <pc:sldChg chg="addSp modSp new mod">
        <pc:chgData name="Hank Munro" userId="cc4ef608f15de6ec" providerId="LiveId" clId="{A78CEE30-6B62-489D-A689-ED050D60BB75}" dt="2026-03-04T01:57:45.741" v="3805" actId="20577"/>
        <pc:sldMkLst>
          <pc:docMk/>
          <pc:sldMk cId="2489618898" sldId="262"/>
        </pc:sldMkLst>
        <pc:spChg chg="mod">
          <ac:chgData name="Hank Munro" userId="cc4ef608f15de6ec" providerId="LiveId" clId="{A78CEE30-6B62-489D-A689-ED050D60BB75}" dt="2026-02-28T22:54:09.267" v="2806" actId="207"/>
          <ac:spMkLst>
            <pc:docMk/>
            <pc:sldMk cId="2489618898" sldId="262"/>
            <ac:spMk id="2" creationId="{AAD8AAEE-6CE9-C30B-6AC5-A2BD70D69543}"/>
          </ac:spMkLst>
        </pc:spChg>
        <pc:spChg chg="mod">
          <ac:chgData name="Hank Munro" userId="cc4ef608f15de6ec" providerId="LiveId" clId="{A78CEE30-6B62-489D-A689-ED050D60BB75}" dt="2026-03-04T01:57:45.741" v="3805" actId="20577"/>
          <ac:spMkLst>
            <pc:docMk/>
            <pc:sldMk cId="2489618898" sldId="262"/>
            <ac:spMk id="3" creationId="{47A3280F-B1AB-C5E1-A04E-6DB27F73D8F2}"/>
          </ac:spMkLst>
        </pc:spChg>
        <pc:picChg chg="add mod">
          <ac:chgData name="Hank Munro" userId="cc4ef608f15de6ec" providerId="LiveId" clId="{A78CEE30-6B62-489D-A689-ED050D60BB75}" dt="2026-02-28T23:19:39.968" v="2833" actId="1076"/>
          <ac:picMkLst>
            <pc:docMk/>
            <pc:sldMk cId="2489618898" sldId="262"/>
            <ac:picMk id="3074" creationId="{28B0A2F4-57D1-9F42-0F2D-6CE89B3B2F6E}"/>
          </ac:picMkLst>
        </pc:picChg>
      </pc:sldChg>
      <pc:sldChg chg="addSp modSp new mod">
        <pc:chgData name="Hank Munro" userId="cc4ef608f15de6ec" providerId="LiveId" clId="{A78CEE30-6B62-489D-A689-ED050D60BB75}" dt="2026-03-04T22:49:52.021" v="5134" actId="27636"/>
        <pc:sldMkLst>
          <pc:docMk/>
          <pc:sldMk cId="3832527504" sldId="263"/>
        </pc:sldMkLst>
        <pc:spChg chg="mod">
          <ac:chgData name="Hank Munro" userId="cc4ef608f15de6ec" providerId="LiveId" clId="{A78CEE30-6B62-489D-A689-ED050D60BB75}" dt="2026-02-28T22:54:20.151" v="2808" actId="207"/>
          <ac:spMkLst>
            <pc:docMk/>
            <pc:sldMk cId="3832527504" sldId="263"/>
            <ac:spMk id="2" creationId="{CA585254-F42B-A0C3-EF7E-7E5CE3CA2B56}"/>
          </ac:spMkLst>
        </pc:spChg>
        <pc:spChg chg="mod">
          <ac:chgData name="Hank Munro" userId="cc4ef608f15de6ec" providerId="LiveId" clId="{A78CEE30-6B62-489D-A689-ED050D60BB75}" dt="2026-03-04T22:49:52.021" v="5134" actId="27636"/>
          <ac:spMkLst>
            <pc:docMk/>
            <pc:sldMk cId="3832527504" sldId="263"/>
            <ac:spMk id="3" creationId="{76D54219-7C19-67AA-D76E-DED7ACD4FD2D}"/>
          </ac:spMkLst>
        </pc:spChg>
        <pc:spChg chg="add mod">
          <ac:chgData name="Hank Munro" userId="cc4ef608f15de6ec" providerId="LiveId" clId="{A78CEE30-6B62-489D-A689-ED050D60BB75}" dt="2026-03-04T02:07:12.327" v="4041" actId="20577"/>
          <ac:spMkLst>
            <pc:docMk/>
            <pc:sldMk cId="3832527504" sldId="263"/>
            <ac:spMk id="4" creationId="{290B9157-A9B3-8E36-0ACF-9FB16D6D3BE6}"/>
          </ac:spMkLst>
        </pc:spChg>
        <pc:picChg chg="add mod">
          <ac:chgData name="Hank Munro" userId="cc4ef608f15de6ec" providerId="LiveId" clId="{A78CEE30-6B62-489D-A689-ED050D60BB75}" dt="2026-03-04T02:06:48.230" v="3992" actId="1076"/>
          <ac:picMkLst>
            <pc:docMk/>
            <pc:sldMk cId="3832527504" sldId="263"/>
            <ac:picMk id="5122" creationId="{ECF39CBE-54ED-872C-F0F8-86A226CF4887}"/>
          </ac:picMkLst>
        </pc:picChg>
      </pc:sldChg>
      <pc:sldChg chg="addSp delSp modSp new mod ord">
        <pc:chgData name="Hank Munro" userId="cc4ef608f15de6ec" providerId="LiveId" clId="{A78CEE30-6B62-489D-A689-ED050D60BB75}" dt="2026-03-04T22:48:19.423" v="5079" actId="20577"/>
        <pc:sldMkLst>
          <pc:docMk/>
          <pc:sldMk cId="338303936" sldId="264"/>
        </pc:sldMkLst>
        <pc:spChg chg="mod">
          <ac:chgData name="Hank Munro" userId="cc4ef608f15de6ec" providerId="LiveId" clId="{A78CEE30-6B62-489D-A689-ED050D60BB75}" dt="2026-03-04T16:32:10.494" v="4186" actId="6549"/>
          <ac:spMkLst>
            <pc:docMk/>
            <pc:sldMk cId="338303936" sldId="264"/>
            <ac:spMk id="2" creationId="{F8524580-973F-640C-09EE-9CA52CA2CDEB}"/>
          </ac:spMkLst>
        </pc:spChg>
        <pc:spChg chg="mod">
          <ac:chgData name="Hank Munro" userId="cc4ef608f15de6ec" providerId="LiveId" clId="{A78CEE30-6B62-489D-A689-ED050D60BB75}" dt="2026-03-04T22:47:31.769" v="5064" actId="20577"/>
          <ac:spMkLst>
            <pc:docMk/>
            <pc:sldMk cId="338303936" sldId="264"/>
            <ac:spMk id="3" creationId="{96927463-7210-60E8-23DA-1EBD7F9CD190}"/>
          </ac:spMkLst>
        </pc:spChg>
        <pc:spChg chg="add del mod">
          <ac:chgData name="Hank Munro" userId="cc4ef608f15de6ec" providerId="LiveId" clId="{A78CEE30-6B62-489D-A689-ED050D60BB75}" dt="2026-03-04T22:33:55.022" v="4407"/>
          <ac:spMkLst>
            <pc:docMk/>
            <pc:sldMk cId="338303936" sldId="264"/>
            <ac:spMk id="4" creationId="{78FA3F73-F173-4D59-43B0-CEFA9EF810C0}"/>
          </ac:spMkLst>
        </pc:spChg>
        <pc:spChg chg="add mod">
          <ac:chgData name="Hank Munro" userId="cc4ef608f15de6ec" providerId="LiveId" clId="{A78CEE30-6B62-489D-A689-ED050D60BB75}" dt="2026-03-04T22:46:05.097" v="4961" actId="1076"/>
          <ac:spMkLst>
            <pc:docMk/>
            <pc:sldMk cId="338303936" sldId="264"/>
            <ac:spMk id="5" creationId="{DD270D60-9AF9-0BA8-4DCB-857685EE73F4}"/>
          </ac:spMkLst>
        </pc:spChg>
        <pc:spChg chg="add mod">
          <ac:chgData name="Hank Munro" userId="cc4ef608f15de6ec" providerId="LiveId" clId="{A78CEE30-6B62-489D-A689-ED050D60BB75}" dt="2026-03-04T22:48:19.423" v="5079" actId="20577"/>
          <ac:spMkLst>
            <pc:docMk/>
            <pc:sldMk cId="338303936" sldId="264"/>
            <ac:spMk id="6" creationId="{60FCB637-6797-BBD5-7D6E-0B7AE07C2EB2}"/>
          </ac:spMkLst>
        </pc:spChg>
        <pc:spChg chg="add del mod">
          <ac:chgData name="Hank Munro" userId="cc4ef608f15de6ec" providerId="LiveId" clId="{A78CEE30-6B62-489D-A689-ED050D60BB75}" dt="2026-03-04T16:32:39.564" v="4208"/>
          <ac:spMkLst>
            <pc:docMk/>
            <pc:sldMk cId="338303936" sldId="264"/>
            <ac:spMk id="6" creationId="{6F5F3BE9-DE04-F854-9967-7991E0D4FA8D}"/>
          </ac:spMkLst>
        </pc:spChg>
        <pc:picChg chg="add mod">
          <ac:chgData name="Hank Munro" userId="cc4ef608f15de6ec" providerId="LiveId" clId="{A78CEE30-6B62-489D-A689-ED050D60BB75}" dt="2026-03-04T22:46:05.097" v="4961" actId="1076"/>
          <ac:picMkLst>
            <pc:docMk/>
            <pc:sldMk cId="338303936" sldId="264"/>
            <ac:picMk id="2052" creationId="{1FBDBF90-FB2B-912D-BC78-50A6FB776EEC}"/>
          </ac:picMkLst>
        </pc:picChg>
      </pc:sldChg>
      <pc:sldChg chg="addSp modSp add mod ord">
        <pc:chgData name="Hank Munro" userId="cc4ef608f15de6ec" providerId="LiveId" clId="{A78CEE30-6B62-489D-A689-ED050D60BB75}" dt="2026-03-04T22:41:05.069" v="4864" actId="20577"/>
        <pc:sldMkLst>
          <pc:docMk/>
          <pc:sldMk cId="1489836492" sldId="265"/>
        </pc:sldMkLst>
        <pc:spChg chg="mod">
          <ac:chgData name="Hank Munro" userId="cc4ef608f15de6ec" providerId="LiveId" clId="{A78CEE30-6B62-489D-A689-ED050D60BB75}" dt="2026-02-28T22:54:15.436" v="2807" actId="207"/>
          <ac:spMkLst>
            <pc:docMk/>
            <pc:sldMk cId="1489836492" sldId="265"/>
            <ac:spMk id="2" creationId="{39862122-E9E4-1415-797B-529D7C3E8B03}"/>
          </ac:spMkLst>
        </pc:spChg>
        <pc:spChg chg="mod">
          <ac:chgData name="Hank Munro" userId="cc4ef608f15de6ec" providerId="LiveId" clId="{A78CEE30-6B62-489D-A689-ED050D60BB75}" dt="2026-03-04T22:41:05.069" v="4864" actId="20577"/>
          <ac:spMkLst>
            <pc:docMk/>
            <pc:sldMk cId="1489836492" sldId="265"/>
            <ac:spMk id="3" creationId="{A3026F75-5BE3-C6D9-26D6-D7151A8EE4FA}"/>
          </ac:spMkLst>
        </pc:spChg>
        <pc:picChg chg="add mod">
          <ac:chgData name="Hank Munro" userId="cc4ef608f15de6ec" providerId="LiveId" clId="{A78CEE30-6B62-489D-A689-ED050D60BB75}" dt="2026-02-28T23:22:01.502" v="2836" actId="1076"/>
          <ac:picMkLst>
            <pc:docMk/>
            <pc:sldMk cId="1489836492" sldId="265"/>
            <ac:picMk id="4098" creationId="{A99D68B2-34E0-B1C4-3B0E-DDC18151545A}"/>
          </ac:picMkLst>
        </pc:picChg>
      </pc:sldChg>
      <pc:sldChg chg="addSp new mod">
        <pc:chgData name="Hank Munro" userId="cc4ef608f15de6ec" providerId="LiveId" clId="{A78CEE30-6B62-489D-A689-ED050D60BB75}" dt="2026-02-28T23:18:00.273" v="2829" actId="22"/>
        <pc:sldMkLst>
          <pc:docMk/>
          <pc:sldMk cId="420867417" sldId="266"/>
        </pc:sldMkLst>
        <pc:picChg chg="add">
          <ac:chgData name="Hank Munro" userId="cc4ef608f15de6ec" providerId="LiveId" clId="{A78CEE30-6B62-489D-A689-ED050D60BB75}" dt="2026-02-28T23:18:00.273" v="2829" actId="22"/>
          <ac:picMkLst>
            <pc:docMk/>
            <pc:sldMk cId="420867417" sldId="266"/>
            <ac:picMk id="5" creationId="{10C57819-CE92-B735-15ED-E64D1DF760A4}"/>
          </ac:picMkLst>
        </pc:picChg>
      </pc:sldChg>
      <pc:sldChg chg="modSp new mod">
        <pc:chgData name="Hank Munro" userId="cc4ef608f15de6ec" providerId="LiveId" clId="{A78CEE30-6B62-489D-A689-ED050D60BB75}" dt="2026-03-04T22:49:03.426" v="5085" actId="27636"/>
        <pc:sldMkLst>
          <pc:docMk/>
          <pc:sldMk cId="1284423873" sldId="267"/>
        </pc:sldMkLst>
        <pc:spChg chg="mod">
          <ac:chgData name="Hank Munro" userId="cc4ef608f15de6ec" providerId="LiveId" clId="{A78CEE30-6B62-489D-A689-ED050D60BB75}" dt="2026-03-02T23:12:04.736" v="2907" actId="207"/>
          <ac:spMkLst>
            <pc:docMk/>
            <pc:sldMk cId="1284423873" sldId="267"/>
            <ac:spMk id="2" creationId="{419A19CB-0C46-6008-84B1-7AC2AC6D8EA7}"/>
          </ac:spMkLst>
        </pc:spChg>
        <pc:spChg chg="mod">
          <ac:chgData name="Hank Munro" userId="cc4ef608f15de6ec" providerId="LiveId" clId="{A78CEE30-6B62-489D-A689-ED050D60BB75}" dt="2026-03-04T22:49:03.426" v="5085" actId="27636"/>
          <ac:spMkLst>
            <pc:docMk/>
            <pc:sldMk cId="1284423873" sldId="267"/>
            <ac:spMk id="3" creationId="{A0FD2B11-8CE1-3465-E67F-C36C8B20A9CE}"/>
          </ac:spMkLst>
        </pc:spChg>
      </pc:sldChg>
      <pc:sldChg chg="addSp modSp new mod">
        <pc:chgData name="Hank Munro" userId="cc4ef608f15de6ec" providerId="LiveId" clId="{A78CEE30-6B62-489D-A689-ED050D60BB75}" dt="2026-03-04T22:30:46.814" v="4404" actId="20577"/>
        <pc:sldMkLst>
          <pc:docMk/>
          <pc:sldMk cId="2497531324" sldId="268"/>
        </pc:sldMkLst>
        <pc:spChg chg="mod">
          <ac:chgData name="Hank Munro" userId="cc4ef608f15de6ec" providerId="LiveId" clId="{A78CEE30-6B62-489D-A689-ED050D60BB75}" dt="2026-03-04T16:29:39.671" v="4185" actId="20577"/>
          <ac:spMkLst>
            <pc:docMk/>
            <pc:sldMk cId="2497531324" sldId="268"/>
            <ac:spMk id="2" creationId="{7687C28D-A6EA-C1E6-152B-082EB4F0C480}"/>
          </ac:spMkLst>
        </pc:spChg>
        <pc:spChg chg="mod">
          <ac:chgData name="Hank Munro" userId="cc4ef608f15de6ec" providerId="LiveId" clId="{A78CEE30-6B62-489D-A689-ED050D60BB75}" dt="2026-03-04T22:30:46.814" v="4404" actId="20577"/>
          <ac:spMkLst>
            <pc:docMk/>
            <pc:sldMk cId="2497531324" sldId="268"/>
            <ac:spMk id="3" creationId="{55D41B50-1A0F-BEDD-9772-56FD4D91F13E}"/>
          </ac:spMkLst>
        </pc:spChg>
        <pc:picChg chg="add mod">
          <ac:chgData name="Hank Munro" userId="cc4ef608f15de6ec" providerId="LiveId" clId="{A78CEE30-6B62-489D-A689-ED050D60BB75}" dt="2026-03-04T01:46:01.658" v="3408" actId="1076"/>
          <ac:picMkLst>
            <pc:docMk/>
            <pc:sldMk cId="2497531324" sldId="268"/>
            <ac:picMk id="5" creationId="{9563FDE5-5F49-8E4F-F2F8-9A06D4B93F87}"/>
          </ac:picMkLst>
        </pc:picChg>
      </pc:sldChg>
      <pc:sldChg chg="addSp modSp new mod">
        <pc:chgData name="Hank Munro" userId="cc4ef608f15de6ec" providerId="LiveId" clId="{A78CEE30-6B62-489D-A689-ED050D60BB75}" dt="2026-03-04T22:51:05.093" v="5136" actId="1076"/>
        <pc:sldMkLst>
          <pc:docMk/>
          <pc:sldMk cId="2460915147" sldId="269"/>
        </pc:sldMkLst>
        <pc:spChg chg="mod">
          <ac:chgData name="Hank Munro" userId="cc4ef608f15de6ec" providerId="LiveId" clId="{A78CEE30-6B62-489D-A689-ED050D60BB75}" dt="2026-03-04T16:32:21.067" v="4198" actId="20577"/>
          <ac:spMkLst>
            <pc:docMk/>
            <pc:sldMk cId="2460915147" sldId="269"/>
            <ac:spMk id="2" creationId="{868ECAFE-5F24-BA1B-B148-71B698F35F5A}"/>
          </ac:spMkLst>
        </pc:spChg>
        <pc:spChg chg="mod">
          <ac:chgData name="Hank Munro" userId="cc4ef608f15de6ec" providerId="LiveId" clId="{A78CEE30-6B62-489D-A689-ED050D60BB75}" dt="2026-03-04T22:51:05.093" v="5136" actId="1076"/>
          <ac:spMkLst>
            <pc:docMk/>
            <pc:sldMk cId="2460915147" sldId="269"/>
            <ac:spMk id="3" creationId="{31C79F5D-CBE6-630A-876C-E3BEC30910AC}"/>
          </ac:spMkLst>
        </pc:spChg>
        <pc:picChg chg="add mod">
          <ac:chgData name="Hank Munro" userId="cc4ef608f15de6ec" providerId="LiveId" clId="{A78CEE30-6B62-489D-A689-ED050D60BB75}" dt="2026-03-04T22:48:47.610" v="5081" actId="1076"/>
          <ac:picMkLst>
            <pc:docMk/>
            <pc:sldMk cId="2460915147" sldId="269"/>
            <ac:picMk id="3074" creationId="{3AE8FC40-3AA5-5A74-6F6A-C4D36418AF63}"/>
          </ac:picMkLst>
        </pc:picChg>
      </pc:sldChg>
      <pc:sldChg chg="addSp modSp new del mod">
        <pc:chgData name="Hank Munro" userId="cc4ef608f15de6ec" providerId="LiveId" clId="{A78CEE30-6B62-489D-A689-ED050D60BB75}" dt="2026-03-04T16:26:18.062" v="4159" actId="47"/>
        <pc:sldMkLst>
          <pc:docMk/>
          <pc:sldMk cId="3957276803" sldId="269"/>
        </pc:sldMkLst>
        <pc:picChg chg="add mod">
          <ac:chgData name="Hank Munro" userId="cc4ef608f15de6ec" providerId="LiveId" clId="{A78CEE30-6B62-489D-A689-ED050D60BB75}" dt="2026-03-04T01:58:25.196" v="3812" actId="1076"/>
          <ac:picMkLst>
            <pc:docMk/>
            <pc:sldMk cId="3957276803" sldId="269"/>
            <ac:picMk id="5" creationId="{0A09D2C6-0145-5523-8EF0-8A712F1ECBCC}"/>
          </ac:picMkLst>
        </pc:picChg>
      </pc:sldChg>
      <pc:sldChg chg="addSp modSp new del mod">
        <pc:chgData name="Hank Munro" userId="cc4ef608f15de6ec" providerId="LiveId" clId="{A78CEE30-6B62-489D-A689-ED050D60BB75}" dt="2026-03-04T16:26:19.477" v="4160" actId="47"/>
        <pc:sldMkLst>
          <pc:docMk/>
          <pc:sldMk cId="1449750647" sldId="270"/>
        </pc:sldMkLst>
        <pc:picChg chg="add mod">
          <ac:chgData name="Hank Munro" userId="cc4ef608f15de6ec" providerId="LiveId" clId="{A78CEE30-6B62-489D-A689-ED050D60BB75}" dt="2026-03-04T01:59:02.204" v="3817" actId="1076"/>
          <ac:picMkLst>
            <pc:docMk/>
            <pc:sldMk cId="1449750647" sldId="270"/>
            <ac:picMk id="5" creationId="{B10A3654-F2FC-6438-FD45-695289E3712A}"/>
          </ac:picMkLst>
        </pc:picChg>
      </pc:sldChg>
      <pc:sldChg chg="modSp new mod">
        <pc:chgData name="Hank Munro" userId="cc4ef608f15de6ec" providerId="LiveId" clId="{A78CEE30-6B62-489D-A689-ED050D60BB75}" dt="2026-03-04T22:38:13.336" v="4721" actId="20577"/>
        <pc:sldMkLst>
          <pc:docMk/>
          <pc:sldMk cId="3208208674" sldId="270"/>
        </pc:sldMkLst>
        <pc:spChg chg="mod">
          <ac:chgData name="Hank Munro" userId="cc4ef608f15de6ec" providerId="LiveId" clId="{A78CEE30-6B62-489D-A689-ED050D60BB75}" dt="2026-03-04T22:36:28.079" v="4503" actId="20577"/>
          <ac:spMkLst>
            <pc:docMk/>
            <pc:sldMk cId="3208208674" sldId="270"/>
            <ac:spMk id="2" creationId="{12CFF9D9-8615-93C4-4126-97D896834E08}"/>
          </ac:spMkLst>
        </pc:spChg>
        <pc:spChg chg="mod">
          <ac:chgData name="Hank Munro" userId="cc4ef608f15de6ec" providerId="LiveId" clId="{A78CEE30-6B62-489D-A689-ED050D60BB75}" dt="2026-03-04T22:38:13.336" v="4721" actId="20577"/>
          <ac:spMkLst>
            <pc:docMk/>
            <pc:sldMk cId="3208208674" sldId="270"/>
            <ac:spMk id="3" creationId="{FBA24FB2-E5A1-BC41-808D-F4D3D44C2012}"/>
          </ac:spMkLst>
        </pc:spChg>
      </pc:sldChg>
      <pc:sldChg chg="new del">
        <pc:chgData name="Hank Munro" userId="cc4ef608f15de6ec" providerId="LiveId" clId="{A78CEE30-6B62-489D-A689-ED050D60BB75}" dt="2026-03-04T02:00:04.096" v="3819" actId="47"/>
        <pc:sldMkLst>
          <pc:docMk/>
          <pc:sldMk cId="3504010705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4167D-A6D1-48EF-AC1B-6F7A6B446CA6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DCE08-25BA-482A-A49E-DA576721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88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20625-E024-0234-2D94-F840590E4C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5174C6-3CE1-3AB1-D3B7-CB52A7530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E24CD-551E-5161-D188-BD761A70A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47C4-AF62-4206-92E8-0EAB114CBF8A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109A7-4E0F-4A0D-052E-DC80188B6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8F0D1-3101-C80E-BC45-79C9638A7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40D4-84B5-4D9B-86A5-098D1CE4D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9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BCB33-EBE2-7E34-0CA8-3CE456C0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C3313D-2538-339D-013B-8AF4CAD28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B2489-9F95-204B-6C89-5EE427730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47C4-AF62-4206-92E8-0EAB114CBF8A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F0EA6-E41D-8234-0DC8-C8738E66B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C2500-CD14-CD56-E2BC-A8367732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40D4-84B5-4D9B-86A5-098D1CE4D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4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CE7FDF-CF91-0F13-8872-20AB774A83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9F80A3-261C-84AA-8C06-2D7AE1F63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87622-B56D-21C8-3691-49C29E17A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47C4-AF62-4206-92E8-0EAB114CBF8A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C19E0-2504-7AB6-AF1B-CF874E938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11164-CCBC-886E-0E01-52A7CFE61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40D4-84B5-4D9B-86A5-098D1CE4D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6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FDF80-9979-3B5A-D6B0-7598DB6C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A4205-F0C0-78B0-62E2-F0E8A5521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6C676-272A-E180-66DA-E3B8AD73C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47C4-AF62-4206-92E8-0EAB114CBF8A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51D65-C606-838C-8755-7ECEA4FDE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FE150-C9F6-19A9-F5AD-4550D83C8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40D4-84B5-4D9B-86A5-098D1CE4D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5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1F909-CA72-C2A3-0F0F-A41B8C20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35B66-7274-BF7D-5B7C-CF5083A19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000F-B80B-3D10-C800-6549ACBB1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47C4-AF62-4206-92E8-0EAB114CBF8A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CA1FC-E63D-E84F-7764-6EC37528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FCFCC-7579-D740-5ED3-B40DD862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40D4-84B5-4D9B-86A5-098D1CE4D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7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64CFC-0608-210E-1D10-7F93020D5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85A0C-9A52-AE94-4161-87BD1BD8A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FE2568-A3BB-C7BC-BF30-18FD61F42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C3FFC-A688-6C3C-F46D-D6227072B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47C4-AF62-4206-92E8-0EAB114CBF8A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91B75-FD8F-E292-199E-0F97E7557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CE61D-5C0C-2F7B-F6CA-C56AAAE63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40D4-84B5-4D9B-86A5-098D1CE4D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A08D6-1331-F94E-01D5-12DDD42C7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9A419-7B32-DBFC-4B52-965213935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13524-3EBD-4BF5-2B1A-8245BF099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E67B62-F7BD-1B3B-AAB6-68941EBD90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2A697C-EC89-0943-06DA-20C6B4482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9F109C-3FDC-83E2-3236-1F1D7734B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47C4-AF62-4206-92E8-0EAB114CBF8A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6493A7-315F-08FF-0C1A-A3D8E125E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25C160-5E51-FB24-DD11-5EFB804D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40D4-84B5-4D9B-86A5-098D1CE4D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9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F99FF-F010-404C-C399-ED4C0535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A77F2-1C32-BB4C-62DE-85536E4DF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47C4-AF62-4206-92E8-0EAB114CBF8A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0243F-82AC-2C15-8A4B-12FFEE630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F7A109-9366-1741-BFC5-9D280FA4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40D4-84B5-4D9B-86A5-098D1CE4D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12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25B7D4-8DDA-082D-F314-52380B8D8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47C4-AF62-4206-92E8-0EAB114CBF8A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F0DC33-7D0E-F5D9-E8BA-0364E95C8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71128-1EDC-D567-24A0-944693AA7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40D4-84B5-4D9B-86A5-098D1CE4D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9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DA093-B1F7-1600-C736-BBAF85549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966AA-0C3C-B519-04DD-256C1614B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96F77-9D82-01EE-0461-1B09E3319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6F7E8-C8BB-CF2B-79E0-DEFE6C17A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47C4-AF62-4206-92E8-0EAB114CBF8A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4E6F2C-8617-2867-D8E4-DC1751A45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72913-D22C-2A03-36C7-B075540C5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40D4-84B5-4D9B-86A5-098D1CE4D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5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A33B0-6F22-83B4-1384-2CA204708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1AD66-5958-E2FF-6CF5-71065BCACF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55BD8-5515-AD3D-6992-3A1A32217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956AC6-0D12-0CBF-54A3-16752EEC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47C4-AF62-4206-92E8-0EAB114CBF8A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DAAAD-438A-DA7F-6DA6-AB2CBC67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D96B6-2DA4-0081-1A18-DFA183F5A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40D4-84B5-4D9B-86A5-098D1CE4D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1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48CB45-9426-B6BA-01E0-A2F7D959F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F5FE5-2D61-8A05-F5FA-AF8B52A8A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F562B-6347-7CFD-F980-17BC63A7BC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6A47C4-AF62-4206-92E8-0EAB114CBF8A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ED9A2-6C0E-858A-4163-BFC8845F3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68BD7-7BF3-9D11-BA50-363CA3247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8040D4-84B5-4D9B-86A5-098D1CE4D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6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y.clevelandclinic.org/health/diseases/23545-mycoplasma" TargetMode="External"/><Relationship Id="rId7" Type="http://schemas.openxmlformats.org/officeDocument/2006/relationships/hyperlink" Target="https://www.canada.ca/en/public-health/services/laboratory-biosafety-biosecurity/pathogen-safety-data-sheets-risk-assessment/mycoplasma-pneumoniae.html" TargetMode="External"/><Relationship Id="rId2" Type="http://schemas.openxmlformats.org/officeDocument/2006/relationships/hyperlink" Target="https://www.ncbi.nlm.nih.gov/books/NBK53692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earchgate.net/figure/Appearance-of-colonies-of-Mycoplasma-pneumoniae-Colonies-of-M-pneumoniae-on-an-agar_fig2_299344460" TargetMode="External"/><Relationship Id="rId5" Type="http://schemas.openxmlformats.org/officeDocument/2006/relationships/hyperlink" Target="https://www.cdc.gov/mmwr/volumes/74/wr/mm7423a1.htm" TargetMode="External"/><Relationship Id="rId4" Type="http://schemas.openxmlformats.org/officeDocument/2006/relationships/hyperlink" Target="https://unclineberger.org/tissueculture/contaminant/mycoplasmaconta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ycoplasma pneumoniae Infection: Causes and How It Spreads | M. pneumoniae  | CDC">
            <a:extLst>
              <a:ext uri="{FF2B5EF4-FFF2-40B4-BE49-F238E27FC236}">
                <a16:creationId xmlns:a16="http://schemas.microsoft.com/office/drawing/2014/main" id="{E7F77D26-5055-89EC-1E46-8712B9EEA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5FE78F-668D-B629-ECBD-DB6182A08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Mycoplasma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060B4-417B-CEB1-B03E-D872BD6E6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By Hank Munro</a:t>
            </a:r>
          </a:p>
        </p:txBody>
      </p:sp>
    </p:spTree>
    <p:extLst>
      <p:ext uri="{BB962C8B-B14F-4D97-AF65-F5344CB8AC3E}">
        <p14:creationId xmlns:p14="http://schemas.microsoft.com/office/powerpoint/2010/main" val="510075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7C28D-A6EA-C1E6-152B-082EB4F0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M. pneumoniae vs. other Mycoplasma sp.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41B50-1A0F-BEDD-9772-56FD4D91F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M. pneumoniae: strict aerobe</a:t>
            </a:r>
          </a:p>
          <a:p>
            <a:r>
              <a:rPr lang="en-US" dirty="0"/>
              <a:t>M. genitalium, </a:t>
            </a:r>
            <a:r>
              <a:rPr lang="en-US" dirty="0" err="1"/>
              <a:t>homininis</a:t>
            </a:r>
            <a:r>
              <a:rPr lang="en-US" dirty="0"/>
              <a:t>: facultative anaerobes</a:t>
            </a:r>
          </a:p>
          <a:p>
            <a:pPr lvl="1"/>
            <a:r>
              <a:rPr lang="en-US" dirty="0"/>
              <a:t>15% of sexually active people colonized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63FDE5-5F49-8E4F-F2F8-9A06D4B93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756" y="3104813"/>
            <a:ext cx="4772267" cy="320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31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85254-F42B-A0C3-EF7E-7E5CE3CA2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Diagnosis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54219-7C19-67AA-D76E-DED7ACD4F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6451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Poor gram stain</a:t>
            </a:r>
          </a:p>
          <a:p>
            <a:r>
              <a:rPr lang="en-US" dirty="0"/>
              <a:t>Antigen tests lack specificity and sensitivity</a:t>
            </a:r>
          </a:p>
          <a:p>
            <a:r>
              <a:rPr lang="en-US" dirty="0"/>
              <a:t>Nucleic acid amplification tests do the trick</a:t>
            </a:r>
          </a:p>
          <a:p>
            <a:r>
              <a:rPr lang="en-US" dirty="0"/>
              <a:t>Do not cause turbidity in fluid</a:t>
            </a:r>
          </a:p>
          <a:p>
            <a:r>
              <a:rPr lang="en-US" dirty="0"/>
              <a:t>Isolated from throat, bronchial washings, sputum</a:t>
            </a:r>
          </a:p>
          <a:p>
            <a:r>
              <a:rPr lang="en-US" dirty="0"/>
              <a:t>Cultured on sterol-supplemented media</a:t>
            </a:r>
          </a:p>
          <a:p>
            <a:pPr lvl="1"/>
            <a:r>
              <a:rPr lang="en-US" dirty="0"/>
              <a:t>Animal-derived sterols added to media, along with</a:t>
            </a:r>
          </a:p>
          <a:p>
            <a:pPr lvl="2"/>
            <a:r>
              <a:rPr lang="en-US" dirty="0"/>
              <a:t>Glucose</a:t>
            </a:r>
          </a:p>
          <a:p>
            <a:pPr lvl="2"/>
            <a:r>
              <a:rPr lang="en-US" dirty="0"/>
              <a:t>Yeast extract</a:t>
            </a:r>
          </a:p>
          <a:p>
            <a:pPr lvl="2"/>
            <a:r>
              <a:rPr lang="en-US" dirty="0"/>
              <a:t>Penicillin</a:t>
            </a:r>
          </a:p>
          <a:p>
            <a:r>
              <a:rPr lang="en-US" dirty="0"/>
              <a:t>Serology tests take 3-4 weeks</a:t>
            </a:r>
          </a:p>
        </p:txBody>
      </p:sp>
      <p:pic>
        <p:nvPicPr>
          <p:cNvPr id="5122" name="Picture 2" descr="Mycoplasma colonies with fried-egg appearance. | Download Scientific Diagram">
            <a:extLst>
              <a:ext uri="{FF2B5EF4-FFF2-40B4-BE49-F238E27FC236}">
                <a16:creationId xmlns:a16="http://schemas.microsoft.com/office/drawing/2014/main" id="{ECF39CBE-54ED-872C-F0F8-86A226CF4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813" y="1931166"/>
            <a:ext cx="3989295" cy="339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0B9157-A9B3-8E36-0ACF-9FB16D6D3BE6}"/>
              </a:ext>
            </a:extLst>
          </p:cNvPr>
          <p:cNvSpPr txBox="1"/>
          <p:nvPr/>
        </p:nvSpPr>
        <p:spPr>
          <a:xfrm>
            <a:off x="7933967" y="5273269"/>
            <a:ext cx="349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“Fried egg” appearance of M. </a:t>
            </a:r>
            <a:r>
              <a:rPr lang="en-US" dirty="0" err="1"/>
              <a:t>homininis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27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24580-973F-640C-09EE-9CA52CA2C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27463-7210-60E8-23DA-1EBD7F9CD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73706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Mild cases can resolve on their own</a:t>
            </a:r>
          </a:p>
          <a:p>
            <a:r>
              <a:rPr lang="en-US" dirty="0"/>
              <a:t>Treated with:</a:t>
            </a:r>
          </a:p>
          <a:p>
            <a:pPr lvl="1"/>
            <a:r>
              <a:rPr lang="en-US" dirty="0"/>
              <a:t>Macrolides</a:t>
            </a:r>
          </a:p>
          <a:p>
            <a:pPr lvl="2"/>
            <a:r>
              <a:rPr lang="en-US" dirty="0"/>
              <a:t>Protein synthesis</a:t>
            </a:r>
          </a:p>
          <a:p>
            <a:pPr lvl="1"/>
            <a:r>
              <a:rPr lang="en-US" dirty="0"/>
              <a:t>Tetracyclines</a:t>
            </a:r>
          </a:p>
          <a:p>
            <a:pPr lvl="2"/>
            <a:r>
              <a:rPr lang="en-US" dirty="0"/>
              <a:t>30S ribosomal subunit binder</a:t>
            </a:r>
          </a:p>
          <a:p>
            <a:pPr lvl="1"/>
            <a:r>
              <a:rPr lang="en-US" dirty="0"/>
              <a:t>Fluoroquinolones</a:t>
            </a:r>
          </a:p>
          <a:p>
            <a:pPr lvl="2"/>
            <a:r>
              <a:rPr lang="en-US" dirty="0"/>
              <a:t>DNA replication</a:t>
            </a:r>
          </a:p>
          <a:p>
            <a:r>
              <a:rPr lang="en-US" dirty="0"/>
              <a:t>Resistant to: Beta lactams</a:t>
            </a:r>
          </a:p>
          <a:p>
            <a:pPr lvl="1"/>
            <a:r>
              <a:rPr lang="en-US" dirty="0"/>
              <a:t>Penicillin</a:t>
            </a:r>
          </a:p>
          <a:p>
            <a:pPr lvl="1"/>
            <a:r>
              <a:rPr lang="en-US" dirty="0"/>
              <a:t>Cephalosporin</a:t>
            </a:r>
          </a:p>
          <a:p>
            <a:pPr lvl="1"/>
            <a:r>
              <a:rPr lang="en-US" dirty="0"/>
              <a:t>Vancomycin</a:t>
            </a:r>
          </a:p>
        </p:txBody>
      </p:sp>
      <p:sp>
        <p:nvSpPr>
          <p:cNvPr id="5" name="AutoShape 2" descr="Macrolide - Wikipedia">
            <a:extLst>
              <a:ext uri="{FF2B5EF4-FFF2-40B4-BE49-F238E27FC236}">
                <a16:creationId xmlns:a16="http://schemas.microsoft.com/office/drawing/2014/main" id="{DD270D60-9AF9-0BA8-4DCB-857685EE73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16978" y="1653987"/>
            <a:ext cx="680725" cy="68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FBDBF90-FB2B-912D-BC78-50A6FB776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754" y="882462"/>
            <a:ext cx="5318164" cy="412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FCB637-6797-BBD5-7D6E-0B7AE07C2EB2}"/>
              </a:ext>
            </a:extLst>
          </p:cNvPr>
          <p:cNvSpPr txBox="1"/>
          <p:nvPr/>
        </p:nvSpPr>
        <p:spPr>
          <a:xfrm>
            <a:off x="6329082" y="5009357"/>
            <a:ext cx="233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Erythromycin</a:t>
            </a:r>
          </a:p>
        </p:txBody>
      </p:sp>
    </p:spTree>
    <p:extLst>
      <p:ext uri="{BB962C8B-B14F-4D97-AF65-F5344CB8AC3E}">
        <p14:creationId xmlns:p14="http://schemas.microsoft.com/office/powerpoint/2010/main" val="338303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ECAFE-5F24-BA1B-B148-71B698F3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9F5D-CBE6-630A-876C-E3BEC3091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19" y="1749998"/>
            <a:ext cx="6584576" cy="4351338"/>
          </a:xfrm>
        </p:spPr>
        <p:txBody>
          <a:bodyPr/>
          <a:lstStyle/>
          <a:p>
            <a:r>
              <a:rPr lang="en-US" dirty="0"/>
              <a:t>Can survive on stainless steel and in air for up to 4 hours</a:t>
            </a:r>
          </a:p>
          <a:p>
            <a:r>
              <a:rPr lang="en-US" dirty="0"/>
              <a:t>Impractical to isolate, since it can persist for weeks</a:t>
            </a:r>
          </a:p>
          <a:p>
            <a:r>
              <a:rPr lang="en-US" dirty="0"/>
              <a:t>Cover your cough!</a:t>
            </a:r>
          </a:p>
          <a:p>
            <a:pPr marL="285750" indent="-285750"/>
            <a:r>
              <a:rPr lang="en-US" dirty="0"/>
              <a:t>Wear a mask if you are feeling sick!</a:t>
            </a:r>
          </a:p>
          <a:p>
            <a:pPr marL="285750" indent="-285750"/>
            <a:r>
              <a:rPr lang="en-US" dirty="0"/>
              <a:t>Wash your hands!</a:t>
            </a:r>
          </a:p>
          <a:p>
            <a:pPr marL="285750" indent="-285750"/>
            <a:endParaRPr lang="en-US" dirty="0"/>
          </a:p>
          <a:p>
            <a:endParaRPr lang="en-US" dirty="0"/>
          </a:p>
        </p:txBody>
      </p:sp>
      <p:pic>
        <p:nvPicPr>
          <p:cNvPr id="3074" name="Picture 2" descr="Cover Your Cough - MN Dept. of Health">
            <a:extLst>
              <a:ext uri="{FF2B5EF4-FFF2-40B4-BE49-F238E27FC236}">
                <a16:creationId xmlns:a16="http://schemas.microsoft.com/office/drawing/2014/main" id="{3AE8FC40-3AA5-5A74-6F6A-C4D36418A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87" y="0"/>
            <a:ext cx="4437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915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A19CB-0C46-6008-84B1-7AC2AC6D8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D2B11-8CE1-3465-E67F-C36C8B20A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Hu J, Ye Y, Chen X, Xiong L, Xie W, Liu P. Insight into the Pathogenic Mechanism of Mycoplasma pneumoniae. Curr </a:t>
            </a:r>
            <a:r>
              <a:rPr lang="en-US" dirty="0" err="1"/>
              <a:t>Microbiol</a:t>
            </a:r>
            <a:r>
              <a:rPr lang="en-US" dirty="0"/>
              <a:t>. 2022 Dec 2;80(1):14. </a:t>
            </a:r>
            <a:r>
              <a:rPr lang="en-US" dirty="0" err="1"/>
              <a:t>doi</a:t>
            </a:r>
            <a:r>
              <a:rPr lang="en-US" dirty="0"/>
              <a:t>: 10.1007/s00284-022-03103-0. PMID: 36459213; PMCID: PMC9716528.</a:t>
            </a:r>
          </a:p>
          <a:p>
            <a:r>
              <a:rPr lang="en-US" dirty="0"/>
              <a:t>Lanao AE, Chakraborty RK, Cristovao D, et al. Mycoplasma Infections. [Updated 2023 Aug 7]. In: </a:t>
            </a:r>
            <a:r>
              <a:rPr lang="en-US" dirty="0" err="1"/>
              <a:t>StatPearls</a:t>
            </a:r>
            <a:r>
              <a:rPr lang="en-US" dirty="0"/>
              <a:t> [Internet]. Treasure Island (FL): </a:t>
            </a:r>
            <a:r>
              <a:rPr lang="en-US" dirty="0" err="1"/>
              <a:t>StatPearls</a:t>
            </a:r>
            <a:r>
              <a:rPr lang="en-US" dirty="0"/>
              <a:t> Publishing; 2025 Jan-. Available from: </a:t>
            </a:r>
            <a:r>
              <a:rPr lang="en-US" dirty="0">
                <a:hlinkClick r:id="rId2"/>
              </a:rPr>
              <a:t>https://www.ncbi.nlm.nih.gov/books/NBK536927/</a:t>
            </a:r>
            <a:endParaRPr lang="en-US" dirty="0"/>
          </a:p>
          <a:p>
            <a:r>
              <a:rPr lang="en-US" dirty="0"/>
              <a:t>Mitoma T, Oba H, Mishima S, Ohira A, Kirino S, Tani K, Maki J, Eto E, Hayata K, Masuyama H. Postpartum </a:t>
            </a:r>
            <a:r>
              <a:rPr lang="en-US" dirty="0" err="1"/>
              <a:t>pyomyoma</a:t>
            </a:r>
            <a:r>
              <a:rPr lang="en-US" dirty="0"/>
              <a:t> due to </a:t>
            </a:r>
            <a:r>
              <a:rPr lang="en-US" i="1" dirty="0"/>
              <a:t>Mycoplasma hominis</a:t>
            </a:r>
            <a:r>
              <a:rPr lang="en-US" dirty="0"/>
              <a:t>: A case report. Case Rep </a:t>
            </a:r>
            <a:r>
              <a:rPr lang="en-US" dirty="0" err="1"/>
              <a:t>Womens</a:t>
            </a:r>
            <a:r>
              <a:rPr lang="en-US" dirty="0"/>
              <a:t> Health. 2022 Oct 13;36:e00456. </a:t>
            </a:r>
            <a:r>
              <a:rPr lang="en-US" dirty="0" err="1"/>
              <a:t>doi</a:t>
            </a:r>
            <a:r>
              <a:rPr lang="en-US" dirty="0"/>
              <a:t>: 10.1016/j.crwh.2022.e00456. PMID: 36281242; PMCID: PMC9587518.</a:t>
            </a:r>
          </a:p>
          <a:p>
            <a:r>
              <a:rPr lang="en-US" dirty="0"/>
              <a:t>Tuttle AR, Trahan ND, Son MS. Growth and Maintenance of Escherichia coli Laboratory Strains. Curr </a:t>
            </a:r>
            <a:r>
              <a:rPr lang="en-US" dirty="0" err="1"/>
              <a:t>Protoc</a:t>
            </a:r>
            <a:r>
              <a:rPr lang="en-US" dirty="0"/>
              <a:t>. 2021 Jan;1(1):e20. </a:t>
            </a:r>
            <a:r>
              <a:rPr lang="en-US" dirty="0" err="1"/>
              <a:t>doi</a:t>
            </a:r>
            <a:r>
              <a:rPr lang="en-US" dirty="0"/>
              <a:t>: 10.1002/cpz1.20. Erratum in: Curr </a:t>
            </a:r>
            <a:r>
              <a:rPr lang="en-US" dirty="0" err="1"/>
              <a:t>Protoc</a:t>
            </a:r>
            <a:r>
              <a:rPr lang="en-US" dirty="0"/>
              <a:t>. 2022 Aug;2(8):e552. </a:t>
            </a:r>
            <a:r>
              <a:rPr lang="en-US" dirty="0" err="1"/>
              <a:t>doi</a:t>
            </a:r>
            <a:r>
              <a:rPr lang="en-US" dirty="0"/>
              <a:t>: 10.1002/cpz1.552. Erratum in: Curr </a:t>
            </a:r>
            <a:r>
              <a:rPr lang="en-US" dirty="0" err="1"/>
              <a:t>Protoc</a:t>
            </a:r>
            <a:r>
              <a:rPr lang="en-US" dirty="0"/>
              <a:t>. 2022 Aug;2(8):e551. </a:t>
            </a:r>
            <a:r>
              <a:rPr lang="en-US" dirty="0" err="1"/>
              <a:t>doi</a:t>
            </a:r>
            <a:r>
              <a:rPr lang="en-US" dirty="0"/>
              <a:t>: 10.1002/cpz1.551. PMID: 33484484; PMCID: PMC8006063.</a:t>
            </a:r>
          </a:p>
          <a:p>
            <a:r>
              <a:rPr lang="en-US" dirty="0" err="1"/>
              <a:t>Nikfarjam</a:t>
            </a:r>
            <a:r>
              <a:rPr lang="en-US" dirty="0"/>
              <a:t> L, Farzaneh P. Prevention and detection of Mycoplasma contamination in cell culture. Cell J. 2012 Winter;13(4):203-12. </a:t>
            </a:r>
            <a:r>
              <a:rPr lang="en-US" dirty="0" err="1"/>
              <a:t>Epub</a:t>
            </a:r>
            <a:r>
              <a:rPr lang="en-US" dirty="0"/>
              <a:t> 2011 Dec 22. PMID: 23508237; PMCID: PMC3584481.</a:t>
            </a:r>
          </a:p>
          <a:p>
            <a:r>
              <a:rPr lang="en-US" dirty="0">
                <a:hlinkClick r:id="rId3"/>
              </a:rPr>
              <a:t>https://my.clevelandclinic.org/health/diseases/23545-mycoplasma</a:t>
            </a:r>
            <a:endParaRPr lang="en-US" dirty="0"/>
          </a:p>
          <a:p>
            <a:r>
              <a:rPr lang="en-US" dirty="0">
                <a:hlinkClick r:id="rId4"/>
              </a:rPr>
              <a:t>https://unclineberger.org/tissueculture/contaminant/mycoplasmacontam/</a:t>
            </a:r>
            <a:endParaRPr lang="en-US" dirty="0"/>
          </a:p>
          <a:p>
            <a:r>
              <a:rPr lang="en-US" dirty="0">
                <a:hlinkClick r:id="rId5"/>
              </a:rPr>
              <a:t>https://www.cdc.gov/mmwr/volumes/74/wr/mm7423a1.htm</a:t>
            </a:r>
            <a:endParaRPr lang="en-US" dirty="0"/>
          </a:p>
          <a:p>
            <a:r>
              <a:rPr lang="en-US" dirty="0">
                <a:hlinkClick r:id="rId6"/>
              </a:rPr>
              <a:t>https://www.researchgate.net/figure/Appearance-of-colonies-of-Mycoplasma-pneumoniae-Colonies-of-M-pneumoniae-on-an-agar_fig2_299344460</a:t>
            </a:r>
            <a:endParaRPr lang="en-US" dirty="0"/>
          </a:p>
          <a:p>
            <a:r>
              <a:rPr lang="en-US" dirty="0">
                <a:hlinkClick r:id="rId7"/>
              </a:rPr>
              <a:t>https://www.canada.ca/en/public-health/services/laboratory-biosafety-biosecurity/pathogen-safety-data-sheets-risk-assessment/mycoplasma-pneumoniae.html</a:t>
            </a:r>
            <a:endParaRPr lang="en-US" dirty="0"/>
          </a:p>
          <a:p>
            <a:r>
              <a:rPr lang="en-US" dirty="0"/>
              <a:t>https://www.health.state.mn.us/people/cyc/index.html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2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FF9D9-8615-93C4-4126-97D896834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Terms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24FB2-E5A1-BC41-808D-F4D3D44C2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Malaise: general fatigue, “feeling off”</a:t>
            </a:r>
          </a:p>
          <a:p>
            <a:r>
              <a:rPr lang="en-US" dirty="0"/>
              <a:t>Sterol: unsaturated fatty alcohols, typically waxy solids</a:t>
            </a:r>
          </a:p>
          <a:p>
            <a:r>
              <a:rPr lang="en-US" dirty="0"/>
              <a:t>Epithelial cells: cells that cover the “outside” of our bodies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08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2F895-0047-6F4A-EC59-0C253CECD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FF511-ED77-1695-713C-DE6188FE7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6699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Genus of &gt;100 species</a:t>
            </a:r>
          </a:p>
          <a:p>
            <a:r>
              <a:rPr lang="en-US" dirty="0"/>
              <a:t>Lacks a cell wall</a:t>
            </a:r>
          </a:p>
          <a:p>
            <a:pPr lvl="1"/>
            <a:r>
              <a:rPr lang="en-US" dirty="0"/>
              <a:t>Other cell wall lacking species can grow one under certain conditions</a:t>
            </a:r>
          </a:p>
          <a:p>
            <a:r>
              <a:rPr lang="en-US" dirty="0"/>
              <a:t>Not part of the normal mucosal flora</a:t>
            </a:r>
          </a:p>
          <a:p>
            <a:r>
              <a:rPr lang="en-US" dirty="0"/>
              <a:t>Thought to be a virus initially</a:t>
            </a:r>
          </a:p>
          <a:p>
            <a:pPr lvl="1"/>
            <a:r>
              <a:rPr lang="en-US" dirty="0"/>
              <a:t>Passes through 0.45 </a:t>
            </a:r>
            <a:r>
              <a:rPr lang="el-GR" dirty="0"/>
              <a:t>μ</a:t>
            </a:r>
            <a:r>
              <a:rPr lang="en-US" dirty="0"/>
              <a:t>m filter used to eliminate bacteria </a:t>
            </a:r>
          </a:p>
          <a:p>
            <a:r>
              <a:rPr lang="en-US" dirty="0"/>
              <a:t>Huge issue when making cell cultures</a:t>
            </a:r>
          </a:p>
          <a:p>
            <a:pPr lvl="1"/>
            <a:r>
              <a:rPr lang="en-US" dirty="0"/>
              <a:t>Sneaky, leads to erroneous results</a:t>
            </a:r>
          </a:p>
          <a:p>
            <a:pPr lvl="1"/>
            <a:r>
              <a:rPr lang="en-US" dirty="0"/>
              <a:t>Pain in the butt to get rid of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3F619E-72F8-4CA9-1F40-01960E584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754" y="2852274"/>
            <a:ext cx="4496427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4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CBC2D-E095-2D33-FDD6-6F5AD9398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265F0-9132-2A0A-9419-2B0C90D7A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01235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Strict human pathogen</a:t>
            </a:r>
          </a:p>
          <a:p>
            <a:r>
              <a:rPr lang="en-US" dirty="0"/>
              <a:t>Colonizes respiratory system</a:t>
            </a:r>
          </a:p>
          <a:p>
            <a:pPr lvl="1"/>
            <a:r>
              <a:rPr lang="en-US" dirty="0"/>
              <a:t>Throat, trachea, nose, lower tract</a:t>
            </a:r>
          </a:p>
          <a:p>
            <a:r>
              <a:rPr lang="en-US" dirty="0"/>
              <a:t>Not seasonal, epidemic every 4-8 years</a:t>
            </a:r>
          </a:p>
          <a:p>
            <a:r>
              <a:rPr lang="en-US" dirty="0"/>
              <a:t>Common in school-aged children (5-15 years)</a:t>
            </a:r>
          </a:p>
          <a:p>
            <a:pPr lvl="1"/>
            <a:r>
              <a:rPr lang="en-US" dirty="0"/>
              <a:t>Previous exposure lowers chance of reacquiring</a:t>
            </a:r>
          </a:p>
          <a:p>
            <a:r>
              <a:rPr lang="en-US" dirty="0"/>
              <a:t>2 million cases of pneumonia from M. pneumoniae yearly in U.S.</a:t>
            </a:r>
          </a:p>
          <a:p>
            <a:r>
              <a:rPr lang="en-US" dirty="0"/>
              <a:t>Hard to test for</a:t>
            </a:r>
          </a:p>
          <a:p>
            <a:pPr lvl="1"/>
            <a:r>
              <a:rPr lang="en-US" dirty="0"/>
              <a:t>not an exclusively reported disease</a:t>
            </a:r>
          </a:p>
          <a:p>
            <a:endParaRPr lang="en-US" dirty="0"/>
          </a:p>
        </p:txBody>
      </p:sp>
      <p:pic>
        <p:nvPicPr>
          <p:cNvPr id="1026" name="Picture 2" descr="Mycoplasma pneumoniae Infections in Hospitalized Children — United States,  2018–2024 | MMWR">
            <a:extLst>
              <a:ext uri="{FF2B5EF4-FFF2-40B4-BE49-F238E27FC236}">
                <a16:creationId xmlns:a16="http://schemas.microsoft.com/office/drawing/2014/main" id="{E794F42F-509B-7C39-C03A-B9306225A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20075"/>
            <a:ext cx="5818094" cy="42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947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9B07-6D31-24FE-08FC-D7E4C4029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Physiology &amp;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AE736-9896-4C16-3A4C-0513FC092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64186" cy="4351338"/>
          </a:xfrm>
        </p:spPr>
        <p:txBody>
          <a:bodyPr>
            <a:normAutofit/>
          </a:bodyPr>
          <a:lstStyle/>
          <a:p>
            <a:r>
              <a:rPr lang="en-US" dirty="0"/>
              <a:t>Smallest free-living bacterium!</a:t>
            </a:r>
          </a:p>
          <a:p>
            <a:pPr lvl="1"/>
            <a:r>
              <a:rPr lang="en-US" dirty="0"/>
              <a:t>Pleiomorphic</a:t>
            </a:r>
          </a:p>
          <a:p>
            <a:pPr lvl="1"/>
            <a:r>
              <a:rPr lang="en-US" dirty="0"/>
              <a:t>Cocci 0.2-0.3 </a:t>
            </a:r>
            <a:r>
              <a:rPr lang="el-GR" dirty="0"/>
              <a:t>μ</a:t>
            </a:r>
            <a:r>
              <a:rPr lang="en-US" dirty="0"/>
              <a:t>m</a:t>
            </a:r>
          </a:p>
          <a:p>
            <a:pPr lvl="1"/>
            <a:r>
              <a:rPr lang="en-US" dirty="0"/>
              <a:t>Bacilli 1-2 X 0.1-0.2 </a:t>
            </a:r>
            <a:r>
              <a:rPr lang="el-GR" dirty="0"/>
              <a:t>μ</a:t>
            </a:r>
            <a:r>
              <a:rPr lang="en-US" dirty="0"/>
              <a:t>m</a:t>
            </a:r>
          </a:p>
          <a:p>
            <a:r>
              <a:rPr lang="en-US" dirty="0"/>
              <a:t>Lacks cell wall</a:t>
            </a:r>
          </a:p>
          <a:p>
            <a:pPr lvl="1"/>
            <a:r>
              <a:rPr lang="en-US" dirty="0"/>
              <a:t>Sterol-prominent structure</a:t>
            </a:r>
          </a:p>
          <a:p>
            <a:r>
              <a:rPr lang="en-US" dirty="0"/>
              <a:t>Slow growing</a:t>
            </a:r>
          </a:p>
          <a:p>
            <a:pPr lvl="1"/>
            <a:r>
              <a:rPr lang="en-US" dirty="0"/>
              <a:t>Generation time between 1-16 hours, 6 on average</a:t>
            </a:r>
          </a:p>
          <a:p>
            <a:pPr lvl="1"/>
            <a:r>
              <a:rPr lang="en-US" dirty="0"/>
              <a:t>E. coli: 20 minutes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Mycoplasma genitalium bacteria, TEM - Stock Image - C022/2901 - Science  Photo Library">
            <a:extLst>
              <a:ext uri="{FF2B5EF4-FFF2-40B4-BE49-F238E27FC236}">
                <a16:creationId xmlns:a16="http://schemas.microsoft.com/office/drawing/2014/main" id="{8632CE05-7243-65E2-640C-A5823481C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506" y="476506"/>
            <a:ext cx="4715435" cy="352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at are Mycoplasma Infections? | GIDEON">
            <a:extLst>
              <a:ext uri="{FF2B5EF4-FFF2-40B4-BE49-F238E27FC236}">
                <a16:creationId xmlns:a16="http://schemas.microsoft.com/office/drawing/2014/main" id="{AF87479F-C63D-4F01-7F2C-B348D131E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708" y="3845859"/>
            <a:ext cx="3969911" cy="264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223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8B45C-8181-70AC-3F61-87A07A650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Pathogenesis &amp; Immunity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2D34B-B014-C81A-5FF5-5FAF4DFF6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Nutritionally depletes host cells</a:t>
            </a:r>
          </a:p>
          <a:p>
            <a:r>
              <a:rPr lang="en-US" dirty="0"/>
              <a:t>Intracellular permeability(?)</a:t>
            </a:r>
          </a:p>
          <a:p>
            <a:r>
              <a:rPr lang="en-US" dirty="0"/>
              <a:t>Attaches to respiratory epithelium with adhesin complex (P1 adhesin)</a:t>
            </a:r>
          </a:p>
          <a:p>
            <a:pPr lvl="1"/>
            <a:r>
              <a:rPr lang="en-US" dirty="0"/>
              <a:t>Membrane protrusion</a:t>
            </a:r>
          </a:p>
          <a:p>
            <a:pPr lvl="1"/>
            <a:r>
              <a:rPr lang="en-US" dirty="0"/>
              <a:t>Leads to destruction of ciliated epithelial cells</a:t>
            </a:r>
          </a:p>
          <a:p>
            <a:pPr lvl="1"/>
            <a:r>
              <a:rPr lang="en-US" dirty="0"/>
              <a:t>Invade lower tract</a:t>
            </a:r>
          </a:p>
          <a:p>
            <a:r>
              <a:rPr lang="en-US" dirty="0"/>
              <a:t>Acts as superantigen</a:t>
            </a:r>
          </a:p>
          <a:p>
            <a:pPr lvl="1"/>
            <a:r>
              <a:rPr lang="en-US" dirty="0"/>
              <a:t>TNF alpha, IL1, and later IL6</a:t>
            </a:r>
          </a:p>
          <a:p>
            <a:r>
              <a:rPr lang="en-US" dirty="0"/>
              <a:t>Microtubule release of H2O2 &amp; superoxide radicals</a:t>
            </a:r>
          </a:p>
          <a:p>
            <a:r>
              <a:rPr lang="en-US" dirty="0" err="1"/>
              <a:t>rCARDS</a:t>
            </a:r>
            <a:r>
              <a:rPr lang="en-US" dirty="0"/>
              <a:t> toxin</a:t>
            </a:r>
          </a:p>
          <a:p>
            <a:pPr lvl="1"/>
            <a:r>
              <a:rPr lang="en-US" dirty="0"/>
              <a:t>Induces inflammation</a:t>
            </a:r>
          </a:p>
          <a:p>
            <a:pPr lvl="1"/>
            <a:r>
              <a:rPr lang="en-US" dirty="0"/>
              <a:t>ADP </a:t>
            </a:r>
            <a:r>
              <a:rPr lang="en-US" dirty="0" err="1"/>
              <a:t>ribosylator</a:t>
            </a:r>
            <a:endParaRPr lang="en-US" dirty="0"/>
          </a:p>
          <a:p>
            <a:pPr lvl="1"/>
            <a:r>
              <a:rPr lang="en-US" dirty="0"/>
              <a:t>pertussis-like symptoms</a:t>
            </a:r>
          </a:p>
          <a:p>
            <a:r>
              <a:rPr lang="en-US" dirty="0"/>
              <a:t>Some change expression rapidly</a:t>
            </a:r>
          </a:p>
          <a:p>
            <a:pPr lvl="1"/>
            <a:r>
              <a:rPr lang="en-US" dirty="0"/>
              <a:t>Evades immune response</a:t>
            </a:r>
          </a:p>
          <a:p>
            <a:pPr lvl="1"/>
            <a:r>
              <a:rPr lang="en-US" dirty="0"/>
              <a:t>Establishes chronic infection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86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807E2-E431-D809-868C-0D5629AB6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BFE42-2883-C9F6-2A53-A123525D5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C57819-CE92-B735-15ED-E64D1DF76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47" y="0"/>
            <a:ext cx="11312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7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8AAEE-6CE9-C30B-6AC5-A2BD70D69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M. pneumoniae Clinical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3280F-B1AB-C5E1-A04E-6DB27F73D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Mostly asymptomatic</a:t>
            </a:r>
          </a:p>
          <a:p>
            <a:r>
              <a:rPr lang="en-US" dirty="0"/>
              <a:t>Tracheobronchitis</a:t>
            </a:r>
          </a:p>
          <a:p>
            <a:pPr lvl="1"/>
            <a:r>
              <a:rPr lang="en-US" dirty="0"/>
              <a:t>Low grade fever, malaise, headache, dry cough</a:t>
            </a:r>
          </a:p>
          <a:p>
            <a:pPr lvl="1"/>
            <a:r>
              <a:rPr lang="en-US" dirty="0"/>
              <a:t>Onset 2-3 weeks post exposure</a:t>
            </a:r>
          </a:p>
          <a:p>
            <a:pPr lvl="1"/>
            <a:r>
              <a:rPr lang="en-US" dirty="0"/>
              <a:t>Persists for 2 weeks</a:t>
            </a:r>
          </a:p>
          <a:p>
            <a:pPr lvl="1"/>
            <a:r>
              <a:rPr lang="en-US" dirty="0"/>
              <a:t>Contagious for 10 days</a:t>
            </a:r>
          </a:p>
          <a:p>
            <a:r>
              <a:rPr lang="en-US" dirty="0"/>
              <a:t>Atypical pneumonia</a:t>
            </a:r>
          </a:p>
          <a:p>
            <a:pPr lvl="1"/>
            <a:r>
              <a:rPr lang="en-US" dirty="0"/>
              <a:t>Diffuse on x rays</a:t>
            </a:r>
          </a:p>
          <a:p>
            <a:pPr lvl="1"/>
            <a:r>
              <a:rPr lang="en-US" dirty="0"/>
              <a:t>No high fever</a:t>
            </a:r>
          </a:p>
          <a:p>
            <a:pPr lvl="1"/>
            <a:r>
              <a:rPr lang="en-US" dirty="0"/>
              <a:t>Milder than typical pneumonia</a:t>
            </a:r>
          </a:p>
          <a:p>
            <a:r>
              <a:rPr lang="en-US" dirty="0"/>
              <a:t>Pharyngitis</a:t>
            </a:r>
          </a:p>
          <a:p>
            <a:pPr lvl="1"/>
            <a:r>
              <a:rPr lang="en-US" dirty="0"/>
              <a:t>Swelling in back of throat</a:t>
            </a:r>
          </a:p>
        </p:txBody>
      </p:sp>
      <p:pic>
        <p:nvPicPr>
          <p:cNvPr id="3074" name="Picture 2" descr="Mycoplasma pneumonia | Radiology Reference Article | Radiopaedia.org">
            <a:extLst>
              <a:ext uri="{FF2B5EF4-FFF2-40B4-BE49-F238E27FC236}">
                <a16:creationId xmlns:a16="http://schemas.microsoft.com/office/drawing/2014/main" id="{28B0A2F4-57D1-9F42-0F2D-6CE89B3B2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11225"/>
            <a:ext cx="4177553" cy="417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618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A6A5B-AC0A-34C0-DF10-4B0832C22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62122-E9E4-1415-797B-529D7C3E8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M. genitalium, </a:t>
            </a:r>
            <a:r>
              <a:rPr lang="en-US" dirty="0" err="1">
                <a:solidFill>
                  <a:srgbClr val="FF0000"/>
                </a:solidFill>
              </a:rPr>
              <a:t>homininis</a:t>
            </a:r>
            <a:r>
              <a:rPr lang="en-US" dirty="0">
                <a:solidFill>
                  <a:srgbClr val="FF0000"/>
                </a:solidFill>
              </a:rPr>
              <a:t> Clinical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26F75-5BE3-C6D9-26D6-D7151A8EE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M. genitalium</a:t>
            </a:r>
          </a:p>
          <a:p>
            <a:pPr lvl="1"/>
            <a:r>
              <a:rPr lang="en-US" dirty="0"/>
              <a:t>Non-gonococcal urethritis</a:t>
            </a:r>
          </a:p>
          <a:p>
            <a:pPr lvl="2"/>
            <a:r>
              <a:rPr lang="en-US" dirty="0"/>
              <a:t>Burning when peeing</a:t>
            </a:r>
          </a:p>
          <a:p>
            <a:pPr lvl="1"/>
            <a:r>
              <a:rPr lang="en-US" dirty="0"/>
              <a:t>Cervicitis</a:t>
            </a:r>
          </a:p>
          <a:p>
            <a:pPr lvl="2"/>
            <a:r>
              <a:rPr lang="en-US" dirty="0"/>
              <a:t>Infection in cervix</a:t>
            </a:r>
          </a:p>
          <a:p>
            <a:pPr lvl="1"/>
            <a:r>
              <a:rPr lang="en-US" dirty="0"/>
              <a:t>Pelvic inflammatory disease</a:t>
            </a:r>
          </a:p>
          <a:p>
            <a:pPr lvl="2"/>
            <a:r>
              <a:rPr lang="en-US" dirty="0"/>
              <a:t>Infection in uterus if untreated</a:t>
            </a:r>
          </a:p>
          <a:p>
            <a:r>
              <a:rPr lang="en-US" dirty="0"/>
              <a:t>M. </a:t>
            </a:r>
            <a:r>
              <a:rPr lang="en-US" dirty="0" err="1"/>
              <a:t>homininis</a:t>
            </a:r>
            <a:endParaRPr lang="en-US" dirty="0"/>
          </a:p>
          <a:p>
            <a:pPr lvl="1"/>
            <a:r>
              <a:rPr lang="en-US" dirty="0"/>
              <a:t>Postpartum fevers</a:t>
            </a:r>
          </a:p>
          <a:p>
            <a:pPr lvl="2"/>
            <a:r>
              <a:rPr lang="en-US" dirty="0"/>
              <a:t>Lowered antibody level?</a:t>
            </a:r>
          </a:p>
          <a:p>
            <a:pPr lvl="1"/>
            <a:r>
              <a:rPr lang="en-US" dirty="0"/>
              <a:t>Pyelonephritis</a:t>
            </a:r>
          </a:p>
          <a:p>
            <a:pPr lvl="2"/>
            <a:r>
              <a:rPr lang="en-US" dirty="0"/>
              <a:t>UTI that reaches kidney</a:t>
            </a:r>
          </a:p>
        </p:txBody>
      </p:sp>
      <p:pic>
        <p:nvPicPr>
          <p:cNvPr id="4098" name="Picture 2" descr="Mycoplasma hominis | Vircell">
            <a:extLst>
              <a:ext uri="{FF2B5EF4-FFF2-40B4-BE49-F238E27FC236}">
                <a16:creationId xmlns:a16="http://schemas.microsoft.com/office/drawing/2014/main" id="{A99D68B2-34E0-B1C4-3B0E-DDC181515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59" y="2097741"/>
            <a:ext cx="5184244" cy="365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836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27529</TotalTime>
  <Words>921</Words>
  <Application>Microsoft Office PowerPoint</Application>
  <PresentationFormat>Widescreen</PresentationFormat>
  <Paragraphs>129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Mycoplasma</vt:lpstr>
      <vt:lpstr>Terms to Know</vt:lpstr>
      <vt:lpstr>Overview</vt:lpstr>
      <vt:lpstr>Epidemiology</vt:lpstr>
      <vt:lpstr>Physiology &amp; Structure</vt:lpstr>
      <vt:lpstr>Pathogenesis &amp; Immunity</vt:lpstr>
      <vt:lpstr>PowerPoint Presentation</vt:lpstr>
      <vt:lpstr>M. pneumoniae Clinical Disease</vt:lpstr>
      <vt:lpstr>M. genitalium, homininis Clinical Disease</vt:lpstr>
      <vt:lpstr>M. pneumoniae vs. other Mycoplasma sp.</vt:lpstr>
      <vt:lpstr>Diagnosis </vt:lpstr>
      <vt:lpstr>Treatment</vt:lpstr>
      <vt:lpstr>Prevention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Hank Munro</dc:creator>
  <cp:lastModifiedBy>Hank Munro</cp:lastModifiedBy>
  <cp:revision>1</cp:revision>
  <dcterms:created xsi:type="dcterms:W3CDTF">2026-02-13T16:36:07Z</dcterms:created>
  <dcterms:modified xsi:type="dcterms:W3CDTF">2026-03-04T22:51:11Z</dcterms:modified>
</cp:coreProperties>
</file>