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1" r:id="rId43"/>
    <p:sldId id="302" r:id="rId44"/>
    <p:sldId id="304" r:id="rId45"/>
    <p:sldId id="305" r:id="rId46"/>
    <p:sldId id="306" r:id="rId47"/>
    <p:sldId id="307" r:id="rId48"/>
    <p:sldId id="303" r:id="rId49"/>
    <p:sldId id="300" r:id="rId50"/>
    <p:sldId id="308" r:id="rId51"/>
    <p:sldId id="309" r:id="rId52"/>
    <p:sldId id="312" r:id="rId53"/>
    <p:sldId id="313" r:id="rId54"/>
    <p:sldId id="314" r:id="rId55"/>
    <p:sldId id="315" r:id="rId56"/>
    <p:sldId id="316" r:id="rId57"/>
    <p:sldId id="310" r:id="rId58"/>
    <p:sldId id="311" r:id="rId59"/>
    <p:sldId id="317" r:id="rId60"/>
    <p:sldId id="318" r:id="rId61"/>
    <p:sldId id="319" r:id="rId62"/>
    <p:sldId id="320" r:id="rId63"/>
    <p:sldId id="321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0"/>
    <p:restoredTop sz="93692"/>
  </p:normalViewPr>
  <p:slideViewPr>
    <p:cSldViewPr snapToGrid="0" snapToObjects="1">
      <p:cViewPr varScale="1">
        <p:scale>
          <a:sx n="71" d="100"/>
          <a:sy n="71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AB49-BDC3-0447-825F-974D5D98C77D}" type="datetimeFigureOut">
              <a:rPr lang="en-US" smtClean="0"/>
              <a:t>12/14/25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A330-D6C1-944D-A01F-B8E244F02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7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AB49-BDC3-0447-825F-974D5D98C77D}" type="datetimeFigureOut">
              <a:rPr lang="en-US" smtClean="0"/>
              <a:t>12/14/25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A330-D6C1-944D-A01F-B8E244F02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6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AB49-BDC3-0447-825F-974D5D98C77D}" type="datetimeFigureOut">
              <a:rPr lang="en-US" smtClean="0"/>
              <a:t>12/14/25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A330-D6C1-944D-A01F-B8E244F02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7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AB49-BDC3-0447-825F-974D5D98C77D}" type="datetimeFigureOut">
              <a:rPr lang="en-US" smtClean="0"/>
              <a:t>12/14/25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A330-D6C1-944D-A01F-B8E244F02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5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AB49-BDC3-0447-825F-974D5D98C77D}" type="datetimeFigureOut">
              <a:rPr lang="en-US" smtClean="0"/>
              <a:t>12/14/25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A330-D6C1-944D-A01F-B8E244F02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7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AB49-BDC3-0447-825F-974D5D98C77D}" type="datetimeFigureOut">
              <a:rPr lang="en-US" smtClean="0"/>
              <a:t>12/14/25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A330-D6C1-944D-A01F-B8E244F02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1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AB49-BDC3-0447-825F-974D5D98C77D}" type="datetimeFigureOut">
              <a:rPr lang="en-US" smtClean="0"/>
              <a:t>12/14/25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A330-D6C1-944D-A01F-B8E244F02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6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AB49-BDC3-0447-825F-974D5D98C77D}" type="datetimeFigureOut">
              <a:rPr lang="en-US" smtClean="0"/>
              <a:t>12/14/25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A330-D6C1-944D-A01F-B8E244F02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AB49-BDC3-0447-825F-974D5D98C77D}" type="datetimeFigureOut">
              <a:rPr lang="en-US" smtClean="0"/>
              <a:t>12/14/25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A330-D6C1-944D-A01F-B8E244F02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6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AB49-BDC3-0447-825F-974D5D98C77D}" type="datetimeFigureOut">
              <a:rPr lang="en-US" smtClean="0"/>
              <a:t>12/14/25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A330-D6C1-944D-A01F-B8E244F02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9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AB49-BDC3-0447-825F-974D5D98C77D}" type="datetimeFigureOut">
              <a:rPr lang="en-US" smtClean="0"/>
              <a:t>12/14/25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A330-D6C1-944D-A01F-B8E244F02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5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0AB49-BDC3-0447-825F-974D5D98C77D}" type="datetimeFigureOut">
              <a:rPr lang="en-US" smtClean="0"/>
              <a:t>12/14/25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A330-D6C1-944D-A01F-B8E244F02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6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emf"/><Relationship Id="rId3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emf"/><Relationship Id="rId3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7 Elements of Host Protective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8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76A0AC-A3A7-9B40-B3B8-A7BFE0C5A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186" y="0"/>
            <a:ext cx="4801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19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20FEFF-A997-1346-9168-AE3CB5349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63500"/>
            <a:ext cx="58928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1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A99D92-D01F-474D-BE03-1AEBAB4B0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192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02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CC7351-BB59-484C-800B-7164348A2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853" y="0"/>
            <a:ext cx="8772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20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828352-E93C-3644-A2EB-03B650B92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60" y="0"/>
            <a:ext cx="10153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37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88B3D8-394A-9F40-BC50-480B096C2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70" y="0"/>
            <a:ext cx="1019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76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F832D3-D298-2D40-A990-9B2E277CA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584200"/>
            <a:ext cx="59436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54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8 Innate Host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0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0"/>
            <a:ext cx="3963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16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0"/>
            <a:ext cx="3434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1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B439FE-FC37-F446-A618-B492F1399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261" y="196645"/>
            <a:ext cx="7522023" cy="641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77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9" y="1416423"/>
            <a:ext cx="10939221" cy="410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15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63500"/>
            <a:ext cx="95758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76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842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71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64" y="519953"/>
            <a:ext cx="7266342" cy="605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10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47" y="214420"/>
            <a:ext cx="6024282" cy="65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68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1" y="519953"/>
            <a:ext cx="11972921" cy="58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21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53" y="0"/>
            <a:ext cx="766905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3" y="172571"/>
            <a:ext cx="3200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5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09" y="1"/>
            <a:ext cx="10293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29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4" y="0"/>
            <a:ext cx="10453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15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53" y="145131"/>
            <a:ext cx="5109882" cy="664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368704-B482-5741-9584-1C76B3889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487" y="0"/>
            <a:ext cx="4911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19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49" y="322729"/>
            <a:ext cx="7877557" cy="645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71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76" y="573741"/>
            <a:ext cx="11329886" cy="57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20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114300"/>
            <a:ext cx="9575800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65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88" y="5882"/>
            <a:ext cx="5380716" cy="68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62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37" y="340659"/>
            <a:ext cx="7834493" cy="63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92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0"/>
            <a:ext cx="4658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71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0"/>
            <a:ext cx="9395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21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9</a:t>
            </a:r>
            <a:r>
              <a:rPr lang="en-US" dirty="0" smtClean="0"/>
              <a:t> Antigen-specific immune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87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0"/>
            <a:ext cx="9395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7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63" y="466165"/>
            <a:ext cx="9662948" cy="60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0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5E1BBE-C76F-0443-A821-BE7A10D67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263" y="639097"/>
            <a:ext cx="8954669" cy="547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434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65" y="0"/>
            <a:ext cx="407578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774700"/>
            <a:ext cx="4572000" cy="2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338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15" y="143435"/>
            <a:ext cx="8026855" cy="645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283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382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53" y="307410"/>
            <a:ext cx="6490447" cy="99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273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553" y="55401"/>
            <a:ext cx="6767621" cy="663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10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11" y="68987"/>
            <a:ext cx="5558117" cy="669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645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35" y="76572"/>
            <a:ext cx="6345601" cy="662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32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18" y="100554"/>
            <a:ext cx="6674020" cy="675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65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81" y="159185"/>
            <a:ext cx="6831855" cy="651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47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68909"/>
            <a:ext cx="6089771" cy="650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937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52" y="0"/>
            <a:ext cx="775777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31" y="5074023"/>
            <a:ext cx="5375069" cy="12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13BB2F-B8CC-ED44-85DE-6CCFAB7D7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194" y="0"/>
            <a:ext cx="8147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592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35" y="0"/>
            <a:ext cx="350022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" y="5576046"/>
            <a:ext cx="8105577" cy="12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02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" y="573741"/>
            <a:ext cx="11985692" cy="566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696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9074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53" y="6097328"/>
            <a:ext cx="4966447" cy="58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471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29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049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83" y="502023"/>
            <a:ext cx="9639900" cy="598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507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5" y="591671"/>
            <a:ext cx="11643433" cy="568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567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308451"/>
            <a:ext cx="11450320" cy="636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49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3" y="1685365"/>
            <a:ext cx="11761393" cy="34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513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43" y="197224"/>
            <a:ext cx="11406555" cy="64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909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1" y="-6350"/>
            <a:ext cx="629432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276" y="5880846"/>
            <a:ext cx="5348723" cy="91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2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982C0B-28CC-4941-B881-619A90B1D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901" y="0"/>
            <a:ext cx="3955235" cy="5103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A81899-41FA-DC4A-8728-3AB780A16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901" y="4567698"/>
            <a:ext cx="3992191" cy="18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47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59" y="425659"/>
            <a:ext cx="7673788" cy="635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904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750994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32" y="6024282"/>
            <a:ext cx="4828367" cy="83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83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71" y="64020"/>
            <a:ext cx="8050305" cy="681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554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29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4A0DF6-4ECD-5648-8DA9-88164CB2E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506" y="324465"/>
            <a:ext cx="8649512" cy="603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0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3E0D22-C89E-4C4E-9C21-E31EA878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269" y="0"/>
            <a:ext cx="674346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0A3438-AE5B-5B44-B81E-4624B1E6B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443"/>
            <a:ext cx="2617224" cy="2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80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0EE6F7-28F7-144E-8AC6-115BCBA00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234" y="0"/>
            <a:ext cx="4231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18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</Words>
  <Application>Microsoft Macintosh PowerPoint</Application>
  <PresentationFormat>Widescreen</PresentationFormat>
  <Paragraphs>3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 Innate Host Responses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courcelle</dc:creator>
  <cp:lastModifiedBy>justin courcelle</cp:lastModifiedBy>
  <cp:revision>19</cp:revision>
  <dcterms:created xsi:type="dcterms:W3CDTF">2025-12-14T16:55:37Z</dcterms:created>
  <dcterms:modified xsi:type="dcterms:W3CDTF">2025-12-14T18:48:38Z</dcterms:modified>
</cp:coreProperties>
</file>