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4" r:id="rId5"/>
    <p:sldMasterId id="214748370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Lst>
  <p:sldSz cy="5143500" cx="9144000"/>
  <p:notesSz cx="6858000" cy="9144000"/>
  <p:embeddedFontLst>
    <p:embeddedFont>
      <p:font typeface="Barlow ExtraLight"/>
      <p:regular r:id="rId42"/>
      <p:bold r:id="rId43"/>
      <p:italic r:id="rId44"/>
      <p:boldItalic r:id="rId45"/>
    </p:embeddedFont>
    <p:embeddedFont>
      <p:font typeface="Roboto"/>
      <p:regular r:id="rId46"/>
      <p:bold r:id="rId47"/>
      <p:italic r:id="rId48"/>
      <p:boldItalic r:id="rId49"/>
    </p:embeddedFont>
    <p:embeddedFont>
      <p:font typeface="Hepta Slab Medium"/>
      <p:regular r:id="rId50"/>
      <p:bold r:id="rId51"/>
    </p:embeddedFont>
    <p:embeddedFont>
      <p:font typeface="Hepta Slab Light"/>
      <p:regular r:id="rId52"/>
      <p:bold r:id="rId53"/>
    </p:embeddedFont>
    <p:embeddedFont>
      <p:font typeface="Hepta Slab"/>
      <p:regular r:id="rId54"/>
      <p:bold r:id="rId55"/>
    </p:embeddedFont>
    <p:embeddedFont>
      <p:font typeface="Barlow Medium"/>
      <p:regular r:id="rId56"/>
      <p:bold r:id="rId57"/>
      <p:italic r:id="rId58"/>
      <p:boldItalic r:id="rId59"/>
    </p:embeddedFont>
    <p:embeddedFont>
      <p:font typeface="Barlow Light"/>
      <p:regular r:id="rId60"/>
      <p:bold r:id="rId61"/>
      <p:italic r:id="rId62"/>
      <p:boldItalic r:id="rId63"/>
    </p:embeddedFont>
    <p:embeddedFont>
      <p:font typeface="Barlow"/>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94B0FEF-4954-471A-AFFA-BFF480143EEC}">
  <a:tblStyle styleId="{494B0FEF-4954-471A-AFFA-BFF480143EE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font" Target="fonts/BarlowExtraLight-regular.fntdata"/><Relationship Id="rId41" Type="http://schemas.openxmlformats.org/officeDocument/2006/relationships/slide" Target="slides/slide34.xml"/><Relationship Id="rId44" Type="http://schemas.openxmlformats.org/officeDocument/2006/relationships/font" Target="fonts/BarlowExtraLight-italic.fntdata"/><Relationship Id="rId43" Type="http://schemas.openxmlformats.org/officeDocument/2006/relationships/font" Target="fonts/BarlowExtraLight-bold.fntdata"/><Relationship Id="rId46" Type="http://schemas.openxmlformats.org/officeDocument/2006/relationships/font" Target="fonts/Roboto-regular.fntdata"/><Relationship Id="rId45" Type="http://schemas.openxmlformats.org/officeDocument/2006/relationships/font" Target="fonts/BarlowExtraLight-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Roboto-italic.fntdata"/><Relationship Id="rId47" Type="http://schemas.openxmlformats.org/officeDocument/2006/relationships/font" Target="fonts/Roboto-bold.fntdata"/><Relationship Id="rId49" Type="http://schemas.openxmlformats.org/officeDocument/2006/relationships/font" Target="fonts/Roboto-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BarlowLight-italic.fntdata"/><Relationship Id="rId61" Type="http://schemas.openxmlformats.org/officeDocument/2006/relationships/font" Target="fonts/BarlowLight-bold.fntdata"/><Relationship Id="rId20" Type="http://schemas.openxmlformats.org/officeDocument/2006/relationships/slide" Target="slides/slide13.xml"/><Relationship Id="rId64" Type="http://schemas.openxmlformats.org/officeDocument/2006/relationships/font" Target="fonts/Barlow-regular.fntdata"/><Relationship Id="rId63" Type="http://schemas.openxmlformats.org/officeDocument/2006/relationships/font" Target="fonts/BarlowLight-boldItalic.fntdata"/><Relationship Id="rId22" Type="http://schemas.openxmlformats.org/officeDocument/2006/relationships/slide" Target="slides/slide15.xml"/><Relationship Id="rId66" Type="http://schemas.openxmlformats.org/officeDocument/2006/relationships/font" Target="fonts/Barlow-italic.fntdata"/><Relationship Id="rId21" Type="http://schemas.openxmlformats.org/officeDocument/2006/relationships/slide" Target="slides/slide14.xml"/><Relationship Id="rId65" Type="http://schemas.openxmlformats.org/officeDocument/2006/relationships/font" Target="fonts/Barlow-bold.fntdata"/><Relationship Id="rId24" Type="http://schemas.openxmlformats.org/officeDocument/2006/relationships/slide" Target="slides/slide17.xml"/><Relationship Id="rId23" Type="http://schemas.openxmlformats.org/officeDocument/2006/relationships/slide" Target="slides/slide16.xml"/><Relationship Id="rId67" Type="http://schemas.openxmlformats.org/officeDocument/2006/relationships/font" Target="fonts/Barlow-boldItalic.fntdata"/><Relationship Id="rId60" Type="http://schemas.openxmlformats.org/officeDocument/2006/relationships/font" Target="fonts/BarlowLight-regular.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HeptaSlabMedium-bold.fntdata"/><Relationship Id="rId50" Type="http://schemas.openxmlformats.org/officeDocument/2006/relationships/font" Target="fonts/HeptaSlabMedium-regular.fntdata"/><Relationship Id="rId53" Type="http://schemas.openxmlformats.org/officeDocument/2006/relationships/font" Target="fonts/HeptaSlabLight-bold.fntdata"/><Relationship Id="rId52" Type="http://schemas.openxmlformats.org/officeDocument/2006/relationships/font" Target="fonts/HeptaSlabLight-regular.fntdata"/><Relationship Id="rId11" Type="http://schemas.openxmlformats.org/officeDocument/2006/relationships/slide" Target="slides/slide4.xml"/><Relationship Id="rId55" Type="http://schemas.openxmlformats.org/officeDocument/2006/relationships/font" Target="fonts/HeptaSlab-bold.fntdata"/><Relationship Id="rId10" Type="http://schemas.openxmlformats.org/officeDocument/2006/relationships/slide" Target="slides/slide3.xml"/><Relationship Id="rId54" Type="http://schemas.openxmlformats.org/officeDocument/2006/relationships/font" Target="fonts/HeptaSlab-regular.fntdata"/><Relationship Id="rId13" Type="http://schemas.openxmlformats.org/officeDocument/2006/relationships/slide" Target="slides/slide6.xml"/><Relationship Id="rId57" Type="http://schemas.openxmlformats.org/officeDocument/2006/relationships/font" Target="fonts/BarlowMedium-bold.fntdata"/><Relationship Id="rId12" Type="http://schemas.openxmlformats.org/officeDocument/2006/relationships/slide" Target="slides/slide5.xml"/><Relationship Id="rId56" Type="http://schemas.openxmlformats.org/officeDocument/2006/relationships/font" Target="fonts/BarlowMedium-regular.fntdata"/><Relationship Id="rId15" Type="http://schemas.openxmlformats.org/officeDocument/2006/relationships/slide" Target="slides/slide8.xml"/><Relationship Id="rId59" Type="http://schemas.openxmlformats.org/officeDocument/2006/relationships/font" Target="fonts/BarlowMedium-boldItalic.fntdata"/><Relationship Id="rId14" Type="http://schemas.openxmlformats.org/officeDocument/2006/relationships/slide" Target="slides/slide7.xml"/><Relationship Id="rId58" Type="http://schemas.openxmlformats.org/officeDocument/2006/relationships/font" Target="fonts/BarlowMedium-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gle.com/search?q=Matrix-assisted+laser+desorption%2Fionization+time-of-flight+mass+spectrometry&amp;oq=what+is+MALDI-TOF+MS&amp;gs_lcrp=EgZjaHJvbWUqBwgAEAAYgAQyBwgAEAAYgAQyCAgBEAAYFhgeMggIAhAAGBYYHjIICAMQABgWGB4yCAgEEAAYFhgeMggIBRAAGBYYHjIICAYQABgWGB4yDQgHEAAYhgMYgAQYigUyBwgIEAAY7wUyCggJEAAYgAQYogTSAQgxNjQ2ajBqN6gCALACAA&amp;sourceid=chrome&amp;ie=UTF-8&amp;ved=2ahUKEwjW_Mikmf-SAxUHLzQIHcGnDdkQgK4QegYIAQgAEAU"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c49661a16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3c49661a16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3c49661a162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3c49661a162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lang="en"/>
              <a:t>Causes</a:t>
            </a:r>
            <a:r>
              <a:rPr lang="en"/>
              <a:t> actinomycosis -- chronic granulomatous lesions that become suppurative (pus filled) and form </a:t>
            </a:r>
            <a:r>
              <a:rPr lang="en"/>
              <a:t>abscesses (in cervicofacial these are often connected to sinus tracts) </a:t>
            </a:r>
            <a:endParaRPr/>
          </a:p>
          <a:p>
            <a:pPr indent="-298450" lvl="0" marL="457200" rtl="0" algn="l">
              <a:lnSpc>
                <a:spcPct val="115000"/>
              </a:lnSpc>
              <a:spcBef>
                <a:spcPts val="0"/>
              </a:spcBef>
              <a:spcAft>
                <a:spcPts val="0"/>
              </a:spcAft>
              <a:buClr>
                <a:schemeClr val="dk1"/>
              </a:buClr>
              <a:buSzPts val="1100"/>
              <a:buChar char="●"/>
            </a:pPr>
            <a:r>
              <a:rPr lang="en"/>
              <a:t>C</a:t>
            </a:r>
            <a:r>
              <a:rPr lang="en"/>
              <a:t>olonies within the </a:t>
            </a:r>
            <a:r>
              <a:rPr lang="en"/>
              <a:t>abscess</a:t>
            </a:r>
            <a:r>
              <a:rPr lang="en"/>
              <a:t> are visible to the naked eye (about the size of a grain of sand) and are yellow or orange. These are called sulfur granules</a:t>
            </a:r>
            <a:endParaRPr/>
          </a:p>
          <a:p>
            <a:pPr indent="-298450" lvl="1" marL="914400" rtl="0" algn="l">
              <a:lnSpc>
                <a:spcPct val="115000"/>
              </a:lnSpc>
              <a:spcBef>
                <a:spcPts val="0"/>
              </a:spcBef>
              <a:spcAft>
                <a:spcPts val="0"/>
              </a:spcAft>
              <a:buClr>
                <a:schemeClr val="dk1"/>
              </a:buClr>
              <a:buSzPts val="1100"/>
              <a:buAutoNum type="alphaLcPeriod"/>
            </a:pPr>
            <a:r>
              <a:rPr lang="en"/>
              <a:t>“Sulfur granules” after the color but do not actually contain sulfur) </a:t>
            </a:r>
            <a:endParaRPr/>
          </a:p>
          <a:p>
            <a:pPr indent="-298450" lvl="1" marL="914400" rtl="0" algn="l">
              <a:lnSpc>
                <a:spcPct val="115000"/>
              </a:lnSpc>
              <a:spcBef>
                <a:spcPts val="0"/>
              </a:spcBef>
              <a:spcAft>
                <a:spcPts val="0"/>
              </a:spcAft>
              <a:buClr>
                <a:schemeClr val="dk1"/>
              </a:buClr>
              <a:buSzPts val="1100"/>
              <a:buAutoNum type="alphaLcPeriod"/>
            </a:pPr>
            <a:r>
              <a:rPr lang="en"/>
              <a:t>Within the granules are masses of the filamentous bacteria in a biofilm held </a:t>
            </a:r>
            <a:r>
              <a:rPr lang="en"/>
              <a:t>together</a:t>
            </a:r>
            <a:r>
              <a:rPr lang="en"/>
              <a:t> by calcium salts and polysaccharide protein complex (bc gram positive, peptidoglycan layer)</a:t>
            </a:r>
            <a:endParaRPr/>
          </a:p>
          <a:p>
            <a:pPr indent="-298450" lvl="0" marL="457200" rtl="0" algn="l">
              <a:lnSpc>
                <a:spcPct val="115000"/>
              </a:lnSpc>
              <a:spcBef>
                <a:spcPts val="0"/>
              </a:spcBef>
              <a:spcAft>
                <a:spcPts val="0"/>
              </a:spcAft>
              <a:buClr>
                <a:schemeClr val="dk1"/>
              </a:buClr>
              <a:buSzPts val="1100"/>
              <a:buChar char="●"/>
            </a:pPr>
            <a:r>
              <a:rPr lang="en"/>
              <a:t>Most well characterized are cervicofacial (oral </a:t>
            </a:r>
            <a:r>
              <a:rPr lang="en"/>
              <a:t>abscess</a:t>
            </a:r>
            <a:r>
              <a:rPr lang="en"/>
              <a:t>) but can also occur in pelvic, thoracic, and abdominal - will also colonize foreign substances (not IV catheter </a:t>
            </a:r>
            <a:r>
              <a:rPr lang="en"/>
              <a:t>because</a:t>
            </a:r>
            <a:r>
              <a:rPr lang="en"/>
              <a:t> slow growing, may colonize implants, example to come) -- could by pyogenic (fast growing) and painful or could be slowly evolving relatively painless </a:t>
            </a:r>
            <a:endParaRPr/>
          </a:p>
          <a:p>
            <a:pPr indent="-298450" lvl="0" marL="457200" rtl="0" algn="l">
              <a:lnSpc>
                <a:spcPct val="115000"/>
              </a:lnSpc>
              <a:spcBef>
                <a:spcPts val="0"/>
              </a:spcBef>
              <a:spcAft>
                <a:spcPts val="0"/>
              </a:spcAft>
              <a:buClr>
                <a:schemeClr val="dk1"/>
              </a:buClr>
              <a:buSzPts val="1100"/>
              <a:buChar char="●"/>
            </a:pPr>
            <a:r>
              <a:rPr lang="en"/>
              <a:t>Polymicrobial</a:t>
            </a:r>
            <a:r>
              <a:rPr lang="en"/>
              <a:t> – other bacteria contribute to tissue damage which gives the actinomyces an opening also the damaged host tissue releases nutrients which all bacteria </a:t>
            </a:r>
            <a:r>
              <a:rPr lang="en"/>
              <a:t>benefit from. Additionally the other bacteria reduce the oxygen in the environment making it more ideal for actinomyces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3c49661a162_1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3c49661a162_1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Left: Cervicofacial = lumpy jaw — </a:t>
            </a:r>
            <a:r>
              <a:rPr lang="en"/>
              <a:t>abscess</a:t>
            </a:r>
            <a:r>
              <a:rPr lang="en"/>
              <a:t> caused by actinomyces </a:t>
            </a:r>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Right: </a:t>
            </a:r>
            <a:r>
              <a:rPr lang="en">
                <a:solidFill>
                  <a:schemeClr val="dk1"/>
                </a:solidFill>
              </a:rPr>
              <a:t>Pelvic infection - can range in severity (sometimes just vaginitis) but here presented as more severe case with multiple abscesses and tissue damage -- may colonize on foreign surface like IUD (intrauterine device) – this is image of uterus after IUD was in for 10 years (which for some brands is well within normal), surgical removal and debridement of large pelvic mass which extended into the fallopian tubes and also hepatic abscesses (liver), treated with penicillin for 1 yr and cured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Both from textbook</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3c49661a162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3c49661a162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To culture need large (because bacteria concentrated in granules) sample which is as pure (not containing other pathogens or normal flora) as possible. Takes around two weeks to grow and requires p</a:t>
            </a:r>
            <a:r>
              <a:rPr lang="en"/>
              <a:t>re reduced anaerobically sterilized (PRAS) media</a:t>
            </a:r>
            <a:endParaRPr/>
          </a:p>
          <a:p>
            <a:pPr indent="-298450" lvl="0" marL="457200" rtl="0" algn="l">
              <a:spcBef>
                <a:spcPts val="0"/>
              </a:spcBef>
              <a:spcAft>
                <a:spcPts val="0"/>
              </a:spcAft>
              <a:buSzPts val="1100"/>
              <a:buChar char="-"/>
            </a:pPr>
            <a:r>
              <a:rPr lang="en"/>
              <a:t>Microscopic identification by crushing a granules and seeing </a:t>
            </a:r>
            <a:r>
              <a:rPr lang="en">
                <a:solidFill>
                  <a:schemeClr val="dk1"/>
                </a:solidFill>
              </a:rPr>
              <a:t>thin gram positive branching rods along the periphery</a:t>
            </a:r>
            <a:r>
              <a:rPr lang="en"/>
              <a:t> </a:t>
            </a:r>
            <a:endParaRPr/>
          </a:p>
          <a:p>
            <a:pPr indent="-298450" lvl="0" marL="457200" rtl="0" algn="l">
              <a:spcBef>
                <a:spcPts val="0"/>
              </a:spcBef>
              <a:spcAft>
                <a:spcPts val="0"/>
              </a:spcAft>
              <a:buSzPts val="1100"/>
              <a:buChar char="-"/>
            </a:pPr>
            <a:r>
              <a:rPr lang="en"/>
              <a:t>if you do manage to isolate and grow it – white dome colonies (dome surface may be irregular and resemble the top of a molar - good to know bc it colonizes the mouth)</a:t>
            </a:r>
            <a:endParaRPr/>
          </a:p>
          <a:p>
            <a:pPr indent="-298450" lvl="0" marL="457200" rtl="0" algn="l">
              <a:spcBef>
                <a:spcPts val="0"/>
              </a:spcBef>
              <a:spcAft>
                <a:spcPts val="0"/>
              </a:spcAft>
              <a:buSzPts val="1100"/>
              <a:buChar char="-"/>
            </a:pPr>
            <a:r>
              <a:rPr lang="en"/>
              <a:t>Often times mass </a:t>
            </a:r>
            <a:r>
              <a:rPr lang="en"/>
              <a:t>spectrometry</a:t>
            </a:r>
            <a:r>
              <a:rPr lang="en"/>
              <a:t> is used to diagnose rather than culture </a:t>
            </a:r>
            <a:endParaRPr/>
          </a:p>
          <a:p>
            <a:pPr indent="-298450" lvl="0" marL="457200" rtl="0" algn="l">
              <a:spcBef>
                <a:spcPts val="0"/>
              </a:spcBef>
              <a:spcAft>
                <a:spcPts val="0"/>
              </a:spcAft>
              <a:buSzPts val="1100"/>
              <a:buChar char="-"/>
            </a:pPr>
            <a:r>
              <a:rPr lang="en"/>
              <a:t>Figures from textbook</a:t>
            </a:r>
            <a:endParaRPr/>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3cc05d344f9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3cc05d344f9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Clinical diagnosis as dictated by </a:t>
            </a:r>
            <a:r>
              <a:rPr lang="en" sz="1500">
                <a:solidFill>
                  <a:schemeClr val="dk1"/>
                </a:solidFill>
                <a:latin typeface="Barlow Light"/>
                <a:ea typeface="Barlow Light"/>
                <a:cs typeface="Barlow Light"/>
                <a:sym typeface="Barlow Light"/>
              </a:rPr>
              <a:t>(</a:t>
            </a:r>
            <a:r>
              <a:rPr lang="en" sz="1500">
                <a:solidFill>
                  <a:schemeClr val="dk1"/>
                </a:solidFill>
                <a:latin typeface="Barlow"/>
                <a:ea typeface="Barlow"/>
                <a:cs typeface="Barlow"/>
                <a:sym typeface="Barlow"/>
              </a:rPr>
              <a:t>Gajdács </a:t>
            </a:r>
            <a:r>
              <a:rPr i="1" lang="en" sz="1500">
                <a:solidFill>
                  <a:schemeClr val="dk1"/>
                </a:solidFill>
                <a:latin typeface="Barlow"/>
                <a:ea typeface="Barlow"/>
                <a:cs typeface="Barlow"/>
                <a:sym typeface="Barlow"/>
              </a:rPr>
              <a:t>et al. </a:t>
            </a:r>
            <a:r>
              <a:rPr lang="en" sz="1500">
                <a:solidFill>
                  <a:schemeClr val="dk1"/>
                </a:solidFill>
                <a:latin typeface="Barlow"/>
                <a:ea typeface="Barlow"/>
                <a:cs typeface="Barlow"/>
                <a:sym typeface="Barlow"/>
              </a:rPr>
              <a:t>2019)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Clinical discussion</a:t>
            </a:r>
            <a:endParaRPr/>
          </a:p>
          <a:p>
            <a:pPr indent="-298450" lvl="0" marL="457200" rtl="0" algn="l">
              <a:spcBef>
                <a:spcPts val="0"/>
              </a:spcBef>
              <a:spcAft>
                <a:spcPts val="0"/>
              </a:spcAft>
              <a:buSzPts val="1100"/>
              <a:buChar char="-"/>
            </a:pPr>
            <a:r>
              <a:rPr lang="en"/>
              <a:t>Risk factors and symptoms (poor hygine, immunocompromosed, IUD or other long term foreign implant in mucosa – symptoms like pain and malese and sometimes fever – chronic reinfection) </a:t>
            </a:r>
            <a:endParaRPr/>
          </a:p>
          <a:p>
            <a:pPr indent="0" lvl="0" marL="0" rtl="0" algn="l">
              <a:spcBef>
                <a:spcPts val="0"/>
              </a:spcBef>
              <a:spcAft>
                <a:spcPts val="0"/>
              </a:spcAft>
              <a:buNone/>
            </a:pPr>
            <a:r>
              <a:rPr lang="en"/>
              <a:t>Lab</a:t>
            </a:r>
            <a:endParaRPr/>
          </a:p>
          <a:p>
            <a:pPr indent="-298450" lvl="0" marL="457200" rtl="0" algn="l">
              <a:spcBef>
                <a:spcPts val="0"/>
              </a:spcBef>
              <a:spcAft>
                <a:spcPts val="0"/>
              </a:spcAft>
              <a:buSzPts val="1100"/>
              <a:buChar char="-"/>
            </a:pPr>
            <a:r>
              <a:rPr lang="en"/>
              <a:t>Attempt to culture with large, pure sample on PRAS (pre reduced anaerobically sterilized) media</a:t>
            </a:r>
            <a:endParaRPr/>
          </a:p>
          <a:p>
            <a:pPr indent="-298450" lvl="0" marL="457200" rtl="0" algn="l">
              <a:spcBef>
                <a:spcPts val="0"/>
              </a:spcBef>
              <a:spcAft>
                <a:spcPts val="0"/>
              </a:spcAft>
              <a:buSzPts val="1100"/>
              <a:buChar char="-"/>
            </a:pPr>
            <a:r>
              <a:rPr lang="en"/>
              <a:t>API20/VITEK ANI card is a bunch of wells (64) that turn color </a:t>
            </a:r>
            <a:r>
              <a:rPr lang="en"/>
              <a:t>in response</a:t>
            </a:r>
            <a:r>
              <a:rPr lang="en"/>
              <a:t> to certain samples, used for ID of any anaerobic bacteria, results within 6 hours</a:t>
            </a:r>
            <a:endParaRPr/>
          </a:p>
          <a:p>
            <a:pPr indent="-298450" lvl="0" marL="457200" rtl="0" algn="l">
              <a:spcBef>
                <a:spcPts val="0"/>
              </a:spcBef>
              <a:spcAft>
                <a:spcPts val="0"/>
              </a:spcAft>
              <a:buSzPts val="1100"/>
              <a:buChar char="-"/>
            </a:pPr>
            <a:r>
              <a:rPr lang="en" sz="1200" u="sng">
                <a:solidFill>
                  <a:schemeClr val="hlink"/>
                </a:solidFill>
                <a:latin typeface="Roboto"/>
                <a:ea typeface="Roboto"/>
                <a:cs typeface="Roboto"/>
                <a:sym typeface="Roboto"/>
                <a:hlinkClick r:id="rId2"/>
              </a:rPr>
              <a:t>Matrix-assisted laser desorption/ionization time-of-flight mass spectrometry</a:t>
            </a:r>
            <a:r>
              <a:rPr lang="en" sz="1200">
                <a:solidFill>
                  <a:srgbClr val="0A0A0A"/>
                </a:solidFill>
                <a:latin typeface="Roboto"/>
                <a:ea typeface="Roboto"/>
                <a:cs typeface="Roboto"/>
                <a:sym typeface="Roboto"/>
              </a:rPr>
              <a:t> (MALDI-TOF MS) </a:t>
            </a:r>
            <a:endParaRPr/>
          </a:p>
          <a:p>
            <a:pPr indent="0" lvl="0" marL="0" rtl="0" algn="l">
              <a:spcBef>
                <a:spcPts val="0"/>
              </a:spcBef>
              <a:spcAft>
                <a:spcPts val="0"/>
              </a:spcAft>
              <a:buNone/>
            </a:pPr>
            <a:r>
              <a:rPr lang="en"/>
              <a:t>Diagnostics</a:t>
            </a:r>
            <a:endParaRPr/>
          </a:p>
          <a:p>
            <a:pPr indent="-298450" lvl="0" marL="457200" rtl="0" algn="l">
              <a:spcBef>
                <a:spcPts val="0"/>
              </a:spcBef>
              <a:spcAft>
                <a:spcPts val="0"/>
              </a:spcAft>
              <a:buSzPts val="1100"/>
              <a:buChar char="-"/>
            </a:pPr>
            <a:r>
              <a:rPr lang="en"/>
              <a:t>Sulfur </a:t>
            </a:r>
            <a:r>
              <a:rPr lang="en"/>
              <a:t>granules</a:t>
            </a:r>
            <a:r>
              <a:rPr lang="en"/>
              <a:t> </a:t>
            </a:r>
            <a:endParaRPr/>
          </a:p>
          <a:p>
            <a:pPr indent="-298450" lvl="0" marL="457200" rtl="0" algn="l">
              <a:spcBef>
                <a:spcPts val="0"/>
              </a:spcBef>
              <a:spcAft>
                <a:spcPts val="0"/>
              </a:spcAft>
              <a:buSzPts val="1100"/>
              <a:buChar char="-"/>
            </a:pPr>
            <a:r>
              <a:rPr lang="en"/>
              <a:t>Staining </a:t>
            </a:r>
            <a:endParaRPr/>
          </a:p>
          <a:p>
            <a:pPr indent="-298450" lvl="0" marL="457200" rtl="0" algn="l">
              <a:spcBef>
                <a:spcPts val="0"/>
              </a:spcBef>
              <a:spcAft>
                <a:spcPts val="0"/>
              </a:spcAft>
              <a:buSzPts val="1100"/>
              <a:buChar char="-"/>
            </a:pPr>
            <a:r>
              <a:rPr lang="en"/>
              <a:t>Rads for </a:t>
            </a:r>
            <a:r>
              <a:rPr lang="en"/>
              <a:t>abscess</a:t>
            </a:r>
            <a:r>
              <a:rPr lang="en"/>
              <a:t> evidence </a:t>
            </a:r>
            <a:endParaRPr/>
          </a:p>
          <a:p>
            <a:pPr indent="0" lvl="0" marL="0" rtl="0" algn="l">
              <a:spcBef>
                <a:spcPts val="0"/>
              </a:spcBef>
              <a:spcAft>
                <a:spcPts val="0"/>
              </a:spcAft>
              <a:buNone/>
            </a:pPr>
            <a:r>
              <a:rPr lang="en"/>
              <a:t>NO PCR (may be doing PCR on commensal actinomyces not pathogenic strain and polymicrobial so other bateria may interfere) </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3c49661a162_1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3c49661a162_1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lang="en"/>
              <a:t>Tx: surgical debridment + drainage of abscess + long abx course (penicillin usually but could be carbapenems, macrolides, and clinadmycin too -- inherent resistance to Metronidozole)</a:t>
            </a:r>
            <a:endParaRPr/>
          </a:p>
          <a:p>
            <a:pPr indent="-298450" lvl="0" marL="457200" rtl="0" algn="l">
              <a:lnSpc>
                <a:spcPct val="115000"/>
              </a:lnSpc>
              <a:spcBef>
                <a:spcPts val="0"/>
              </a:spcBef>
              <a:spcAft>
                <a:spcPts val="0"/>
              </a:spcAft>
              <a:buClr>
                <a:schemeClr val="dk1"/>
              </a:buClr>
              <a:buSzPts val="1100"/>
              <a:buChar char="●"/>
            </a:pPr>
            <a:r>
              <a:rPr lang="en"/>
              <a:t>Prevention: oral hygine, abx prophylaxis when mouth or GI tract penetrated</a:t>
            </a:r>
            <a:endParaRPr/>
          </a:p>
          <a:p>
            <a:pPr indent="-298450" lvl="0" marL="457200" rtl="0" algn="l">
              <a:lnSpc>
                <a:spcPct val="115000"/>
              </a:lnSpc>
              <a:spcBef>
                <a:spcPts val="0"/>
              </a:spcBef>
              <a:spcAft>
                <a:spcPts val="0"/>
              </a:spcAft>
              <a:buClr>
                <a:schemeClr val="dk1"/>
              </a:buClr>
              <a:buSzPts val="1100"/>
              <a:buChar char="●"/>
            </a:pPr>
            <a:r>
              <a:rPr lang="en"/>
              <a:t>Inherent resistance to Metro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3cc05d344f9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3cc05d344f9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Clr>
                <a:schemeClr val="dk1"/>
              </a:buClr>
              <a:buSzPts val="1500"/>
              <a:buFont typeface="Barlow Light"/>
              <a:buChar char="-"/>
            </a:pPr>
            <a:r>
              <a:rPr lang="en" sz="1500">
                <a:solidFill>
                  <a:schemeClr val="dk1"/>
                </a:solidFill>
                <a:latin typeface="Barlow Light"/>
                <a:ea typeface="Barlow Light"/>
                <a:cs typeface="Barlow Light"/>
                <a:sym typeface="Barlow Light"/>
              </a:rPr>
              <a:t>Commensal on: s</a:t>
            </a:r>
            <a:r>
              <a:rPr lang="en" sz="1500">
                <a:solidFill>
                  <a:schemeClr val="dk1"/>
                </a:solidFill>
                <a:latin typeface="Barlow Light"/>
                <a:ea typeface="Barlow Light"/>
                <a:cs typeface="Barlow Light"/>
                <a:sym typeface="Barlow Light"/>
              </a:rPr>
              <a:t>kin, conjunctiva, external ear, oropharynx, female genetalia tract</a:t>
            </a:r>
            <a:endParaRPr sz="1500">
              <a:solidFill>
                <a:schemeClr val="dk1"/>
              </a:solidFill>
              <a:latin typeface="Barlow Light"/>
              <a:ea typeface="Barlow Light"/>
              <a:cs typeface="Barlow Light"/>
              <a:sym typeface="Barlow Light"/>
            </a:endParaRPr>
          </a:p>
          <a:p>
            <a:pPr indent="-323850" lvl="0" marL="457200" rtl="0" algn="l">
              <a:spcBef>
                <a:spcPts val="0"/>
              </a:spcBef>
              <a:spcAft>
                <a:spcPts val="0"/>
              </a:spcAft>
              <a:buClr>
                <a:schemeClr val="dk1"/>
              </a:buClr>
              <a:buSzPts val="1500"/>
              <a:buFont typeface="Barlow Light"/>
              <a:buChar char="-"/>
            </a:pPr>
            <a:r>
              <a:rPr lang="en" sz="1500">
                <a:solidFill>
                  <a:schemeClr val="dk1"/>
                </a:solidFill>
                <a:latin typeface="Barlow Light"/>
                <a:ea typeface="Barlow Light"/>
                <a:cs typeface="Barlow Light"/>
                <a:sym typeface="Barlow Light"/>
              </a:rPr>
              <a:t>Acne results from blockage of a sebaceous gland and colonization of Cutibacterium acnes </a:t>
            </a:r>
            <a:endParaRPr sz="1500">
              <a:solidFill>
                <a:schemeClr val="dk1"/>
              </a:solidFill>
              <a:latin typeface="Barlow Light"/>
              <a:ea typeface="Barlow Light"/>
              <a:cs typeface="Barlow Light"/>
              <a:sym typeface="Barlow Light"/>
            </a:endParaRPr>
          </a:p>
          <a:p>
            <a:pPr indent="-323850" lvl="0" marL="457200" rtl="0" algn="l">
              <a:spcBef>
                <a:spcPts val="0"/>
              </a:spcBef>
              <a:spcAft>
                <a:spcPts val="0"/>
              </a:spcAft>
              <a:buClr>
                <a:schemeClr val="dk1"/>
              </a:buClr>
              <a:buSzPts val="1500"/>
              <a:buFont typeface="Barlow Light"/>
              <a:buChar char="-"/>
            </a:pPr>
            <a:r>
              <a:rPr lang="en" sz="1500">
                <a:solidFill>
                  <a:schemeClr val="dk1"/>
                </a:solidFill>
                <a:latin typeface="Barlow Light"/>
                <a:ea typeface="Barlow Light"/>
                <a:cs typeface="Barlow Light"/>
                <a:sym typeface="Barlow Light"/>
              </a:rPr>
              <a:t>Figure from book </a:t>
            </a:r>
            <a:endParaRPr sz="1500">
              <a:solidFill>
                <a:schemeClr val="dk1"/>
              </a:solidFill>
              <a:latin typeface="Barlow Light"/>
              <a:ea typeface="Barlow Light"/>
              <a:cs typeface="Barlow Light"/>
              <a:sym typeface="Barlow Ligh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3cc05d344f9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3cc05d344f9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Clr>
                <a:schemeClr val="dk1"/>
              </a:buClr>
              <a:buSzPts val="1500"/>
              <a:buFont typeface="Barlow Light"/>
              <a:buChar char="-"/>
            </a:pPr>
            <a:r>
              <a:rPr lang="en" sz="1500">
                <a:solidFill>
                  <a:schemeClr val="dk1"/>
                </a:solidFill>
                <a:latin typeface="Barlow Light"/>
                <a:ea typeface="Barlow Light"/>
                <a:cs typeface="Barlow Light"/>
                <a:sym typeface="Barlow Light"/>
              </a:rPr>
              <a:t>Bacteria are phagocytosed and hydrolytic enzymes are released to stimulate local inflammatory response </a:t>
            </a:r>
            <a:endParaRPr sz="1500">
              <a:solidFill>
                <a:schemeClr val="dk1"/>
              </a:solidFill>
              <a:latin typeface="Barlow Light"/>
              <a:ea typeface="Barlow Light"/>
              <a:cs typeface="Barlow Light"/>
              <a:sym typeface="Barlow Light"/>
            </a:endParaRPr>
          </a:p>
          <a:p>
            <a:pPr indent="-323850" lvl="0" marL="457200" rtl="0" algn="l">
              <a:spcBef>
                <a:spcPts val="0"/>
              </a:spcBef>
              <a:spcAft>
                <a:spcPts val="0"/>
              </a:spcAft>
              <a:buClr>
                <a:schemeClr val="dk1"/>
              </a:buClr>
              <a:buSzPts val="1500"/>
              <a:buFont typeface="Barlow Light"/>
              <a:buChar char="-"/>
            </a:pPr>
            <a:r>
              <a:rPr lang="en" sz="1500">
                <a:solidFill>
                  <a:schemeClr val="dk1"/>
                </a:solidFill>
                <a:latin typeface="Barlow Light"/>
                <a:ea typeface="Barlow Light"/>
                <a:cs typeface="Barlow Light"/>
                <a:sym typeface="Barlow Light"/>
              </a:rPr>
              <a:t>Colonize follicular duct (opening through which sebum from sebaceous gland is released) and proliferate which produces more triglycerides (because they are gram positive, thick peptidoglycan wall)  leading to irritation and local inflammatory response</a:t>
            </a:r>
            <a:endParaRPr sz="1500">
              <a:solidFill>
                <a:schemeClr val="dk1"/>
              </a:solidFill>
              <a:latin typeface="Barlow Light"/>
              <a:ea typeface="Barlow Light"/>
              <a:cs typeface="Barlow Light"/>
              <a:sym typeface="Barlow Light"/>
            </a:endParaRPr>
          </a:p>
          <a:p>
            <a:pPr indent="-323850" lvl="0" marL="457200" rtl="0" algn="l">
              <a:spcBef>
                <a:spcPts val="0"/>
              </a:spcBef>
              <a:spcAft>
                <a:spcPts val="0"/>
              </a:spcAft>
              <a:buClr>
                <a:schemeClr val="dk1"/>
              </a:buClr>
              <a:buSzPts val="1500"/>
              <a:buFont typeface="Barlow Light"/>
              <a:buChar char="-"/>
            </a:pPr>
            <a:r>
              <a:rPr lang="en" sz="1500">
                <a:solidFill>
                  <a:schemeClr val="dk1"/>
                </a:solidFill>
                <a:latin typeface="Barlow Light"/>
                <a:ea typeface="Barlow Light"/>
                <a:cs typeface="Barlow Light"/>
                <a:sym typeface="Barlow Light"/>
              </a:rPr>
              <a:t>Anything that causes abnormal follicle/hair growth (puberty) may lead to acne</a:t>
            </a:r>
            <a:endParaRPr sz="1500">
              <a:solidFill>
                <a:schemeClr val="dk1"/>
              </a:solidFill>
              <a:latin typeface="Barlow Light"/>
              <a:ea typeface="Barlow Light"/>
              <a:cs typeface="Barlow Light"/>
              <a:sym typeface="Barlow Light"/>
            </a:endParaRPr>
          </a:p>
          <a:p>
            <a:pPr indent="-323850" lvl="0" marL="457200" rtl="0" algn="l">
              <a:spcBef>
                <a:spcPts val="0"/>
              </a:spcBef>
              <a:spcAft>
                <a:spcPts val="0"/>
              </a:spcAft>
              <a:buClr>
                <a:schemeClr val="dk1"/>
              </a:buClr>
              <a:buSzPts val="1500"/>
              <a:buFont typeface="Barlow Light"/>
              <a:buChar char="-"/>
            </a:pPr>
            <a:r>
              <a:rPr lang="en" sz="1500">
                <a:solidFill>
                  <a:schemeClr val="dk1"/>
                </a:solidFill>
                <a:latin typeface="Barlow Light"/>
                <a:ea typeface="Barlow Light"/>
                <a:cs typeface="Barlow Light"/>
                <a:sym typeface="Barlow Light"/>
              </a:rPr>
              <a:t>Commensal, endogenous  </a:t>
            </a:r>
            <a:endParaRPr sz="1500">
              <a:solidFill>
                <a:schemeClr val="dk1"/>
              </a:solidFill>
              <a:latin typeface="Barlow Light"/>
              <a:ea typeface="Barlow Light"/>
              <a:cs typeface="Barlow Light"/>
              <a:sym typeface="Barlow Light"/>
            </a:endParaRPr>
          </a:p>
          <a:p>
            <a:pPr indent="-323850" lvl="0" marL="457200" rtl="0" algn="l">
              <a:spcBef>
                <a:spcPts val="0"/>
              </a:spcBef>
              <a:spcAft>
                <a:spcPts val="0"/>
              </a:spcAft>
              <a:buClr>
                <a:schemeClr val="dk1"/>
              </a:buClr>
              <a:buSzPts val="1500"/>
              <a:buFont typeface="Barlow Light"/>
              <a:buChar char="-"/>
            </a:pPr>
            <a:r>
              <a:rPr lang="en" sz="1500">
                <a:solidFill>
                  <a:schemeClr val="dk1"/>
                </a:solidFill>
                <a:latin typeface="Barlow Light"/>
                <a:ea typeface="Barlow Light"/>
                <a:cs typeface="Barlow Light"/>
                <a:sym typeface="Barlow Light"/>
              </a:rPr>
              <a:t>Ayer and burrows </a:t>
            </a:r>
            <a:endParaRPr sz="1500">
              <a:solidFill>
                <a:schemeClr val="dk1"/>
              </a:solidFill>
              <a:latin typeface="Barlow Light"/>
              <a:ea typeface="Barlow Light"/>
              <a:cs typeface="Barlow Light"/>
              <a:sym typeface="Barlow 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3cc05d344f9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3cc05d344f9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Barlow Light"/>
                <a:ea typeface="Barlow Light"/>
                <a:cs typeface="Barlow Light"/>
                <a:sym typeface="Barlow Light"/>
              </a:rPr>
              <a:t>Indirect </a:t>
            </a:r>
            <a:endParaRPr sz="1500">
              <a:solidFill>
                <a:schemeClr val="dk1"/>
              </a:solidFill>
              <a:latin typeface="Barlow Light"/>
              <a:ea typeface="Barlow Light"/>
              <a:cs typeface="Barlow Light"/>
              <a:sym typeface="Barlow Light"/>
            </a:endParaRPr>
          </a:p>
          <a:p>
            <a:pPr indent="-323850" lvl="0" marL="457200" rtl="0" algn="l">
              <a:spcBef>
                <a:spcPts val="0"/>
              </a:spcBef>
              <a:spcAft>
                <a:spcPts val="0"/>
              </a:spcAft>
              <a:buClr>
                <a:schemeClr val="dk1"/>
              </a:buClr>
              <a:buSzPts val="1500"/>
              <a:buFont typeface="Barlow Light"/>
              <a:buChar char="-"/>
            </a:pPr>
            <a:r>
              <a:rPr lang="en" sz="1500">
                <a:solidFill>
                  <a:schemeClr val="dk1"/>
                </a:solidFill>
                <a:latin typeface="Barlow Light"/>
                <a:ea typeface="Barlow Light"/>
                <a:cs typeface="Barlow Light"/>
                <a:sym typeface="Barlow Light"/>
              </a:rPr>
              <a:t>Disease is not related to skin cleansing, this will not affect sebaceous gland but can help to keep the duct from being blocked by excess oils and things and help to prevent dysbiosis of the skin</a:t>
            </a:r>
            <a:endParaRPr sz="1500">
              <a:solidFill>
                <a:schemeClr val="dk1"/>
              </a:solidFill>
              <a:latin typeface="Barlow Light"/>
              <a:ea typeface="Barlow Light"/>
              <a:cs typeface="Barlow Light"/>
              <a:sym typeface="Barlow Light"/>
            </a:endParaRPr>
          </a:p>
          <a:p>
            <a:pPr indent="-323850" lvl="0" marL="457200" rtl="0" algn="l">
              <a:spcBef>
                <a:spcPts val="0"/>
              </a:spcBef>
              <a:spcAft>
                <a:spcPts val="0"/>
              </a:spcAft>
              <a:buClr>
                <a:schemeClr val="dk1"/>
              </a:buClr>
              <a:buSzPts val="1500"/>
              <a:buFont typeface="Barlow Light"/>
              <a:buChar char="-"/>
            </a:pPr>
            <a:r>
              <a:rPr lang="en" sz="1500">
                <a:solidFill>
                  <a:schemeClr val="dk1"/>
                </a:solidFill>
                <a:latin typeface="Barlow Light"/>
                <a:ea typeface="Barlow Light"/>
                <a:cs typeface="Barlow Light"/>
                <a:sym typeface="Barlow Light"/>
              </a:rPr>
              <a:t>Retinoids to “correct abnormalities in follicular keratinocytes” - not antibiotics, not treating the infection but may help the cause of bacterial infection</a:t>
            </a:r>
            <a:endParaRPr sz="1500">
              <a:solidFill>
                <a:schemeClr val="dk1"/>
              </a:solidFill>
              <a:latin typeface="Barlow Light"/>
              <a:ea typeface="Barlow Light"/>
              <a:cs typeface="Barlow Light"/>
              <a:sym typeface="Barlow Light"/>
            </a:endParaRPr>
          </a:p>
          <a:p>
            <a:pPr indent="0" lvl="0" marL="0" rtl="0" algn="l">
              <a:spcBef>
                <a:spcPts val="0"/>
              </a:spcBef>
              <a:spcAft>
                <a:spcPts val="0"/>
              </a:spcAft>
              <a:buNone/>
            </a:pPr>
            <a:r>
              <a:t/>
            </a:r>
            <a:endParaRPr sz="1500">
              <a:solidFill>
                <a:schemeClr val="dk1"/>
              </a:solidFill>
              <a:latin typeface="Barlow Light"/>
              <a:ea typeface="Barlow Light"/>
              <a:cs typeface="Barlow Light"/>
              <a:sym typeface="Barlow Light"/>
            </a:endParaRPr>
          </a:p>
          <a:p>
            <a:pPr indent="0" lvl="0" marL="0" rtl="0" algn="l">
              <a:spcBef>
                <a:spcPts val="0"/>
              </a:spcBef>
              <a:spcAft>
                <a:spcPts val="0"/>
              </a:spcAft>
              <a:buNone/>
            </a:pPr>
            <a:r>
              <a:rPr lang="en" sz="1500">
                <a:solidFill>
                  <a:schemeClr val="dk1"/>
                </a:solidFill>
                <a:latin typeface="Barlow Light"/>
                <a:ea typeface="Barlow Light"/>
                <a:cs typeface="Barlow Light"/>
                <a:sym typeface="Barlow Light"/>
              </a:rPr>
              <a:t>Direct treatment of bacterial infection</a:t>
            </a:r>
            <a:endParaRPr sz="1500">
              <a:solidFill>
                <a:schemeClr val="dk1"/>
              </a:solidFill>
              <a:latin typeface="Barlow Light"/>
              <a:ea typeface="Barlow Light"/>
              <a:cs typeface="Barlow Light"/>
              <a:sym typeface="Barlow Light"/>
            </a:endParaRPr>
          </a:p>
          <a:p>
            <a:pPr indent="-323850" lvl="0" marL="457200" rtl="0" algn="l">
              <a:spcBef>
                <a:spcPts val="0"/>
              </a:spcBef>
              <a:spcAft>
                <a:spcPts val="0"/>
              </a:spcAft>
              <a:buClr>
                <a:schemeClr val="dk1"/>
              </a:buClr>
              <a:buSzPts val="1500"/>
              <a:buFont typeface="Barlow Light"/>
              <a:buChar char="-"/>
            </a:pPr>
            <a:r>
              <a:rPr lang="en" sz="1500">
                <a:solidFill>
                  <a:schemeClr val="dk1"/>
                </a:solidFill>
                <a:latin typeface="Barlow Light"/>
                <a:ea typeface="Barlow Light"/>
                <a:cs typeface="Barlow Light"/>
                <a:sym typeface="Barlow Light"/>
              </a:rPr>
              <a:t>Topic tx with benzoyl peroxide (oxidizing agent, creates an uninhabitable environment for bacteria, bacteria cannot inquire resistance) </a:t>
            </a:r>
            <a:endParaRPr sz="1500">
              <a:solidFill>
                <a:schemeClr val="dk1"/>
              </a:solidFill>
              <a:latin typeface="Barlow Light"/>
              <a:ea typeface="Barlow Light"/>
              <a:cs typeface="Barlow Light"/>
              <a:sym typeface="Barlow Light"/>
            </a:endParaRPr>
          </a:p>
          <a:p>
            <a:pPr indent="-323850" lvl="0" marL="457200" rtl="0" algn="l">
              <a:spcBef>
                <a:spcPts val="0"/>
              </a:spcBef>
              <a:spcAft>
                <a:spcPts val="0"/>
              </a:spcAft>
              <a:buClr>
                <a:schemeClr val="dk1"/>
              </a:buClr>
              <a:buSzPts val="1500"/>
              <a:buFont typeface="Barlow Light"/>
              <a:buChar char="-"/>
            </a:pPr>
            <a:r>
              <a:rPr lang="en" sz="1500">
                <a:solidFill>
                  <a:schemeClr val="dk1"/>
                </a:solidFill>
                <a:latin typeface="Barlow Light"/>
                <a:ea typeface="Barlow Light"/>
                <a:cs typeface="Barlow Light"/>
                <a:sym typeface="Barlow Light"/>
              </a:rPr>
              <a:t>If necessary oral abx in addition to topicals: tetracycline then erythromycin and clindamycin </a:t>
            </a:r>
            <a:endParaRPr sz="1500">
              <a:solidFill>
                <a:schemeClr val="dk1"/>
              </a:solidFill>
              <a:latin typeface="Barlow Light"/>
              <a:ea typeface="Barlow Light"/>
              <a:cs typeface="Barlow Light"/>
              <a:sym typeface="Barlow Light"/>
            </a:endParaRPr>
          </a:p>
          <a:p>
            <a:pPr indent="0" lvl="0" marL="0" rtl="0" algn="l">
              <a:spcBef>
                <a:spcPts val="0"/>
              </a:spcBef>
              <a:spcAft>
                <a:spcPts val="0"/>
              </a:spcAft>
              <a:buNone/>
            </a:pPr>
            <a:r>
              <a:t/>
            </a:r>
            <a:endParaRPr sz="1500">
              <a:solidFill>
                <a:schemeClr val="dk1"/>
              </a:solidFill>
              <a:latin typeface="Barlow Light"/>
              <a:ea typeface="Barlow Light"/>
              <a:cs typeface="Barlow Light"/>
              <a:sym typeface="Barlow Light"/>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3cc05d344f9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3cc05d344f9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Barlow Light"/>
                <a:ea typeface="Barlow Light"/>
                <a:cs typeface="Barlow Light"/>
                <a:sym typeface="Barlow Light"/>
              </a:rPr>
              <a:t>Commensal in mouth, stomach, intestine, and genitourinary tract</a:t>
            </a:r>
            <a:endParaRPr sz="1500">
              <a:solidFill>
                <a:schemeClr val="dk1"/>
              </a:solidFill>
              <a:latin typeface="Barlow Light"/>
              <a:ea typeface="Barlow Light"/>
              <a:cs typeface="Barlow Light"/>
              <a:sym typeface="Barlow Light"/>
            </a:endParaRPr>
          </a:p>
          <a:p>
            <a:pPr indent="0" lvl="0" marL="0" rtl="0" algn="l">
              <a:spcBef>
                <a:spcPts val="0"/>
              </a:spcBef>
              <a:spcAft>
                <a:spcPts val="0"/>
              </a:spcAft>
              <a:buNone/>
            </a:pPr>
            <a:r>
              <a:t/>
            </a:r>
            <a:endParaRPr sz="1500">
              <a:solidFill>
                <a:schemeClr val="dk1"/>
              </a:solidFill>
              <a:latin typeface="Barlow Light"/>
              <a:ea typeface="Barlow Light"/>
              <a:cs typeface="Barlow Light"/>
              <a:sym typeface="Barlow Light"/>
            </a:endParaRPr>
          </a:p>
          <a:p>
            <a:pPr indent="0" lvl="0" marL="0" rtl="0" algn="l">
              <a:spcBef>
                <a:spcPts val="0"/>
              </a:spcBef>
              <a:spcAft>
                <a:spcPts val="0"/>
              </a:spcAft>
              <a:buNone/>
            </a:pPr>
            <a:r>
              <a:rPr lang="en" sz="1500">
                <a:solidFill>
                  <a:schemeClr val="dk1"/>
                </a:solidFill>
                <a:latin typeface="Barlow Light"/>
                <a:ea typeface="Barlow Light"/>
                <a:cs typeface="Barlow Light"/>
                <a:sym typeface="Barlow Light"/>
              </a:rPr>
              <a:t>Don't cause UTI despite prevalence in urethra (cannot grow in urine)  but they will invade the blood (opportunistic, only invade if barrier broken)</a:t>
            </a:r>
            <a:endParaRPr sz="1500">
              <a:solidFill>
                <a:schemeClr val="dk1"/>
              </a:solidFill>
              <a:latin typeface="Barlow Light"/>
              <a:ea typeface="Barlow Light"/>
              <a:cs typeface="Barlow Light"/>
              <a:sym typeface="Barlow Light"/>
            </a:endParaRPr>
          </a:p>
          <a:p>
            <a:pPr indent="-323850" lvl="0" marL="914400" rtl="0" algn="l">
              <a:spcBef>
                <a:spcPts val="0"/>
              </a:spcBef>
              <a:spcAft>
                <a:spcPts val="0"/>
              </a:spcAft>
              <a:buClr>
                <a:schemeClr val="dk1"/>
              </a:buClr>
              <a:buSzPts val="1500"/>
              <a:buFont typeface="Barlow Light"/>
              <a:buChar char="-"/>
            </a:pPr>
            <a:r>
              <a:rPr lang="en" sz="1500">
                <a:solidFill>
                  <a:schemeClr val="dk1"/>
                </a:solidFill>
                <a:latin typeface="Barlow Light"/>
                <a:ea typeface="Barlow Light"/>
                <a:cs typeface="Barlow Light"/>
                <a:sym typeface="Barlow Light"/>
              </a:rPr>
              <a:t>Bacteremia (bacteria presence in blood) (invade blood from genitourinary source like birth or gynecological procedure)</a:t>
            </a:r>
            <a:endParaRPr sz="1500">
              <a:solidFill>
                <a:schemeClr val="dk1"/>
              </a:solidFill>
              <a:latin typeface="Barlow Light"/>
              <a:ea typeface="Barlow Light"/>
              <a:cs typeface="Barlow Light"/>
              <a:sym typeface="Barlow Light"/>
            </a:endParaRPr>
          </a:p>
          <a:p>
            <a:pPr indent="-323850" lvl="1" marL="914400" rtl="0" algn="l">
              <a:spcBef>
                <a:spcPts val="0"/>
              </a:spcBef>
              <a:spcAft>
                <a:spcPts val="0"/>
              </a:spcAft>
              <a:buClr>
                <a:schemeClr val="dk1"/>
              </a:buClr>
              <a:buSzPts val="1500"/>
              <a:buFont typeface="Barlow Light"/>
              <a:buChar char="-"/>
            </a:pPr>
            <a:r>
              <a:rPr lang="en" sz="1500">
                <a:solidFill>
                  <a:schemeClr val="dk1"/>
                </a:solidFill>
                <a:latin typeface="Barlow Light"/>
                <a:ea typeface="Barlow Light"/>
                <a:cs typeface="Barlow Light"/>
                <a:sym typeface="Barlow Light"/>
              </a:rPr>
              <a:t>Endocarditis (ex: dental procedure without prophylactic abx lead to heart infection)</a:t>
            </a:r>
            <a:endParaRPr sz="1500">
              <a:solidFill>
                <a:schemeClr val="dk1"/>
              </a:solidFill>
              <a:latin typeface="Barlow Light"/>
              <a:ea typeface="Barlow Light"/>
              <a:cs typeface="Barlow Light"/>
              <a:sym typeface="Barlow Light"/>
            </a:endParaRPr>
          </a:p>
          <a:p>
            <a:pPr indent="-323850" lvl="1" marL="914400" rtl="0" algn="l">
              <a:spcBef>
                <a:spcPts val="0"/>
              </a:spcBef>
              <a:spcAft>
                <a:spcPts val="0"/>
              </a:spcAft>
              <a:buClr>
                <a:schemeClr val="dk1"/>
              </a:buClr>
              <a:buSzPts val="1500"/>
              <a:buFont typeface="Barlow Light"/>
              <a:buChar char="-"/>
            </a:pPr>
            <a:r>
              <a:rPr lang="en" sz="1500">
                <a:solidFill>
                  <a:schemeClr val="dk1"/>
                </a:solidFill>
                <a:latin typeface="Barlow Light"/>
                <a:ea typeface="Barlow Light"/>
                <a:cs typeface="Barlow Light"/>
                <a:sym typeface="Barlow Light"/>
              </a:rPr>
              <a:t>Septicemia (bacteria in blood and lead to infection) – immunocompromised</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3cc05d344f9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3cc05d344f9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Clr>
                <a:schemeClr val="dk1"/>
              </a:buClr>
              <a:buSzPts val="1500"/>
              <a:buFont typeface="Barlow Light"/>
              <a:buChar char="-"/>
            </a:pPr>
            <a:r>
              <a:rPr lang="en" sz="1500">
                <a:solidFill>
                  <a:schemeClr val="dk1"/>
                </a:solidFill>
                <a:latin typeface="Barlow Light"/>
                <a:ea typeface="Barlow Light"/>
                <a:cs typeface="Barlow Light"/>
                <a:sym typeface="Barlow Light"/>
              </a:rPr>
              <a:t>Often used in probiotics because they produce peroxide so can help with GI and urinary biota, of particular note it its presence in vagina where it helps to knockdown yeast  and vagina (knockdown yeast) </a:t>
            </a:r>
            <a:endParaRPr sz="1500">
              <a:solidFill>
                <a:schemeClr val="dk1"/>
              </a:solidFill>
              <a:latin typeface="Barlow Light"/>
              <a:ea typeface="Barlow Light"/>
              <a:cs typeface="Barlow Light"/>
              <a:sym typeface="Barlow Light"/>
            </a:endParaRPr>
          </a:p>
          <a:p>
            <a:pPr indent="-323850" lvl="0" marL="457200" rtl="0" algn="l">
              <a:spcBef>
                <a:spcPts val="0"/>
              </a:spcBef>
              <a:spcAft>
                <a:spcPts val="0"/>
              </a:spcAft>
              <a:buClr>
                <a:schemeClr val="dk1"/>
              </a:buClr>
              <a:buSzPts val="1500"/>
              <a:buFont typeface="Barlow Light"/>
              <a:buChar char="-"/>
            </a:pPr>
            <a:r>
              <a:rPr lang="en" sz="1500">
                <a:solidFill>
                  <a:schemeClr val="dk1"/>
                </a:solidFill>
                <a:latin typeface="Barlow Light"/>
                <a:ea typeface="Barlow Light"/>
                <a:cs typeface="Barlow Light"/>
                <a:sym typeface="Barlow Light"/>
              </a:rPr>
              <a:t>Immunocompromised people much be careful with probiotics as they can lead to dysbiosis </a:t>
            </a:r>
            <a:endParaRPr sz="1500">
              <a:solidFill>
                <a:schemeClr val="dk1"/>
              </a:solidFill>
              <a:latin typeface="Barlow Light"/>
              <a:ea typeface="Barlow Light"/>
              <a:cs typeface="Barlow Light"/>
              <a:sym typeface="Barlow Light"/>
            </a:endParaRPr>
          </a:p>
          <a:p>
            <a:pPr indent="-323850" lvl="0" marL="457200" rtl="0" algn="l">
              <a:spcBef>
                <a:spcPts val="0"/>
              </a:spcBef>
              <a:spcAft>
                <a:spcPts val="0"/>
              </a:spcAft>
              <a:buClr>
                <a:schemeClr val="dk1"/>
              </a:buClr>
              <a:buSzPts val="1500"/>
              <a:buFont typeface="Barlow Light"/>
              <a:buChar char="-"/>
            </a:pPr>
            <a:r>
              <a:rPr lang="en" sz="1500">
                <a:solidFill>
                  <a:schemeClr val="dk1"/>
                </a:solidFill>
                <a:latin typeface="Barlow Light"/>
                <a:ea typeface="Barlow Light"/>
                <a:cs typeface="Barlow Light"/>
                <a:sym typeface="Barlow Light"/>
              </a:rPr>
              <a:t>Ferment lactic acid so also used for yogurt and cheese </a:t>
            </a:r>
            <a:endParaRPr sz="1500">
              <a:solidFill>
                <a:schemeClr val="dk1"/>
              </a:solidFill>
              <a:latin typeface="Barlow Light"/>
              <a:ea typeface="Barlow Light"/>
              <a:cs typeface="Barlow Light"/>
              <a:sym typeface="Barlow Light"/>
            </a:endParaRPr>
          </a:p>
          <a:p>
            <a:pPr indent="0" lvl="0" marL="457200" rtl="0" algn="l">
              <a:spcBef>
                <a:spcPts val="0"/>
              </a:spcBef>
              <a:spcAft>
                <a:spcPts val="0"/>
              </a:spcAft>
              <a:buNone/>
            </a:pPr>
            <a:r>
              <a:t/>
            </a:r>
            <a:endParaRPr sz="1500">
              <a:solidFill>
                <a:schemeClr val="dk1"/>
              </a:solidFill>
              <a:latin typeface="Barlow Light"/>
              <a:ea typeface="Barlow Light"/>
              <a:cs typeface="Barlow Light"/>
              <a:sym typeface="Barlow Ligh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c49661a162_0_7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3c49661a162_0_7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General idea is to separate from Aerobic and Non Aerobic but a lot are facultative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 </a:t>
            </a:r>
            <a:r>
              <a:rPr lang="en"/>
              <a:t>pathogenic Anaerobic gram negative cocci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Remember Mycobacteria are not gram negative or positive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Everything that has already been discussed is on the left, the right will be discussed in this presentation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Helicobaccter/Campylobacter and misc gram negative rods discussed on Monday not included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3cc05d344f9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3cc05d344f9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Treat with penicillin and aminoglycosides - if anyone remembers the Actinomyces were specifically not treated with aminoglycosides. This is likely </a:t>
            </a:r>
            <a:r>
              <a:rPr lang="en"/>
              <a:t>because</a:t>
            </a:r>
            <a:r>
              <a:rPr lang="en"/>
              <a:t> Aminoglycosides require respiration (</a:t>
            </a:r>
            <a:r>
              <a:rPr lang="en"/>
              <a:t>oxygen</a:t>
            </a:r>
            <a:r>
              <a:rPr lang="en"/>
              <a:t> based process) to get into the cell, once they are in they can inhibit protein </a:t>
            </a:r>
            <a:r>
              <a:rPr lang="en"/>
              <a:t>synthesis. Why would they be necessary for Lactobacillus and not Actinomyces (both are facultative anaerobes). From research I suspect that penicillins degrade the cell wall and then the aminoglycosides are able to get in but in actinomyces the bacteria are in those granules so maybe even with penicillins the aminoglycosides cant gain access? Could also be the location of infection (lactobacillus is heat and blood while actinomyces is mucosa) Could also have to deal with the speed of infection (actinomyces is slow, unsure speed of lactobacillus) and what other bacteria are common in the infection. </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3cc05d344f9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3cc05d344f9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Barlow Light"/>
                <a:ea typeface="Barlow Light"/>
                <a:cs typeface="Barlow Light"/>
                <a:sym typeface="Barlow Light"/>
              </a:rPr>
              <a:t>Considered gram positive because cell wall, no endotoxin, and antibiotic susceptibility to Vancomycin, Clindimycin, Erythromycin, and Ampicillin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3c4a3a1a242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3c4a3a1a242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Mucosa meaning geniturinary tract, </a:t>
            </a:r>
            <a:r>
              <a:rPr lang="en"/>
              <a:t>abdomen, lungs (pleura), mouth/sinuses, etc…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3cc05d344f9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3cc05d344f9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3cc05d344f9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3cc05d344f9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22EF"/>
                </a:solidFill>
                <a:latin typeface="Hepta Slab Medium"/>
                <a:ea typeface="Hepta Slab Medium"/>
                <a:cs typeface="Hepta Slab Medium"/>
                <a:sym typeface="Hepta Slab Medium"/>
              </a:rPr>
              <a:t>Commensal in mucosal surfaces Predominate mucosal surfaces ( 10 to 1000 fold more than aerobes), infection is result of barrier disruption into usually sterile place </a:t>
            </a:r>
            <a:endParaRPr sz="1400">
              <a:solidFill>
                <a:srgbClr val="2322EF"/>
              </a:solidFill>
              <a:latin typeface="Hepta Slab Medium"/>
              <a:ea typeface="Hepta Slab Medium"/>
              <a:cs typeface="Hepta Slab Medium"/>
              <a:sym typeface="Hepta Slab Medium"/>
            </a:endParaRPr>
          </a:p>
          <a:p>
            <a:pPr indent="0" lvl="0" marL="0" rtl="0" algn="l">
              <a:spcBef>
                <a:spcPts val="0"/>
              </a:spcBef>
              <a:spcAft>
                <a:spcPts val="0"/>
              </a:spcAft>
              <a:buNone/>
            </a:pPr>
            <a:r>
              <a:t/>
            </a:r>
            <a:endParaRPr sz="1400">
              <a:solidFill>
                <a:srgbClr val="2322EF"/>
              </a:solidFill>
              <a:latin typeface="Hepta Slab Medium"/>
              <a:ea typeface="Hepta Slab Medium"/>
              <a:cs typeface="Hepta Slab Medium"/>
              <a:sym typeface="Hepta Slab Medium"/>
            </a:endParaRPr>
          </a:p>
          <a:p>
            <a:pPr indent="0" lvl="0" marL="0" rtl="0" algn="l">
              <a:spcBef>
                <a:spcPts val="0"/>
              </a:spcBef>
              <a:spcAft>
                <a:spcPts val="0"/>
              </a:spcAft>
              <a:buClr>
                <a:schemeClr val="dk1"/>
              </a:buClr>
              <a:buSzPts val="1100"/>
              <a:buFont typeface="Arial"/>
              <a:buNone/>
            </a:pPr>
            <a:r>
              <a:rPr lang="en">
                <a:solidFill>
                  <a:schemeClr val="dk1"/>
                </a:solidFill>
              </a:rPr>
              <a:t>Polymicrobial infections of respiratory tract, brain, abdomen, mouth, and genetal tracts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Treat with metro and carbapenems NOT penecillins (they usually have beta lactamasases so they are resistant)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Inherently resistant to phagocytosis thanks to the succinate acid produced from fermentation (probably true for all anaerobes but book only mentioned it for gram negative rods)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Dont stain well and dont culture easily so usually mass spectrometry used for diagnosis</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3cc05d344f9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3cc05d344f9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Bacteroides - pleomorphic in size and shape </a:t>
            </a:r>
            <a:endParaRPr/>
          </a:p>
          <a:p>
            <a:pPr indent="0" lvl="0" marL="0" rtl="0" algn="l">
              <a:spcBef>
                <a:spcPts val="0"/>
              </a:spcBef>
              <a:spcAft>
                <a:spcPts val="0"/>
              </a:spcAft>
              <a:buNone/>
            </a:pPr>
            <a:r>
              <a:rPr lang="en"/>
              <a:t>Fusobacterium - elongated structure in a little clump called a fusiform, not much else to say (head and neck infections, possible bacteremia)</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3c4a3a1a242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3c4a3a1a242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lang="en"/>
              <a:t>Growth stimulated by bile (made in liver, stored in gall bladder, used in duadeum- first part of intestine) – the book focuses on this being for culturing purposes than pathogenesis although some research shows could infect the liver they are not normal colonizers of it</a:t>
            </a:r>
            <a:endParaRPr/>
          </a:p>
          <a:p>
            <a:pPr indent="-298450" lvl="0" marL="457200" rtl="0" algn="l">
              <a:lnSpc>
                <a:spcPct val="115000"/>
              </a:lnSpc>
              <a:spcBef>
                <a:spcPts val="0"/>
              </a:spcBef>
              <a:spcAft>
                <a:spcPts val="0"/>
              </a:spcAft>
              <a:buClr>
                <a:schemeClr val="dk1"/>
              </a:buClr>
              <a:buSzPts val="1100"/>
              <a:buChar char="●"/>
            </a:pPr>
            <a:r>
              <a:rPr lang="en"/>
              <a:t>Gram negative cell wall surrounded by polysaccharide capsule (LPS but has little to no endotoxin activity bc 1. lipid A lacks a phosphate group and 2. number of fatty </a:t>
            </a:r>
            <a:r>
              <a:rPr lang="en"/>
              <a:t>acids</a:t>
            </a:r>
            <a:r>
              <a:rPr lang="en"/>
              <a:t> linked to amino sugars is reduced)</a:t>
            </a:r>
            <a:endParaRPr/>
          </a:p>
          <a:p>
            <a:pPr indent="-298450" lvl="0" marL="457200" rtl="0" algn="l">
              <a:lnSpc>
                <a:spcPct val="115000"/>
              </a:lnSpc>
              <a:spcBef>
                <a:spcPts val="0"/>
              </a:spcBef>
              <a:spcAft>
                <a:spcPts val="0"/>
              </a:spcAft>
              <a:buClr>
                <a:schemeClr val="dk1"/>
              </a:buClr>
              <a:buSzPts val="1100"/>
              <a:buChar char="●"/>
            </a:pPr>
            <a:r>
              <a:rPr lang="en"/>
              <a:t>Catalase positive and superoxide dismutase (not the case for most anaerobes) -- these inactivate hydrogen peroxide and superoxide free radicals produced by immune system (resist oxidative bursts) thus can tolerate some oxygen exposure </a:t>
            </a:r>
            <a:endParaRPr/>
          </a:p>
          <a:p>
            <a:pPr indent="-298450" lvl="0" marL="457200" rtl="0" algn="l">
              <a:lnSpc>
                <a:spcPct val="115000"/>
              </a:lnSpc>
              <a:spcBef>
                <a:spcPts val="0"/>
              </a:spcBef>
              <a:spcAft>
                <a:spcPts val="0"/>
              </a:spcAft>
              <a:buClr>
                <a:schemeClr val="dk1"/>
              </a:buClr>
              <a:buSzPts val="1100"/>
              <a:buChar char="●"/>
            </a:pPr>
            <a:r>
              <a:rPr lang="en"/>
              <a:t>Borrowed pics from prof </a:t>
            </a:r>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3c4a3a1a242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3c4a3a1a24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Intra abdominal infections, genital infections, pleuropulmonary infection but in healthy individuals it is rare to see B fragilis in oropharynx or genital tract or colon (i.e infection is still endogenous but prevalence is due to dysbiosis and lack of biodiversity)</a:t>
            </a:r>
            <a:endParaRPr/>
          </a:p>
          <a:p>
            <a:pPr indent="-298450" lvl="0" marL="457200" rtl="0" algn="l">
              <a:lnSpc>
                <a:spcPct val="115000"/>
              </a:lnSpc>
              <a:spcBef>
                <a:spcPts val="0"/>
              </a:spcBef>
              <a:spcAft>
                <a:spcPts val="0"/>
              </a:spcAft>
              <a:buSzPts val="1100"/>
              <a:buChar char="-"/>
            </a:pPr>
            <a:r>
              <a:rPr lang="en"/>
              <a:t>Most common is intra abdominal tract infection (children less than 5)</a:t>
            </a:r>
            <a:endParaRPr/>
          </a:p>
          <a:p>
            <a:pPr indent="-298450" lvl="0" marL="457200" rtl="0" algn="l">
              <a:lnSpc>
                <a:spcPct val="115000"/>
              </a:lnSpc>
              <a:spcBef>
                <a:spcPts val="0"/>
              </a:spcBef>
              <a:spcAft>
                <a:spcPts val="0"/>
              </a:spcAft>
              <a:buSzPts val="1100"/>
              <a:buChar char="-"/>
            </a:pPr>
            <a:r>
              <a:rPr lang="en"/>
              <a:t>Usually contributes to </a:t>
            </a:r>
            <a:r>
              <a:rPr lang="en"/>
              <a:t>abscess</a:t>
            </a:r>
            <a:r>
              <a:rPr lang="en"/>
              <a:t> formation in gynecologic infections (but can be in other places as well like liver or lungs)</a:t>
            </a:r>
            <a:endParaRPr/>
          </a:p>
          <a:p>
            <a:pPr indent="-298450" lvl="0" marL="457200" rtl="0" algn="l">
              <a:lnSpc>
                <a:spcPct val="115000"/>
              </a:lnSpc>
              <a:spcBef>
                <a:spcPts val="0"/>
              </a:spcBef>
              <a:spcAft>
                <a:spcPts val="0"/>
              </a:spcAft>
              <a:buSzPts val="1100"/>
              <a:buChar char="-"/>
            </a:pPr>
            <a:r>
              <a:rPr lang="en"/>
              <a:t>Most of these not involved in skin related disease but if there is a bite or other skin disruption and infection of gram negative rod its probably B fragillis </a:t>
            </a:r>
            <a:endParaRPr/>
          </a:p>
          <a:p>
            <a:pPr indent="-298450" lvl="0" marL="457200" rtl="0" algn="l">
              <a:spcBef>
                <a:spcPts val="0"/>
              </a:spcBef>
              <a:spcAft>
                <a:spcPts val="0"/>
              </a:spcAft>
              <a:buSzPts val="1100"/>
              <a:buChar char="-"/>
            </a:pPr>
            <a:r>
              <a:rPr lang="en"/>
              <a:t>IF he asks, I think its a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3c4a3a1a242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3c4a3a1a242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 blood in diarrhea </a:t>
            </a:r>
            <a:endParaRPr/>
          </a:p>
          <a:p>
            <a:pPr indent="0" lvl="0" marL="0" rtl="0" algn="l">
              <a:spcBef>
                <a:spcPts val="0"/>
              </a:spcBef>
              <a:spcAft>
                <a:spcPts val="0"/>
              </a:spcAft>
              <a:buNone/>
            </a:pPr>
            <a:r>
              <a:rPr lang="en"/>
              <a:t>Not like heat labile in enterotoxogenic e coli because its not an AB protein and works extracellularly (AB </a:t>
            </a:r>
            <a:r>
              <a:rPr lang="en"/>
              <a:t>proteins</a:t>
            </a:r>
            <a:r>
              <a:rPr lang="en"/>
              <a:t> get into the cell)</a:t>
            </a:r>
            <a:endParaRPr/>
          </a:p>
          <a:p>
            <a:pPr indent="-298450" lvl="0" marL="457200" rtl="0" algn="l">
              <a:lnSpc>
                <a:spcPct val="115000"/>
              </a:lnSpc>
              <a:spcBef>
                <a:spcPts val="0"/>
              </a:spcBef>
              <a:spcAft>
                <a:spcPts val="0"/>
              </a:spcAft>
              <a:buClr>
                <a:schemeClr val="dk1"/>
              </a:buClr>
              <a:buSzPts val="1100"/>
              <a:buChar char="●"/>
            </a:pPr>
            <a:r>
              <a:rPr lang="en"/>
              <a:t>Adhere to epithelia cells  or peritoneal surfaces (membrane lining the abdominal cavity) cells through fimbriae and polysaccharide capsule</a:t>
            </a:r>
            <a:endParaRPr/>
          </a:p>
          <a:p>
            <a:pPr indent="-298450" lvl="0" marL="457200" rtl="0" algn="l">
              <a:lnSpc>
                <a:spcPct val="115000"/>
              </a:lnSpc>
              <a:spcBef>
                <a:spcPts val="0"/>
              </a:spcBef>
              <a:spcAft>
                <a:spcPts val="0"/>
              </a:spcAft>
              <a:buClr>
                <a:schemeClr val="dk1"/>
              </a:buClr>
              <a:buSzPts val="1100"/>
              <a:buChar char="●"/>
            </a:pPr>
            <a:r>
              <a:rPr lang="en"/>
              <a:t>Capsule is also major virulence factor</a:t>
            </a:r>
            <a:endParaRPr/>
          </a:p>
          <a:p>
            <a:pPr indent="-298450" lvl="0" marL="457200" rtl="0" algn="l">
              <a:lnSpc>
                <a:spcPct val="115000"/>
              </a:lnSpc>
              <a:spcBef>
                <a:spcPts val="0"/>
              </a:spcBef>
              <a:spcAft>
                <a:spcPts val="0"/>
              </a:spcAft>
              <a:buClr>
                <a:schemeClr val="dk1"/>
              </a:buClr>
              <a:buSzPts val="1100"/>
              <a:buChar char="●"/>
            </a:pPr>
            <a:r>
              <a:rPr lang="en"/>
              <a:t>B fragilis toxin aka heat labile zinc metalloprotease toxin --- causes F actin rearrangement in the intestinal epithelium leading to chloride secretion and fluid loss, also incudes IL 8 leading to inflammation -- watery D (not bloody) -- usually in kids less than 5 years old</a:t>
            </a:r>
            <a:endParaRPr/>
          </a:p>
          <a:p>
            <a:pPr indent="0" lvl="0" marL="0" rtl="0" algn="l">
              <a:lnSpc>
                <a:spcPct val="115000"/>
              </a:lnSpc>
              <a:spcBef>
                <a:spcPts val="0"/>
              </a:spcBef>
              <a:spcAft>
                <a:spcPts val="0"/>
              </a:spcAft>
              <a:buNone/>
            </a:pPr>
            <a:r>
              <a:rPr lang="en"/>
              <a:t>Pathogenicity island unsure if phage or plasmid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3c4a3a1a242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3c4a3a1a242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Implicated in colon cancer due to the inflammation caused by toxin </a:t>
            </a:r>
            <a:endParaRPr/>
          </a:p>
          <a:p>
            <a:pPr indent="-298450" lvl="0" marL="457200" rtl="0" algn="l">
              <a:spcBef>
                <a:spcPts val="0"/>
              </a:spcBef>
              <a:spcAft>
                <a:spcPts val="0"/>
              </a:spcAft>
              <a:buSzPts val="1100"/>
              <a:buChar char="-"/>
            </a:pPr>
            <a:r>
              <a:rPr lang="en"/>
              <a:t>This paper mentions IL 7 but book mentions IL 8 </a:t>
            </a:r>
            <a:endParaRPr/>
          </a:p>
          <a:p>
            <a:pPr indent="-298450" lvl="0" marL="457200" rtl="0" algn="l">
              <a:spcBef>
                <a:spcPts val="0"/>
              </a:spcBef>
              <a:spcAft>
                <a:spcPts val="0"/>
              </a:spcAft>
              <a:buSzPts val="1100"/>
              <a:buChar char="-"/>
            </a:pPr>
            <a:r>
              <a:rPr lang="en"/>
              <a:t>Proliferation </a:t>
            </a:r>
            <a:r>
              <a:rPr lang="en"/>
              <a:t>pathways involved are STAT and NFkB </a:t>
            </a:r>
            <a:endParaRPr/>
          </a:p>
          <a:p>
            <a:pPr indent="-298450" lvl="0" marL="457200" rtl="0" algn="l">
              <a:spcBef>
                <a:spcPts val="0"/>
              </a:spcBef>
              <a:spcAft>
                <a:spcPts val="0"/>
              </a:spcAft>
              <a:buSzPts val="1100"/>
              <a:buChar char="-"/>
            </a:pPr>
            <a:r>
              <a:rPr lang="en"/>
              <a:t>This is proposed mechanism but research is still getting there plus there is a lot of other bacteria which may contribute (this paper only on E coli and B fragilis), for now research can conclude that B fragilis is more prominent in CRC (colorectal cancer) patients and may be used in screening (PCR)</a:t>
            </a:r>
            <a:endParaRPr/>
          </a:p>
          <a:p>
            <a:pPr indent="-298450" lvl="0" marL="457200" rtl="0" algn="l">
              <a:spcBef>
                <a:spcPts val="0"/>
              </a:spcBef>
              <a:spcAft>
                <a:spcPts val="0"/>
              </a:spcAft>
              <a:buSzPts val="1100"/>
              <a:buChar char="-"/>
            </a:pPr>
            <a:r>
              <a:rPr lang="en"/>
              <a:t>Some strains of B. fragilis are non pathogenic and can actually increase the health of the biome leading to decreased inflammation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3c49661a16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3c49661a16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Pleomorphic — coccobacilli </a:t>
            </a:r>
            <a:endParaRPr/>
          </a:p>
          <a:p>
            <a:pPr indent="0" lvl="0" marL="0" rtl="0" algn="l">
              <a:spcBef>
                <a:spcPts val="0"/>
              </a:spcBef>
              <a:spcAft>
                <a:spcPts val="0"/>
              </a:spcAft>
              <a:buNone/>
            </a:pPr>
            <a:r>
              <a:rPr lang="en"/>
              <a:t>Endogenous </a:t>
            </a:r>
            <a:endParaRPr/>
          </a:p>
          <a:p>
            <a:pPr indent="0" lvl="0" marL="0" rtl="0" algn="l">
              <a:spcBef>
                <a:spcPts val="0"/>
              </a:spcBef>
              <a:spcAft>
                <a:spcPts val="0"/>
              </a:spcAft>
              <a:buNone/>
            </a:pPr>
            <a:r>
              <a:rPr lang="en"/>
              <a:t>Pleuropulmonary – lung mucosa </a:t>
            </a:r>
            <a:endParaRPr/>
          </a:p>
          <a:p>
            <a:pPr indent="0" lvl="0" marL="0" rtl="0" algn="l">
              <a:spcBef>
                <a:spcPts val="0"/>
              </a:spcBef>
              <a:spcAft>
                <a:spcPts val="0"/>
              </a:spcAft>
              <a:buNone/>
            </a:pPr>
            <a:r>
              <a:rPr lang="en"/>
              <a:t>Suppuration – pus</a:t>
            </a:r>
            <a:endParaRPr/>
          </a:p>
          <a:p>
            <a:pPr indent="0" lvl="0" marL="0" rtl="0" algn="l">
              <a:spcBef>
                <a:spcPts val="0"/>
              </a:spcBef>
              <a:spcAft>
                <a:spcPts val="0"/>
              </a:spcAft>
              <a:buNone/>
            </a:pPr>
            <a:r>
              <a:rPr lang="en"/>
              <a:t>Polymicrobial vs </a:t>
            </a:r>
            <a:r>
              <a:rPr lang="en"/>
              <a:t>microbial</a:t>
            </a:r>
            <a:r>
              <a:rPr lang="en"/>
              <a:t> </a:t>
            </a:r>
            <a:endParaRPr/>
          </a:p>
          <a:p>
            <a:pPr indent="0" lvl="0" marL="0" rtl="0" algn="l">
              <a:spcBef>
                <a:spcPts val="0"/>
              </a:spcBef>
              <a:spcAft>
                <a:spcPts val="0"/>
              </a:spcAft>
              <a:buNone/>
            </a:pPr>
            <a:r>
              <a:rPr lang="en"/>
              <a:t>Dysbiosis vs eubiosis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3c4a3a1a242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3c4a3a1a242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Grow fast in culture within 2 days, supplement media with bile -- bile esculin agar (most other inhibited by bile and gentamicin but fragilis stimulated by bile and resistant to </a:t>
            </a:r>
            <a:r>
              <a:rPr lang="en"/>
              <a:t>gentamicin</a:t>
            </a:r>
            <a:r>
              <a:rPr lang="en"/>
              <a:t> and can hydrolyze esculin leading to black precipitate)</a:t>
            </a:r>
            <a:endParaRPr/>
          </a:p>
          <a:p>
            <a:pPr indent="0" lvl="0" marL="0" rtl="0" algn="l">
              <a:spcBef>
                <a:spcPts val="0"/>
              </a:spcBef>
              <a:spcAft>
                <a:spcPts val="0"/>
              </a:spcAft>
              <a:buNone/>
            </a:pPr>
            <a:r>
              <a:rPr lang="en"/>
              <a:t>Reminder: tx with metronidozole or carbapenems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3c4a3a1a242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3c4a3a1a242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Clr>
                <a:srgbClr val="0A0A0A"/>
              </a:buClr>
              <a:buSzPts val="1700"/>
              <a:buFont typeface="Barlow Light"/>
              <a:buChar char="-"/>
            </a:pPr>
            <a:r>
              <a:rPr lang="en" sz="1700">
                <a:solidFill>
                  <a:srgbClr val="0A0A0A"/>
                </a:solidFill>
                <a:latin typeface="Barlow Light"/>
                <a:ea typeface="Barlow Light"/>
                <a:cs typeface="Barlow Light"/>
                <a:sym typeface="Barlow Light"/>
              </a:rPr>
              <a:t>Small</a:t>
            </a:r>
            <a:endParaRPr sz="1700">
              <a:solidFill>
                <a:srgbClr val="0A0A0A"/>
              </a:solidFill>
              <a:latin typeface="Barlow Light"/>
              <a:ea typeface="Barlow Light"/>
              <a:cs typeface="Barlow Light"/>
              <a:sym typeface="Barlow Light"/>
            </a:endParaRPr>
          </a:p>
          <a:p>
            <a:pPr indent="-336550" lvl="0" marL="457200" rtl="0" algn="l">
              <a:spcBef>
                <a:spcPts val="0"/>
              </a:spcBef>
              <a:spcAft>
                <a:spcPts val="0"/>
              </a:spcAft>
              <a:buClr>
                <a:srgbClr val="0A0A0A"/>
              </a:buClr>
              <a:buSzPts val="1700"/>
              <a:buFont typeface="Barlow Light"/>
              <a:buChar char="-"/>
            </a:pPr>
            <a:r>
              <a:rPr lang="en" sz="1700">
                <a:solidFill>
                  <a:srgbClr val="0A0A0A"/>
                </a:solidFill>
                <a:latin typeface="Barlow Light"/>
                <a:ea typeface="Barlow Light"/>
                <a:cs typeface="Barlow Light"/>
                <a:sym typeface="Barlow Light"/>
              </a:rPr>
              <a:t>Same pathogenesis as </a:t>
            </a:r>
            <a:r>
              <a:rPr i="1" lang="en" sz="1700">
                <a:solidFill>
                  <a:srgbClr val="0A0A0A"/>
                </a:solidFill>
                <a:latin typeface="Barlow Light"/>
                <a:ea typeface="Barlow Light"/>
                <a:cs typeface="Barlow Light"/>
                <a:sym typeface="Barlow Light"/>
              </a:rPr>
              <a:t>B. fragilis </a:t>
            </a:r>
            <a:r>
              <a:rPr lang="en" sz="1700">
                <a:solidFill>
                  <a:srgbClr val="0A0A0A"/>
                </a:solidFill>
                <a:latin typeface="Barlow Light"/>
                <a:ea typeface="Barlow Light"/>
                <a:cs typeface="Barlow Light"/>
                <a:sym typeface="Barlow Light"/>
              </a:rPr>
              <a:t>except they also produce proteases which degrade immunoglobulins </a:t>
            </a:r>
            <a:endParaRPr sz="1700">
              <a:solidFill>
                <a:srgbClr val="0A0A0A"/>
              </a:solidFill>
              <a:latin typeface="Barlow Light"/>
              <a:ea typeface="Barlow Light"/>
              <a:cs typeface="Barlow Light"/>
              <a:sym typeface="Barlow Light"/>
            </a:endParaRPr>
          </a:p>
          <a:p>
            <a:pPr indent="-336550" lvl="0" marL="457200" rtl="0" algn="l">
              <a:spcBef>
                <a:spcPts val="0"/>
              </a:spcBef>
              <a:spcAft>
                <a:spcPts val="0"/>
              </a:spcAft>
              <a:buClr>
                <a:srgbClr val="0A0A0A"/>
              </a:buClr>
              <a:buSzPts val="1700"/>
              <a:buFont typeface="Barlow Light"/>
              <a:buChar char="-"/>
            </a:pPr>
            <a:r>
              <a:rPr i="1" lang="en" sz="1700">
                <a:solidFill>
                  <a:srgbClr val="0A0A0A"/>
                </a:solidFill>
                <a:latin typeface="Barlow Light"/>
                <a:ea typeface="Barlow Light"/>
                <a:cs typeface="Barlow Light"/>
                <a:sym typeface="Barlow Light"/>
              </a:rPr>
              <a:t>P. gingivalis</a:t>
            </a:r>
            <a:r>
              <a:rPr lang="en" sz="1700">
                <a:solidFill>
                  <a:srgbClr val="0A0A0A"/>
                </a:solidFill>
                <a:latin typeface="Barlow Light"/>
                <a:ea typeface="Barlow Light"/>
                <a:cs typeface="Barlow Light"/>
                <a:sym typeface="Barlow Light"/>
              </a:rPr>
              <a:t> is notes to induce expression of proinflammatory cytokines like TNF alpha and IL 8</a:t>
            </a:r>
            <a:endParaRPr sz="1700">
              <a:solidFill>
                <a:srgbClr val="0A0A0A"/>
              </a:solidFill>
              <a:latin typeface="Barlow Light"/>
              <a:ea typeface="Barlow Light"/>
              <a:cs typeface="Barlow Light"/>
              <a:sym typeface="Barlow Light"/>
            </a:endParaRPr>
          </a:p>
          <a:p>
            <a:pPr indent="-336550" lvl="1" marL="914400" rtl="0" algn="l">
              <a:spcBef>
                <a:spcPts val="0"/>
              </a:spcBef>
              <a:spcAft>
                <a:spcPts val="0"/>
              </a:spcAft>
              <a:buClr>
                <a:srgbClr val="0A0A0A"/>
              </a:buClr>
              <a:buSzPts val="1700"/>
              <a:buFont typeface="Barlow Light"/>
              <a:buChar char="-"/>
            </a:pPr>
            <a:r>
              <a:rPr lang="en" sz="1700">
                <a:solidFill>
                  <a:srgbClr val="0A0A0A"/>
                </a:solidFill>
                <a:latin typeface="Barlow Light"/>
                <a:ea typeface="Barlow Light"/>
                <a:cs typeface="Barlow Light"/>
                <a:sym typeface="Barlow Light"/>
              </a:rPr>
              <a:t>As name implies, this is involved in gingivitis and gum disease</a:t>
            </a:r>
            <a:endParaRPr sz="1700">
              <a:solidFill>
                <a:srgbClr val="0A0A0A"/>
              </a:solidFill>
              <a:latin typeface="Barlow Light"/>
              <a:ea typeface="Barlow Light"/>
              <a:cs typeface="Barlow Light"/>
              <a:sym typeface="Barlow Light"/>
            </a:endParaRPr>
          </a:p>
          <a:p>
            <a:pPr indent="0" lvl="0" marL="0" rtl="0" algn="l">
              <a:spcBef>
                <a:spcPts val="0"/>
              </a:spcBef>
              <a:spcAft>
                <a:spcPts val="0"/>
              </a:spcAft>
              <a:buNone/>
            </a:pPr>
            <a:r>
              <a:rPr lang="en"/>
              <a:t>Pic from dental office website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3c4a3a1a242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3c4a3a1a242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Polymicrobial infections of respiratory tract, brain, abdomen, mouth, and genetal tracts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Treat with metro and carbapenems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3c49661a162_1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3c49661a162_1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3cc3da28ad6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3cc3da28ad6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Exceptions to every rule but typically exist on skin and mucosal linings and only infect if barrier disrupted (endogenous) + fastidious slow growers + polymicrobial infections + not a lot of inherent virulence factors like toxins (except in B. fragilis) but they are anaerobic so fermente instead of respire which leads to acidic </a:t>
            </a:r>
            <a:r>
              <a:rPr lang="en"/>
              <a:t>byproducts</a:t>
            </a:r>
            <a:r>
              <a:rPr lang="en"/>
              <a:t> that are </a:t>
            </a:r>
            <a:r>
              <a:rPr lang="en"/>
              <a:t>antiphagocytic</a:t>
            </a:r>
            <a:r>
              <a:rPr lang="en"/>
              <a: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3c49661a162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3c49661a162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Starting with gram positive (thick peptidoglycan layer) anaerobic bacteria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Diagram of all the infections and their locations - note what color </a:t>
            </a:r>
            <a:r>
              <a:rPr lang="en"/>
              <a:t>coordinates</a:t>
            </a:r>
            <a:r>
              <a:rPr lang="en"/>
              <a:t> to what, this will be </a:t>
            </a:r>
            <a:r>
              <a:rPr lang="en"/>
              <a:t>referred</a:t>
            </a:r>
            <a:r>
              <a:rPr lang="en"/>
              <a:t> to often - figure from textbook</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c49661a162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3c49661a162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Clr>
                <a:schemeClr val="dk1"/>
              </a:buClr>
              <a:buSzPts val="1500"/>
              <a:buFont typeface="Barlow Light"/>
              <a:buChar char="-"/>
            </a:pPr>
            <a:r>
              <a:rPr lang="en" sz="1500">
                <a:solidFill>
                  <a:schemeClr val="dk1"/>
                </a:solidFill>
                <a:latin typeface="Barlow Light"/>
                <a:ea typeface="Barlow Light"/>
                <a:cs typeface="Barlow Light"/>
                <a:sym typeface="Barlow Light"/>
              </a:rPr>
              <a:t>Used to be all included in the genus Peptostreptococcus but gene sequencing shows different enough to classify in distinct genus of their own but morphologically and pathologically pretty much indistinguishable</a:t>
            </a:r>
            <a:endParaRPr sz="1500">
              <a:solidFill>
                <a:schemeClr val="dk1"/>
              </a:solidFill>
              <a:latin typeface="Barlow Light"/>
              <a:ea typeface="Barlow Light"/>
              <a:cs typeface="Barlow Light"/>
              <a:sym typeface="Barlow Light"/>
            </a:endParaRPr>
          </a:p>
          <a:p>
            <a:pPr indent="-298450" lvl="0" marL="457200" rtl="0" algn="l">
              <a:lnSpc>
                <a:spcPct val="115000"/>
              </a:lnSpc>
              <a:spcBef>
                <a:spcPts val="0"/>
              </a:spcBef>
              <a:spcAft>
                <a:spcPts val="0"/>
              </a:spcAft>
              <a:buClr>
                <a:schemeClr val="dk1"/>
              </a:buClr>
              <a:buSzPts val="1100"/>
              <a:buChar char="-"/>
            </a:pPr>
            <a:r>
              <a:rPr lang="en" sz="1500">
                <a:solidFill>
                  <a:schemeClr val="dk1"/>
                </a:solidFill>
                <a:latin typeface="Barlow Light"/>
                <a:ea typeface="Barlow Light"/>
                <a:cs typeface="Barlow Light"/>
                <a:sym typeface="Barlow Light"/>
              </a:rPr>
              <a:t>In upper airways: sinusitis and pleuropulmonary infections</a:t>
            </a:r>
            <a:endParaRPr sz="1500">
              <a:solidFill>
                <a:schemeClr val="dk1"/>
              </a:solidFill>
              <a:latin typeface="Barlow Light"/>
              <a:ea typeface="Barlow Light"/>
              <a:cs typeface="Barlow Light"/>
              <a:sym typeface="Barlow Light"/>
            </a:endParaRPr>
          </a:p>
          <a:p>
            <a:pPr indent="-298450" lvl="0" marL="457200" rtl="0" algn="l">
              <a:lnSpc>
                <a:spcPct val="115000"/>
              </a:lnSpc>
              <a:spcBef>
                <a:spcPts val="0"/>
              </a:spcBef>
              <a:spcAft>
                <a:spcPts val="0"/>
              </a:spcAft>
              <a:buClr>
                <a:schemeClr val="dk1"/>
              </a:buClr>
              <a:buSzPts val="1100"/>
              <a:buChar char="-"/>
            </a:pPr>
            <a:r>
              <a:rPr lang="en" sz="1500">
                <a:solidFill>
                  <a:schemeClr val="dk1"/>
                </a:solidFill>
                <a:latin typeface="Barlow Light"/>
                <a:ea typeface="Barlow Light"/>
                <a:cs typeface="Barlow Light"/>
                <a:sym typeface="Barlow Light"/>
              </a:rPr>
              <a:t>Intestines: intra abdominal infections</a:t>
            </a:r>
            <a:endParaRPr sz="1500">
              <a:solidFill>
                <a:schemeClr val="dk1"/>
              </a:solidFill>
              <a:latin typeface="Barlow Light"/>
              <a:ea typeface="Barlow Light"/>
              <a:cs typeface="Barlow Light"/>
              <a:sym typeface="Barlow Light"/>
            </a:endParaRPr>
          </a:p>
          <a:p>
            <a:pPr indent="-298450" lvl="0" marL="457200" rtl="0" algn="l">
              <a:lnSpc>
                <a:spcPct val="115000"/>
              </a:lnSpc>
              <a:spcBef>
                <a:spcPts val="0"/>
              </a:spcBef>
              <a:spcAft>
                <a:spcPts val="0"/>
              </a:spcAft>
              <a:buClr>
                <a:schemeClr val="dk1"/>
              </a:buClr>
              <a:buSzPts val="1100"/>
              <a:buChar char="-"/>
            </a:pPr>
            <a:r>
              <a:rPr lang="en" sz="1500">
                <a:solidFill>
                  <a:schemeClr val="dk1"/>
                </a:solidFill>
                <a:latin typeface="Barlow Light"/>
                <a:ea typeface="Barlow Light"/>
                <a:cs typeface="Barlow Light"/>
                <a:sym typeface="Barlow Light"/>
              </a:rPr>
              <a:t>Genitourinary: endometritis, pelvic abscesses, and salpingitis (infection of fallopian tubes)</a:t>
            </a:r>
            <a:endParaRPr sz="1500">
              <a:solidFill>
                <a:schemeClr val="dk1"/>
              </a:solidFill>
              <a:latin typeface="Barlow Light"/>
              <a:ea typeface="Barlow Light"/>
              <a:cs typeface="Barlow Light"/>
              <a:sym typeface="Barlow Light"/>
            </a:endParaRPr>
          </a:p>
          <a:p>
            <a:pPr indent="-298450" lvl="0" marL="457200" rtl="0" algn="l">
              <a:lnSpc>
                <a:spcPct val="115000"/>
              </a:lnSpc>
              <a:spcBef>
                <a:spcPts val="0"/>
              </a:spcBef>
              <a:spcAft>
                <a:spcPts val="0"/>
              </a:spcAft>
              <a:buClr>
                <a:schemeClr val="dk1"/>
              </a:buClr>
              <a:buSzPts val="1100"/>
              <a:buChar char="-"/>
            </a:pPr>
            <a:r>
              <a:rPr lang="en" sz="1500">
                <a:solidFill>
                  <a:schemeClr val="dk1"/>
                </a:solidFill>
                <a:latin typeface="Barlow Light"/>
                <a:ea typeface="Barlow Light"/>
                <a:cs typeface="Barlow Light"/>
                <a:sym typeface="Barlow Light"/>
              </a:rPr>
              <a:t>Skin: cellulitis and soft tissue infections</a:t>
            </a:r>
            <a:endParaRPr sz="1500">
              <a:solidFill>
                <a:schemeClr val="dk1"/>
              </a:solidFill>
              <a:latin typeface="Barlow Light"/>
              <a:ea typeface="Barlow Light"/>
              <a:cs typeface="Barlow Light"/>
              <a:sym typeface="Barlow Light"/>
            </a:endParaRPr>
          </a:p>
          <a:p>
            <a:pPr indent="-298450" lvl="0" marL="457200" rtl="0" algn="l">
              <a:lnSpc>
                <a:spcPct val="115000"/>
              </a:lnSpc>
              <a:spcBef>
                <a:spcPts val="0"/>
              </a:spcBef>
              <a:spcAft>
                <a:spcPts val="0"/>
              </a:spcAft>
              <a:buClr>
                <a:schemeClr val="dk1"/>
              </a:buClr>
              <a:buSzPts val="1100"/>
              <a:buChar char="-"/>
            </a:pPr>
            <a:r>
              <a:rPr lang="en" sz="1500">
                <a:solidFill>
                  <a:schemeClr val="dk1"/>
                </a:solidFill>
                <a:latin typeface="Barlow Light"/>
                <a:ea typeface="Barlow Light"/>
                <a:cs typeface="Barlow Light"/>
                <a:sym typeface="Barlow Light"/>
              </a:rPr>
              <a:t>Can also get into the blood and spread to bones and organs </a:t>
            </a:r>
            <a:endParaRPr sz="1500">
              <a:solidFill>
                <a:schemeClr val="dk1"/>
              </a:solidFill>
              <a:latin typeface="Barlow Light"/>
              <a:ea typeface="Barlow Light"/>
              <a:cs typeface="Barlow Light"/>
              <a:sym typeface="Barlow Light"/>
            </a:endParaRPr>
          </a:p>
          <a:p>
            <a:pPr indent="0" lvl="0" marL="0" rtl="0" algn="l">
              <a:spcBef>
                <a:spcPts val="0"/>
              </a:spcBef>
              <a:spcAft>
                <a:spcPts val="0"/>
              </a:spcAft>
              <a:buNone/>
            </a:pPr>
            <a:r>
              <a:t/>
            </a:r>
            <a:endParaRPr sz="1500">
              <a:solidFill>
                <a:schemeClr val="dk1"/>
              </a:solidFill>
              <a:latin typeface="Barlow Light"/>
              <a:ea typeface="Barlow Light"/>
              <a:cs typeface="Barlow Light"/>
              <a:sym typeface="Barlow Ligh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3c49661a162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3c49661a162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lang="en"/>
              <a:t>Need sample which is pure (does not contain normal flora), contain and transport and grow in oxygen free environment, slowish growth (5-7 dyas) </a:t>
            </a:r>
            <a:endParaRPr/>
          </a:p>
          <a:p>
            <a:pPr indent="-298450" lvl="1" marL="914400" rtl="0" algn="l">
              <a:lnSpc>
                <a:spcPct val="115000"/>
              </a:lnSpc>
              <a:spcBef>
                <a:spcPts val="0"/>
              </a:spcBef>
              <a:spcAft>
                <a:spcPts val="0"/>
              </a:spcAft>
              <a:buClr>
                <a:schemeClr val="dk1"/>
              </a:buClr>
              <a:buSzPts val="1100"/>
              <a:buChar char="○"/>
            </a:pPr>
            <a:r>
              <a:rPr lang="en"/>
              <a:t>Also some saph and strep (cocci gram positive) will grow initially in </a:t>
            </a:r>
            <a:r>
              <a:rPr lang="en"/>
              <a:t>anaerobic</a:t>
            </a:r>
            <a:r>
              <a:rPr lang="en"/>
              <a:t> </a:t>
            </a:r>
            <a:r>
              <a:rPr lang="en"/>
              <a:t>environment</a:t>
            </a:r>
            <a:r>
              <a:rPr lang="en"/>
              <a:t> (staph and strep facultative?)</a:t>
            </a:r>
            <a:endParaRPr/>
          </a:p>
          <a:p>
            <a:pPr indent="-298450" lvl="0" marL="457200" rtl="0" algn="l">
              <a:lnSpc>
                <a:spcPct val="115000"/>
              </a:lnSpc>
              <a:spcBef>
                <a:spcPts val="0"/>
              </a:spcBef>
              <a:spcAft>
                <a:spcPts val="0"/>
              </a:spcAft>
              <a:buClr>
                <a:schemeClr val="dk1"/>
              </a:buClr>
              <a:buSzPts val="1100"/>
              <a:buChar char="●"/>
            </a:pPr>
            <a:r>
              <a:rPr lang="en"/>
              <a:t>Because</a:t>
            </a:r>
            <a:r>
              <a:rPr lang="en"/>
              <a:t> culture and identification is difficult just assume that both anaerobic and aerobic are present (which they usually are) and give a broad spectrum abx</a:t>
            </a:r>
            <a:endParaRPr/>
          </a:p>
          <a:p>
            <a:pPr indent="-298450" lvl="0" marL="457200" rtl="0" algn="l">
              <a:lnSpc>
                <a:spcPct val="115000"/>
              </a:lnSpc>
              <a:spcBef>
                <a:spcPts val="0"/>
              </a:spcBef>
              <a:spcAft>
                <a:spcPts val="0"/>
              </a:spcAft>
              <a:buClr>
                <a:schemeClr val="dk1"/>
              </a:buClr>
              <a:buSzPts val="1100"/>
              <a:buChar char="●"/>
            </a:pPr>
            <a:r>
              <a:rPr lang="en"/>
              <a:t>Tx</a:t>
            </a:r>
            <a:endParaRPr/>
          </a:p>
          <a:p>
            <a:pPr indent="-298450" lvl="1" marL="914400" rtl="0" algn="l">
              <a:lnSpc>
                <a:spcPct val="115000"/>
              </a:lnSpc>
              <a:spcBef>
                <a:spcPts val="0"/>
              </a:spcBef>
              <a:spcAft>
                <a:spcPts val="0"/>
              </a:spcAft>
              <a:buClr>
                <a:schemeClr val="dk1"/>
              </a:buClr>
              <a:buSzPts val="1100"/>
              <a:buChar char="○"/>
            </a:pPr>
            <a:r>
              <a:rPr lang="en"/>
              <a:t>Penicillins</a:t>
            </a:r>
            <a:r>
              <a:rPr lang="en"/>
              <a:t> and carbapenems susceptible</a:t>
            </a:r>
            <a:endParaRPr/>
          </a:p>
          <a:p>
            <a:pPr indent="-298450" lvl="1" marL="914400" rtl="0" algn="l">
              <a:lnSpc>
                <a:spcPct val="115000"/>
              </a:lnSpc>
              <a:spcBef>
                <a:spcPts val="0"/>
              </a:spcBef>
              <a:spcAft>
                <a:spcPts val="0"/>
              </a:spcAft>
              <a:buClr>
                <a:schemeClr val="dk1"/>
              </a:buClr>
              <a:buSzPts val="1100"/>
              <a:buChar char="○"/>
            </a:pPr>
            <a:r>
              <a:rPr lang="en"/>
              <a:t>Some susceptibility to broad spectrum cephalosporins</a:t>
            </a:r>
            <a:endParaRPr/>
          </a:p>
          <a:p>
            <a:pPr indent="-298450" lvl="1" marL="914400" rtl="0" algn="l">
              <a:lnSpc>
                <a:spcPct val="115000"/>
              </a:lnSpc>
              <a:spcBef>
                <a:spcPts val="0"/>
              </a:spcBef>
              <a:spcAft>
                <a:spcPts val="0"/>
              </a:spcAft>
              <a:buClr>
                <a:schemeClr val="dk1"/>
              </a:buClr>
              <a:buSzPts val="1100"/>
              <a:buChar char="○"/>
            </a:pPr>
            <a:r>
              <a:rPr lang="en"/>
              <a:t>Resistant to aminoglycosides (bc anaerobic and do not do electron transport with oxygen which aminoglycosides use to get in) </a:t>
            </a:r>
            <a:endParaRPr/>
          </a:p>
          <a:p>
            <a:pPr indent="-298450" lvl="2" marL="1371600" rtl="0" algn="l">
              <a:lnSpc>
                <a:spcPct val="115000"/>
              </a:lnSpc>
              <a:spcBef>
                <a:spcPts val="0"/>
              </a:spcBef>
              <a:spcAft>
                <a:spcPts val="0"/>
              </a:spcAft>
              <a:buClr>
                <a:schemeClr val="dk1"/>
              </a:buClr>
              <a:buSzPts val="1100"/>
              <a:buAutoNum type="romanLcPeriod"/>
            </a:pPr>
            <a:r>
              <a:rPr lang="en"/>
              <a:t> in other species that we will discuss penicillins are used in combination with aminoglycosides bc the </a:t>
            </a:r>
            <a:r>
              <a:rPr lang="en"/>
              <a:t>penicillin</a:t>
            </a:r>
            <a:r>
              <a:rPr lang="en"/>
              <a:t> opens up the wall for the aminoglycoside to get in</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3c49661a162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3c49661a162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a:p>
            <a:pPr indent="-298450" lvl="0" marL="457200" rtl="0" algn="l">
              <a:lnSpc>
                <a:spcPct val="115000"/>
              </a:lnSpc>
              <a:spcBef>
                <a:spcPts val="0"/>
              </a:spcBef>
              <a:spcAft>
                <a:spcPts val="0"/>
              </a:spcAft>
              <a:buClr>
                <a:schemeClr val="dk1"/>
              </a:buClr>
              <a:buSzPts val="1100"/>
              <a:buChar char="●"/>
            </a:pPr>
            <a:r>
              <a:rPr lang="en"/>
              <a:t>Over 50 species within this genera but the most implicated in human pathogens is A. </a:t>
            </a:r>
            <a:r>
              <a:rPr lang="en"/>
              <a:t>israelii</a:t>
            </a:r>
            <a:r>
              <a:rPr lang="en"/>
              <a:t> </a:t>
            </a:r>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Not on skin (present/commensal in upper resp, GI and female genitalia tracts as commensal species) – causes abscesses in all these areas when dysbiosis/barrial disruption occurs, endogenous infection (will not spread)</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Chronic, slowly developing infections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t>Low virulence, only cause disease when barrier disrupted, no toxins associated but they do produce succinic acid which is antiphagocytic</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3cc05d344f9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3cc05d344f9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Risk factors taken from </a:t>
            </a:r>
            <a:r>
              <a:rPr lang="en" sz="1200">
                <a:solidFill>
                  <a:srgbClr val="262222"/>
                </a:solidFill>
                <a:highlight>
                  <a:srgbClr val="FFFF00"/>
                </a:highlight>
              </a:rPr>
              <a:t>Gajdács et al 2019</a:t>
            </a:r>
            <a:endParaRPr/>
          </a:p>
          <a:p>
            <a:pPr indent="-298450" lvl="0" marL="457200" rtl="0" algn="l">
              <a:spcBef>
                <a:spcPts val="0"/>
              </a:spcBef>
              <a:spcAft>
                <a:spcPts val="0"/>
              </a:spcAft>
              <a:buSzPts val="1100"/>
              <a:buChar char="-"/>
            </a:pPr>
            <a:r>
              <a:rPr lang="en"/>
              <a:t>Immunocompromised </a:t>
            </a:r>
            <a:endParaRPr/>
          </a:p>
          <a:p>
            <a:pPr indent="-298450" lvl="0" marL="457200" rtl="0" algn="l">
              <a:spcBef>
                <a:spcPts val="0"/>
              </a:spcBef>
              <a:spcAft>
                <a:spcPts val="0"/>
              </a:spcAft>
              <a:buSzPts val="1100"/>
              <a:buChar char="-"/>
            </a:pPr>
            <a:r>
              <a:rPr lang="en"/>
              <a:t>Anything that disrupts the microbiotia and cause dysbiosis</a:t>
            </a:r>
            <a:endParaRPr/>
          </a:p>
          <a:p>
            <a:pPr indent="-298450" lvl="0" marL="457200" rtl="0" algn="l">
              <a:spcBef>
                <a:spcPts val="0"/>
              </a:spcBef>
              <a:spcAft>
                <a:spcPts val="0"/>
              </a:spcAft>
              <a:buSzPts val="1100"/>
              <a:buChar char="-"/>
            </a:pPr>
            <a:r>
              <a:rPr lang="en"/>
              <a:t>Anything that disrupts barriers </a:t>
            </a:r>
            <a:endParaRPr/>
          </a:p>
          <a:p>
            <a:pPr indent="-298450" lvl="0" marL="457200" rtl="0" algn="l">
              <a:spcBef>
                <a:spcPts val="0"/>
              </a:spcBef>
              <a:spcAft>
                <a:spcPts val="0"/>
              </a:spcAft>
              <a:buSzPts val="1100"/>
              <a:buChar char="-"/>
            </a:pPr>
            <a:r>
              <a:rPr lang="en"/>
              <a:t>Poor </a:t>
            </a:r>
            <a:r>
              <a:rPr lang="en"/>
              <a:t>hygiene</a:t>
            </a:r>
            <a:r>
              <a:rPr lang="en"/>
              <a:t> and malnutrition (unfortunatley also indicated in low socioeconomic status)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4">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1">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23850" lvl="0" marL="457200">
              <a:spcBef>
                <a:spcPts val="0"/>
              </a:spcBef>
              <a:spcAft>
                <a:spcPts val="0"/>
              </a:spcAft>
              <a:buSzPts val="1500"/>
              <a:buChar char="●"/>
              <a:defRPr/>
            </a:lvl1pPr>
            <a:lvl2pPr indent="-317500" lvl="1" marL="914400">
              <a:spcBef>
                <a:spcPts val="0"/>
              </a:spcBef>
              <a:spcAft>
                <a:spcPts val="0"/>
              </a:spcAft>
              <a:buSzPts val="1400"/>
              <a:buChar char="○"/>
              <a:defRPr/>
            </a:lvl2pPr>
            <a:lvl3pPr indent="-311150" lvl="2" marL="1371600">
              <a:spcBef>
                <a:spcPts val="0"/>
              </a:spcBef>
              <a:spcAft>
                <a:spcPts val="0"/>
              </a:spcAft>
              <a:buSzPts val="1300"/>
              <a:buChar char="■"/>
              <a:defRPr/>
            </a:lvl3pPr>
            <a:lvl4pPr indent="-304800" lvl="3" marL="1828800">
              <a:spcBef>
                <a:spcPts val="0"/>
              </a:spcBef>
              <a:spcAft>
                <a:spcPts val="0"/>
              </a:spcAft>
              <a:buSzPts val="1200"/>
              <a:buChar char="●"/>
              <a:defRPr/>
            </a:lvl4pPr>
            <a:lvl5pPr indent="-298450" lvl="4" marL="2286000">
              <a:spcBef>
                <a:spcPts val="0"/>
              </a:spcBef>
              <a:spcAft>
                <a:spcPts val="0"/>
              </a:spcAft>
              <a:buSzPts val="1100"/>
              <a:buChar char="○"/>
              <a:defRPr/>
            </a:lvl5pPr>
            <a:lvl6pPr indent="-292100" lvl="5" marL="2743200">
              <a:spcBef>
                <a:spcPts val="0"/>
              </a:spcBef>
              <a:spcAft>
                <a:spcPts val="0"/>
              </a:spcAft>
              <a:buSzPts val="1000"/>
              <a:buChar char="■"/>
              <a:defRPr/>
            </a:lvl6pPr>
            <a:lvl7pPr indent="-285750" lvl="6" marL="3200400">
              <a:spcBef>
                <a:spcPts val="0"/>
              </a:spcBef>
              <a:spcAft>
                <a:spcPts val="0"/>
              </a:spcAft>
              <a:buSzPts val="900"/>
              <a:buChar char="●"/>
              <a:defRPr/>
            </a:lvl7pPr>
            <a:lvl8pPr indent="-279400" lvl="7" marL="3657600">
              <a:spcBef>
                <a:spcPts val="0"/>
              </a:spcBef>
              <a:spcAft>
                <a:spcPts val="0"/>
              </a:spcAft>
              <a:buSzPts val="800"/>
              <a:buChar char="○"/>
              <a:defRPr/>
            </a:lvl8pPr>
            <a:lvl9pPr indent="-273050" lvl="8" marL="4114800">
              <a:spcBef>
                <a:spcPts val="0"/>
              </a:spcBef>
              <a:spcAft>
                <a:spcPts val="0"/>
              </a:spcAft>
              <a:buSzPts val="7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_AND_TWO_COLUMNS_1_1">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_1">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_1">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_1">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23850" lvl="0" marL="457200">
              <a:spcBef>
                <a:spcPts val="0"/>
              </a:spcBef>
              <a:spcAft>
                <a:spcPts val="0"/>
              </a:spcAft>
              <a:buClr>
                <a:schemeClr val="lt1"/>
              </a:buClr>
              <a:buSzPts val="15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1150" lvl="2" marL="1371600">
              <a:spcBef>
                <a:spcPts val="0"/>
              </a:spcBef>
              <a:spcAft>
                <a:spcPts val="0"/>
              </a:spcAft>
              <a:buClr>
                <a:schemeClr val="lt1"/>
              </a:buClr>
              <a:buSzPts val="1300"/>
              <a:buChar char="■"/>
              <a:defRPr>
                <a:solidFill>
                  <a:schemeClr val="lt1"/>
                </a:solidFill>
              </a:defRPr>
            </a:lvl3pPr>
            <a:lvl4pPr indent="-304800" lvl="3" marL="1828800">
              <a:spcBef>
                <a:spcPts val="0"/>
              </a:spcBef>
              <a:spcAft>
                <a:spcPts val="0"/>
              </a:spcAft>
              <a:buClr>
                <a:schemeClr val="lt1"/>
              </a:buClr>
              <a:buSzPts val="12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2100" lvl="5" marL="2743200">
              <a:spcBef>
                <a:spcPts val="0"/>
              </a:spcBef>
              <a:spcAft>
                <a:spcPts val="0"/>
              </a:spcAft>
              <a:buClr>
                <a:schemeClr val="lt1"/>
              </a:buClr>
              <a:buSzPts val="1000"/>
              <a:buChar char="■"/>
              <a:defRPr>
                <a:solidFill>
                  <a:schemeClr val="lt1"/>
                </a:solidFill>
              </a:defRPr>
            </a:lvl6pPr>
            <a:lvl7pPr indent="-285750" lvl="6" marL="3200400">
              <a:spcBef>
                <a:spcPts val="0"/>
              </a:spcBef>
              <a:spcAft>
                <a:spcPts val="0"/>
              </a:spcAft>
              <a:buClr>
                <a:schemeClr val="lt1"/>
              </a:buClr>
              <a:buSzPts val="900"/>
              <a:buChar char="●"/>
              <a:defRPr>
                <a:solidFill>
                  <a:schemeClr val="lt1"/>
                </a:solidFill>
              </a:defRPr>
            </a:lvl7pPr>
            <a:lvl8pPr indent="-279400" lvl="7" marL="3657600">
              <a:spcBef>
                <a:spcPts val="0"/>
              </a:spcBef>
              <a:spcAft>
                <a:spcPts val="0"/>
              </a:spcAft>
              <a:buClr>
                <a:schemeClr val="lt1"/>
              </a:buClr>
              <a:buSzPts val="800"/>
              <a:buChar char="○"/>
              <a:defRPr>
                <a:solidFill>
                  <a:schemeClr val="lt1"/>
                </a:solidFill>
              </a:defRPr>
            </a:lvl8pPr>
            <a:lvl9pPr indent="-273050" lvl="8" marL="4114800">
              <a:spcBef>
                <a:spcPts val="0"/>
              </a:spcBef>
              <a:spcAft>
                <a:spcPts val="0"/>
              </a:spcAft>
              <a:buClr>
                <a:schemeClr val="lt1"/>
              </a:buClr>
              <a:buSzPts val="700"/>
              <a:buChar char="■"/>
              <a:defRPr>
                <a:solidFill>
                  <a:schemeClr val="lt1"/>
                </a:solidFill>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_1">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5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_1">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23850" lvl="0" marL="457200" algn="ctr">
              <a:spcBef>
                <a:spcPts val="0"/>
              </a:spcBef>
              <a:spcAft>
                <a:spcPts val="0"/>
              </a:spcAft>
              <a:buSzPts val="1500"/>
              <a:buChar char="●"/>
              <a:defRPr/>
            </a:lvl1pPr>
            <a:lvl2pPr indent="-317500" lvl="1" marL="914400" algn="ctr">
              <a:spcBef>
                <a:spcPts val="0"/>
              </a:spcBef>
              <a:spcAft>
                <a:spcPts val="0"/>
              </a:spcAft>
              <a:buSzPts val="1400"/>
              <a:buChar char="○"/>
              <a:defRPr/>
            </a:lvl2pPr>
            <a:lvl3pPr indent="-311150" lvl="2" marL="1371600" algn="ctr">
              <a:spcBef>
                <a:spcPts val="0"/>
              </a:spcBef>
              <a:spcAft>
                <a:spcPts val="0"/>
              </a:spcAft>
              <a:buSzPts val="1300"/>
              <a:buChar char="■"/>
              <a:defRPr/>
            </a:lvl3pPr>
            <a:lvl4pPr indent="-304800" lvl="3" marL="1828800" algn="ctr">
              <a:spcBef>
                <a:spcPts val="0"/>
              </a:spcBef>
              <a:spcAft>
                <a:spcPts val="0"/>
              </a:spcAft>
              <a:buSzPts val="1200"/>
              <a:buChar char="●"/>
              <a:defRPr/>
            </a:lvl4pPr>
            <a:lvl5pPr indent="-298450" lvl="4" marL="2286000" algn="ctr">
              <a:spcBef>
                <a:spcPts val="0"/>
              </a:spcBef>
              <a:spcAft>
                <a:spcPts val="0"/>
              </a:spcAft>
              <a:buSzPts val="1100"/>
              <a:buChar char="○"/>
              <a:defRPr/>
            </a:lvl5pPr>
            <a:lvl6pPr indent="-292100" lvl="5" marL="2743200" algn="ctr">
              <a:spcBef>
                <a:spcPts val="0"/>
              </a:spcBef>
              <a:spcAft>
                <a:spcPts val="0"/>
              </a:spcAft>
              <a:buSzPts val="1000"/>
              <a:buChar char="■"/>
              <a:defRPr/>
            </a:lvl6pPr>
            <a:lvl7pPr indent="-285750" lvl="6" marL="3200400" algn="ctr">
              <a:spcBef>
                <a:spcPts val="0"/>
              </a:spcBef>
              <a:spcAft>
                <a:spcPts val="0"/>
              </a:spcAft>
              <a:buSzPts val="900"/>
              <a:buChar char="●"/>
              <a:defRPr/>
            </a:lvl7pPr>
            <a:lvl8pPr indent="-279400" lvl="7" marL="3657600" algn="ctr">
              <a:spcBef>
                <a:spcPts val="0"/>
              </a:spcBef>
              <a:spcAft>
                <a:spcPts val="0"/>
              </a:spcAft>
              <a:buSzPts val="800"/>
              <a:buChar char="○"/>
              <a:defRPr/>
            </a:lvl8pPr>
            <a:lvl9pPr indent="-273050" lvl="8" marL="4114800" algn="ctr">
              <a:spcBef>
                <a:spcPts val="0"/>
              </a:spcBef>
              <a:spcAft>
                <a:spcPts val="0"/>
              </a:spcAft>
              <a:buSzPts val="7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2">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7_1">
    <p:spTree>
      <p:nvGrpSpPr>
        <p:cNvPr id="95" name="Shape 95"/>
        <p:cNvGrpSpPr/>
        <p:nvPr/>
      </p:nvGrpSpPr>
      <p:grpSpPr>
        <a:xfrm>
          <a:off x="0" y="0"/>
          <a:ext cx="0" cy="0"/>
          <a:chOff x="0" y="0"/>
          <a:chExt cx="0" cy="0"/>
        </a:xfrm>
      </p:grpSpPr>
      <p:sp>
        <p:nvSpPr>
          <p:cNvPr id="96" name="Google Shape;96;p25"/>
          <p:cNvSpPr txBox="1"/>
          <p:nvPr>
            <p:ph type="title"/>
          </p:nvPr>
        </p:nvSpPr>
        <p:spPr>
          <a:xfrm>
            <a:off x="677325" y="1832775"/>
            <a:ext cx="3217200" cy="14841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25"/>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98" name="Google Shape;98;p25"/>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9" name="Google Shape;99;p25"/>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00" name="Google Shape;100;p25"/>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01" name="Google Shape;101;p25"/>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02" name="Google Shape;102;p25"/>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03" name="Google Shape;103;p25"/>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CUSTOM_8_1">
    <p:spTree>
      <p:nvGrpSpPr>
        <p:cNvPr id="104" name="Shape 104"/>
        <p:cNvGrpSpPr/>
        <p:nvPr/>
      </p:nvGrpSpPr>
      <p:grpSpPr>
        <a:xfrm>
          <a:off x="0" y="0"/>
          <a:ext cx="0" cy="0"/>
          <a:chOff x="0" y="0"/>
          <a:chExt cx="0" cy="0"/>
        </a:xfrm>
      </p:grpSpPr>
      <p:sp>
        <p:nvSpPr>
          <p:cNvPr id="105" name="Google Shape;105;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 name="Google Shape;106;p26"/>
          <p:cNvSpPr txBox="1"/>
          <p:nvPr>
            <p:ph idx="1" type="body"/>
          </p:nvPr>
        </p:nvSpPr>
        <p:spPr>
          <a:xfrm>
            <a:off x="311700" y="1152475"/>
            <a:ext cx="4473900" cy="3416400"/>
          </a:xfrm>
          <a:prstGeom prst="rect">
            <a:avLst/>
          </a:prstGeom>
        </p:spPr>
        <p:txBody>
          <a:bodyPr anchorCtr="0" anchor="t" bIns="91425" lIns="91425" spcFirstLastPara="1" rIns="91425" wrap="square" tIns="91425">
            <a:noAutofit/>
          </a:bodyPr>
          <a:lstStyle>
            <a:lvl1pPr indent="-323850" lvl="0" marL="457200">
              <a:spcBef>
                <a:spcPts val="0"/>
              </a:spcBef>
              <a:spcAft>
                <a:spcPts val="0"/>
              </a:spcAft>
              <a:buSzPts val="1500"/>
              <a:buChar char="●"/>
              <a:defRPr/>
            </a:lvl1pPr>
            <a:lvl2pPr indent="-317500" lvl="1" marL="914400">
              <a:spcBef>
                <a:spcPts val="0"/>
              </a:spcBef>
              <a:spcAft>
                <a:spcPts val="0"/>
              </a:spcAft>
              <a:buSzPts val="1400"/>
              <a:buChar char="○"/>
              <a:defRPr/>
            </a:lvl2pPr>
            <a:lvl3pPr indent="-311150" lvl="2" marL="1371600">
              <a:spcBef>
                <a:spcPts val="0"/>
              </a:spcBef>
              <a:spcAft>
                <a:spcPts val="0"/>
              </a:spcAft>
              <a:buSzPts val="1300"/>
              <a:buChar char="■"/>
              <a:defRPr/>
            </a:lvl3pPr>
            <a:lvl4pPr indent="-304800" lvl="3" marL="1828800">
              <a:spcBef>
                <a:spcPts val="0"/>
              </a:spcBef>
              <a:spcAft>
                <a:spcPts val="0"/>
              </a:spcAft>
              <a:buSzPts val="1200"/>
              <a:buChar char="●"/>
              <a:defRPr/>
            </a:lvl4pPr>
            <a:lvl5pPr indent="-298450" lvl="4" marL="2286000">
              <a:spcBef>
                <a:spcPts val="0"/>
              </a:spcBef>
              <a:spcAft>
                <a:spcPts val="0"/>
              </a:spcAft>
              <a:buSzPts val="1100"/>
              <a:buChar char="○"/>
              <a:defRPr/>
            </a:lvl5pPr>
            <a:lvl6pPr indent="-292100" lvl="5" marL="2743200">
              <a:spcBef>
                <a:spcPts val="0"/>
              </a:spcBef>
              <a:spcAft>
                <a:spcPts val="0"/>
              </a:spcAft>
              <a:buSzPts val="1000"/>
              <a:buChar char="■"/>
              <a:defRPr/>
            </a:lvl6pPr>
            <a:lvl7pPr indent="-285750" lvl="6" marL="3200400">
              <a:spcBef>
                <a:spcPts val="0"/>
              </a:spcBef>
              <a:spcAft>
                <a:spcPts val="0"/>
              </a:spcAft>
              <a:buSzPts val="900"/>
              <a:buChar char="●"/>
              <a:defRPr/>
            </a:lvl7pPr>
            <a:lvl8pPr indent="-279400" lvl="7" marL="3657600">
              <a:spcBef>
                <a:spcPts val="0"/>
              </a:spcBef>
              <a:spcAft>
                <a:spcPts val="0"/>
              </a:spcAft>
              <a:buSzPts val="800"/>
              <a:buChar char="○"/>
              <a:defRPr/>
            </a:lvl8pPr>
            <a:lvl9pPr indent="-273050" lvl="8" marL="4114800">
              <a:spcBef>
                <a:spcPts val="0"/>
              </a:spcBef>
              <a:spcAft>
                <a:spcPts val="0"/>
              </a:spcAft>
              <a:buSzPts val="700"/>
              <a:buChar char="■"/>
              <a:defRPr/>
            </a:lvl9pPr>
          </a:lstStyle>
          <a:p/>
        </p:txBody>
      </p:sp>
      <p:sp>
        <p:nvSpPr>
          <p:cNvPr id="107" name="Google Shape;107;p26"/>
          <p:cNvSpPr/>
          <p:nvPr>
            <p:ph idx="2" type="pic"/>
          </p:nvPr>
        </p:nvSpPr>
        <p:spPr>
          <a:xfrm>
            <a:off x="4992024" y="1152775"/>
            <a:ext cx="3840300" cy="3416400"/>
          </a:xfrm>
          <a:prstGeom prst="rect">
            <a:avLst/>
          </a:prstGeom>
          <a:noFill/>
          <a:ln>
            <a:noFill/>
          </a:ln>
        </p:spPr>
      </p:sp>
      <p:sp>
        <p:nvSpPr>
          <p:cNvPr id="108" name="Google Shape;108;p26"/>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CUSTOM_1_1">
    <p:spTree>
      <p:nvGrpSpPr>
        <p:cNvPr id="109" name="Shape 109"/>
        <p:cNvGrpSpPr/>
        <p:nvPr/>
      </p:nvGrpSpPr>
      <p:grpSpPr>
        <a:xfrm>
          <a:off x="0" y="0"/>
          <a:ext cx="0" cy="0"/>
          <a:chOff x="0" y="0"/>
          <a:chExt cx="0" cy="0"/>
        </a:xfrm>
      </p:grpSpPr>
      <p:sp>
        <p:nvSpPr>
          <p:cNvPr id="110" name="Google Shape;110;p27"/>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11" name="Google Shape;111;p27"/>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12" name="Google Shape;112;p27"/>
          <p:cNvSpPr txBox="1"/>
          <p:nvPr>
            <p:ph idx="1" type="body"/>
          </p:nvPr>
        </p:nvSpPr>
        <p:spPr>
          <a:xfrm>
            <a:off x="483150" y="2237788"/>
            <a:ext cx="3619800" cy="2373600"/>
          </a:xfrm>
          <a:prstGeom prst="rect">
            <a:avLst/>
          </a:prstGeom>
        </p:spPr>
        <p:txBody>
          <a:bodyPr anchorCtr="0" anchor="t" bIns="91425" lIns="91425" spcFirstLastPara="1" rIns="91425" wrap="square" tIns="91425">
            <a:noAutofit/>
          </a:bodyPr>
          <a:lstStyle>
            <a:lvl1pPr indent="-323850" lvl="0" marL="457200">
              <a:spcBef>
                <a:spcPts val="0"/>
              </a:spcBef>
              <a:spcAft>
                <a:spcPts val="0"/>
              </a:spcAft>
              <a:buSzPts val="1500"/>
              <a:buChar char="●"/>
              <a:defRPr/>
            </a:lvl1pPr>
            <a:lvl2pPr indent="-317500" lvl="1" marL="914400">
              <a:spcBef>
                <a:spcPts val="0"/>
              </a:spcBef>
              <a:spcAft>
                <a:spcPts val="0"/>
              </a:spcAft>
              <a:buSzPts val="1400"/>
              <a:buChar char="○"/>
              <a:defRPr/>
            </a:lvl2pPr>
            <a:lvl3pPr indent="-311150" lvl="2" marL="1371600">
              <a:spcBef>
                <a:spcPts val="0"/>
              </a:spcBef>
              <a:spcAft>
                <a:spcPts val="0"/>
              </a:spcAft>
              <a:buSzPts val="1300"/>
              <a:buChar char="■"/>
              <a:defRPr/>
            </a:lvl3pPr>
            <a:lvl4pPr indent="-304800" lvl="3" marL="1828800">
              <a:spcBef>
                <a:spcPts val="0"/>
              </a:spcBef>
              <a:spcAft>
                <a:spcPts val="0"/>
              </a:spcAft>
              <a:buSzPts val="1200"/>
              <a:buChar char="●"/>
              <a:defRPr/>
            </a:lvl4pPr>
            <a:lvl5pPr indent="-298450" lvl="4" marL="2286000">
              <a:spcBef>
                <a:spcPts val="0"/>
              </a:spcBef>
              <a:spcAft>
                <a:spcPts val="0"/>
              </a:spcAft>
              <a:buSzPts val="1100"/>
              <a:buChar char="○"/>
              <a:defRPr/>
            </a:lvl5pPr>
            <a:lvl6pPr indent="-292100" lvl="5" marL="2743200">
              <a:spcBef>
                <a:spcPts val="0"/>
              </a:spcBef>
              <a:spcAft>
                <a:spcPts val="0"/>
              </a:spcAft>
              <a:buSzPts val="1000"/>
              <a:buChar char="■"/>
              <a:defRPr/>
            </a:lvl6pPr>
            <a:lvl7pPr indent="-285750" lvl="6" marL="3200400">
              <a:spcBef>
                <a:spcPts val="0"/>
              </a:spcBef>
              <a:spcAft>
                <a:spcPts val="0"/>
              </a:spcAft>
              <a:buSzPts val="900"/>
              <a:buChar char="●"/>
              <a:defRPr/>
            </a:lvl7pPr>
            <a:lvl8pPr indent="-279400" lvl="7" marL="3657600">
              <a:spcBef>
                <a:spcPts val="0"/>
              </a:spcBef>
              <a:spcAft>
                <a:spcPts val="0"/>
              </a:spcAft>
              <a:buSzPts val="800"/>
              <a:buChar char="○"/>
              <a:defRPr/>
            </a:lvl8pPr>
            <a:lvl9pPr indent="-273050" lvl="8" marL="4114800">
              <a:spcBef>
                <a:spcPts val="0"/>
              </a:spcBef>
              <a:spcAft>
                <a:spcPts val="0"/>
              </a:spcAft>
              <a:buSzPts val="700"/>
              <a:buChar char="■"/>
              <a:defRPr/>
            </a:lvl9pPr>
          </a:lstStyle>
          <a:p/>
        </p:txBody>
      </p:sp>
      <p:sp>
        <p:nvSpPr>
          <p:cNvPr id="113" name="Google Shape;113;p27"/>
          <p:cNvSpPr txBox="1"/>
          <p:nvPr>
            <p:ph idx="2" type="body"/>
          </p:nvPr>
        </p:nvSpPr>
        <p:spPr>
          <a:xfrm>
            <a:off x="5048000" y="2237788"/>
            <a:ext cx="3619800" cy="2373600"/>
          </a:xfrm>
          <a:prstGeom prst="rect">
            <a:avLst/>
          </a:prstGeom>
        </p:spPr>
        <p:txBody>
          <a:bodyPr anchorCtr="0" anchor="t" bIns="91425" lIns="91425" spcFirstLastPara="1" rIns="91425" wrap="square" tIns="91425">
            <a:noAutofit/>
          </a:bodyPr>
          <a:lstStyle>
            <a:lvl1pPr indent="-323850" lvl="0" marL="457200">
              <a:spcBef>
                <a:spcPts val="0"/>
              </a:spcBef>
              <a:spcAft>
                <a:spcPts val="0"/>
              </a:spcAft>
              <a:buSzPts val="1500"/>
              <a:buChar char="●"/>
              <a:defRPr/>
            </a:lvl1pPr>
            <a:lvl2pPr indent="-317500" lvl="1" marL="914400">
              <a:spcBef>
                <a:spcPts val="0"/>
              </a:spcBef>
              <a:spcAft>
                <a:spcPts val="0"/>
              </a:spcAft>
              <a:buSzPts val="1400"/>
              <a:buChar char="○"/>
              <a:defRPr/>
            </a:lvl2pPr>
            <a:lvl3pPr indent="-311150" lvl="2" marL="1371600">
              <a:spcBef>
                <a:spcPts val="0"/>
              </a:spcBef>
              <a:spcAft>
                <a:spcPts val="0"/>
              </a:spcAft>
              <a:buSzPts val="1300"/>
              <a:buChar char="■"/>
              <a:defRPr/>
            </a:lvl3pPr>
            <a:lvl4pPr indent="-304800" lvl="3" marL="1828800">
              <a:spcBef>
                <a:spcPts val="0"/>
              </a:spcBef>
              <a:spcAft>
                <a:spcPts val="0"/>
              </a:spcAft>
              <a:buSzPts val="1200"/>
              <a:buChar char="●"/>
              <a:defRPr/>
            </a:lvl4pPr>
            <a:lvl5pPr indent="-298450" lvl="4" marL="2286000">
              <a:spcBef>
                <a:spcPts val="0"/>
              </a:spcBef>
              <a:spcAft>
                <a:spcPts val="0"/>
              </a:spcAft>
              <a:buSzPts val="1100"/>
              <a:buChar char="○"/>
              <a:defRPr/>
            </a:lvl5pPr>
            <a:lvl6pPr indent="-292100" lvl="5" marL="2743200">
              <a:spcBef>
                <a:spcPts val="0"/>
              </a:spcBef>
              <a:spcAft>
                <a:spcPts val="0"/>
              </a:spcAft>
              <a:buSzPts val="1000"/>
              <a:buChar char="■"/>
              <a:defRPr/>
            </a:lvl6pPr>
            <a:lvl7pPr indent="-285750" lvl="6" marL="3200400">
              <a:spcBef>
                <a:spcPts val="0"/>
              </a:spcBef>
              <a:spcAft>
                <a:spcPts val="0"/>
              </a:spcAft>
              <a:buSzPts val="900"/>
              <a:buChar char="●"/>
              <a:defRPr/>
            </a:lvl7pPr>
            <a:lvl8pPr indent="-279400" lvl="7" marL="3657600">
              <a:spcBef>
                <a:spcPts val="0"/>
              </a:spcBef>
              <a:spcAft>
                <a:spcPts val="0"/>
              </a:spcAft>
              <a:buSzPts val="800"/>
              <a:buChar char="○"/>
              <a:defRPr/>
            </a:lvl8pPr>
            <a:lvl9pPr indent="-273050" lvl="8" marL="4114800">
              <a:spcBef>
                <a:spcPts val="0"/>
              </a:spcBef>
              <a:spcAft>
                <a:spcPts val="0"/>
              </a:spcAft>
              <a:buSzPts val="700"/>
              <a:buChar char="■"/>
              <a:defRPr/>
            </a:lvl9pPr>
          </a:lstStyle>
          <a:p/>
        </p:txBody>
      </p:sp>
      <p:sp>
        <p:nvSpPr>
          <p:cNvPr id="114" name="Google Shape;114;p27"/>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15" name="Google Shape;115;p27"/>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CUSTOM_2_2">
    <p:spTree>
      <p:nvGrpSpPr>
        <p:cNvPr id="116" name="Shape 116"/>
        <p:cNvGrpSpPr/>
        <p:nvPr/>
      </p:nvGrpSpPr>
      <p:grpSpPr>
        <a:xfrm>
          <a:off x="0" y="0"/>
          <a:ext cx="0" cy="0"/>
          <a:chOff x="0" y="0"/>
          <a:chExt cx="0" cy="0"/>
        </a:xfrm>
      </p:grpSpPr>
      <p:sp>
        <p:nvSpPr>
          <p:cNvPr id="117" name="Google Shape;117;p28"/>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18" name="Google Shape;118;p28"/>
          <p:cNvSpPr txBox="1"/>
          <p:nvPr>
            <p:ph idx="1" type="body"/>
          </p:nvPr>
        </p:nvSpPr>
        <p:spPr>
          <a:xfrm>
            <a:off x="483175" y="2417500"/>
            <a:ext cx="2455500" cy="2373600"/>
          </a:xfrm>
          <a:prstGeom prst="rect">
            <a:avLst/>
          </a:prstGeom>
        </p:spPr>
        <p:txBody>
          <a:bodyPr anchorCtr="0" anchor="t" bIns="91425" lIns="91425" spcFirstLastPara="1" rIns="91425" wrap="square" tIns="91425">
            <a:noAutofit/>
          </a:bodyPr>
          <a:lstStyle>
            <a:lvl1pPr indent="-323850" lvl="0" marL="457200">
              <a:spcBef>
                <a:spcPts val="0"/>
              </a:spcBef>
              <a:spcAft>
                <a:spcPts val="0"/>
              </a:spcAft>
              <a:buSzPts val="1500"/>
              <a:buChar char="●"/>
              <a:defRPr/>
            </a:lvl1pPr>
            <a:lvl2pPr indent="-317500" lvl="1" marL="914400">
              <a:spcBef>
                <a:spcPts val="0"/>
              </a:spcBef>
              <a:spcAft>
                <a:spcPts val="0"/>
              </a:spcAft>
              <a:buSzPts val="1400"/>
              <a:buChar char="○"/>
              <a:defRPr/>
            </a:lvl2pPr>
            <a:lvl3pPr indent="-311150" lvl="2" marL="1371600">
              <a:spcBef>
                <a:spcPts val="0"/>
              </a:spcBef>
              <a:spcAft>
                <a:spcPts val="0"/>
              </a:spcAft>
              <a:buSzPts val="1300"/>
              <a:buChar char="■"/>
              <a:defRPr/>
            </a:lvl3pPr>
            <a:lvl4pPr indent="-304800" lvl="3" marL="1828800">
              <a:spcBef>
                <a:spcPts val="0"/>
              </a:spcBef>
              <a:spcAft>
                <a:spcPts val="0"/>
              </a:spcAft>
              <a:buSzPts val="1200"/>
              <a:buChar char="●"/>
              <a:defRPr/>
            </a:lvl4pPr>
            <a:lvl5pPr indent="-298450" lvl="4" marL="2286000">
              <a:spcBef>
                <a:spcPts val="0"/>
              </a:spcBef>
              <a:spcAft>
                <a:spcPts val="0"/>
              </a:spcAft>
              <a:buSzPts val="1100"/>
              <a:buChar char="○"/>
              <a:defRPr/>
            </a:lvl5pPr>
            <a:lvl6pPr indent="-292100" lvl="5" marL="2743200">
              <a:spcBef>
                <a:spcPts val="0"/>
              </a:spcBef>
              <a:spcAft>
                <a:spcPts val="0"/>
              </a:spcAft>
              <a:buSzPts val="1000"/>
              <a:buChar char="■"/>
              <a:defRPr/>
            </a:lvl6pPr>
            <a:lvl7pPr indent="-285750" lvl="6" marL="3200400">
              <a:spcBef>
                <a:spcPts val="0"/>
              </a:spcBef>
              <a:spcAft>
                <a:spcPts val="0"/>
              </a:spcAft>
              <a:buSzPts val="900"/>
              <a:buChar char="●"/>
              <a:defRPr/>
            </a:lvl7pPr>
            <a:lvl8pPr indent="-279400" lvl="7" marL="3657600">
              <a:spcBef>
                <a:spcPts val="0"/>
              </a:spcBef>
              <a:spcAft>
                <a:spcPts val="0"/>
              </a:spcAft>
              <a:buSzPts val="800"/>
              <a:buChar char="○"/>
              <a:defRPr/>
            </a:lvl8pPr>
            <a:lvl9pPr indent="-273050" lvl="8" marL="4114800">
              <a:spcBef>
                <a:spcPts val="0"/>
              </a:spcBef>
              <a:spcAft>
                <a:spcPts val="0"/>
              </a:spcAft>
              <a:buSzPts val="700"/>
              <a:buChar char="■"/>
              <a:defRPr/>
            </a:lvl9pPr>
          </a:lstStyle>
          <a:p/>
        </p:txBody>
      </p:sp>
      <p:sp>
        <p:nvSpPr>
          <p:cNvPr id="119" name="Google Shape;119;p28"/>
          <p:cNvSpPr txBox="1"/>
          <p:nvPr>
            <p:ph idx="2" type="body"/>
          </p:nvPr>
        </p:nvSpPr>
        <p:spPr>
          <a:xfrm>
            <a:off x="3347725" y="2417500"/>
            <a:ext cx="2455500" cy="2373600"/>
          </a:xfrm>
          <a:prstGeom prst="rect">
            <a:avLst/>
          </a:prstGeom>
        </p:spPr>
        <p:txBody>
          <a:bodyPr anchorCtr="0" anchor="t" bIns="91425" lIns="91425" spcFirstLastPara="1" rIns="91425" wrap="square" tIns="91425">
            <a:noAutofit/>
          </a:bodyPr>
          <a:lstStyle>
            <a:lvl1pPr indent="-323850" lvl="0" marL="457200">
              <a:spcBef>
                <a:spcPts val="0"/>
              </a:spcBef>
              <a:spcAft>
                <a:spcPts val="0"/>
              </a:spcAft>
              <a:buSzPts val="1500"/>
              <a:buChar char="●"/>
              <a:defRPr/>
            </a:lvl1pPr>
            <a:lvl2pPr indent="-317500" lvl="1" marL="914400">
              <a:spcBef>
                <a:spcPts val="0"/>
              </a:spcBef>
              <a:spcAft>
                <a:spcPts val="0"/>
              </a:spcAft>
              <a:buSzPts val="1400"/>
              <a:buChar char="○"/>
              <a:defRPr/>
            </a:lvl2pPr>
            <a:lvl3pPr indent="-311150" lvl="2" marL="1371600">
              <a:spcBef>
                <a:spcPts val="0"/>
              </a:spcBef>
              <a:spcAft>
                <a:spcPts val="0"/>
              </a:spcAft>
              <a:buSzPts val="1300"/>
              <a:buChar char="■"/>
              <a:defRPr/>
            </a:lvl3pPr>
            <a:lvl4pPr indent="-304800" lvl="3" marL="1828800">
              <a:spcBef>
                <a:spcPts val="0"/>
              </a:spcBef>
              <a:spcAft>
                <a:spcPts val="0"/>
              </a:spcAft>
              <a:buSzPts val="1200"/>
              <a:buChar char="●"/>
              <a:defRPr/>
            </a:lvl4pPr>
            <a:lvl5pPr indent="-298450" lvl="4" marL="2286000">
              <a:spcBef>
                <a:spcPts val="0"/>
              </a:spcBef>
              <a:spcAft>
                <a:spcPts val="0"/>
              </a:spcAft>
              <a:buSzPts val="1100"/>
              <a:buChar char="○"/>
              <a:defRPr/>
            </a:lvl5pPr>
            <a:lvl6pPr indent="-292100" lvl="5" marL="2743200">
              <a:spcBef>
                <a:spcPts val="0"/>
              </a:spcBef>
              <a:spcAft>
                <a:spcPts val="0"/>
              </a:spcAft>
              <a:buSzPts val="1000"/>
              <a:buChar char="■"/>
              <a:defRPr/>
            </a:lvl6pPr>
            <a:lvl7pPr indent="-285750" lvl="6" marL="3200400">
              <a:spcBef>
                <a:spcPts val="0"/>
              </a:spcBef>
              <a:spcAft>
                <a:spcPts val="0"/>
              </a:spcAft>
              <a:buSzPts val="900"/>
              <a:buChar char="●"/>
              <a:defRPr/>
            </a:lvl7pPr>
            <a:lvl8pPr indent="-279400" lvl="7" marL="3657600">
              <a:spcBef>
                <a:spcPts val="0"/>
              </a:spcBef>
              <a:spcAft>
                <a:spcPts val="0"/>
              </a:spcAft>
              <a:buSzPts val="800"/>
              <a:buChar char="○"/>
              <a:defRPr/>
            </a:lvl8pPr>
            <a:lvl9pPr indent="-273050" lvl="8" marL="4114800">
              <a:spcBef>
                <a:spcPts val="0"/>
              </a:spcBef>
              <a:spcAft>
                <a:spcPts val="0"/>
              </a:spcAft>
              <a:buSzPts val="700"/>
              <a:buChar char="■"/>
              <a:defRPr/>
            </a:lvl9pPr>
          </a:lstStyle>
          <a:p/>
        </p:txBody>
      </p:sp>
      <p:sp>
        <p:nvSpPr>
          <p:cNvPr id="120" name="Google Shape;120;p28"/>
          <p:cNvSpPr txBox="1"/>
          <p:nvPr>
            <p:ph idx="3" type="body"/>
          </p:nvPr>
        </p:nvSpPr>
        <p:spPr>
          <a:xfrm>
            <a:off x="6212275" y="2417500"/>
            <a:ext cx="2455500" cy="2373600"/>
          </a:xfrm>
          <a:prstGeom prst="rect">
            <a:avLst/>
          </a:prstGeom>
        </p:spPr>
        <p:txBody>
          <a:bodyPr anchorCtr="0" anchor="t" bIns="91425" lIns="91425" spcFirstLastPara="1" rIns="91425" wrap="square" tIns="91425">
            <a:noAutofit/>
          </a:bodyPr>
          <a:lstStyle>
            <a:lvl1pPr indent="-323850" lvl="0" marL="457200">
              <a:spcBef>
                <a:spcPts val="0"/>
              </a:spcBef>
              <a:spcAft>
                <a:spcPts val="0"/>
              </a:spcAft>
              <a:buSzPts val="1500"/>
              <a:buChar char="●"/>
              <a:defRPr/>
            </a:lvl1pPr>
            <a:lvl2pPr indent="-317500" lvl="1" marL="914400">
              <a:spcBef>
                <a:spcPts val="0"/>
              </a:spcBef>
              <a:spcAft>
                <a:spcPts val="0"/>
              </a:spcAft>
              <a:buSzPts val="1400"/>
              <a:buChar char="○"/>
              <a:defRPr/>
            </a:lvl2pPr>
            <a:lvl3pPr indent="-311150" lvl="2" marL="1371600">
              <a:spcBef>
                <a:spcPts val="0"/>
              </a:spcBef>
              <a:spcAft>
                <a:spcPts val="0"/>
              </a:spcAft>
              <a:buSzPts val="1300"/>
              <a:buChar char="■"/>
              <a:defRPr/>
            </a:lvl3pPr>
            <a:lvl4pPr indent="-304800" lvl="3" marL="1828800">
              <a:spcBef>
                <a:spcPts val="0"/>
              </a:spcBef>
              <a:spcAft>
                <a:spcPts val="0"/>
              </a:spcAft>
              <a:buSzPts val="1200"/>
              <a:buChar char="●"/>
              <a:defRPr/>
            </a:lvl4pPr>
            <a:lvl5pPr indent="-298450" lvl="4" marL="2286000">
              <a:spcBef>
                <a:spcPts val="0"/>
              </a:spcBef>
              <a:spcAft>
                <a:spcPts val="0"/>
              </a:spcAft>
              <a:buSzPts val="1100"/>
              <a:buChar char="○"/>
              <a:defRPr/>
            </a:lvl5pPr>
            <a:lvl6pPr indent="-292100" lvl="5" marL="2743200">
              <a:spcBef>
                <a:spcPts val="0"/>
              </a:spcBef>
              <a:spcAft>
                <a:spcPts val="0"/>
              </a:spcAft>
              <a:buSzPts val="1000"/>
              <a:buChar char="■"/>
              <a:defRPr/>
            </a:lvl6pPr>
            <a:lvl7pPr indent="-285750" lvl="6" marL="3200400">
              <a:spcBef>
                <a:spcPts val="0"/>
              </a:spcBef>
              <a:spcAft>
                <a:spcPts val="0"/>
              </a:spcAft>
              <a:buSzPts val="900"/>
              <a:buChar char="●"/>
              <a:defRPr/>
            </a:lvl7pPr>
            <a:lvl8pPr indent="-279400" lvl="7" marL="3657600">
              <a:spcBef>
                <a:spcPts val="0"/>
              </a:spcBef>
              <a:spcAft>
                <a:spcPts val="0"/>
              </a:spcAft>
              <a:buSzPts val="800"/>
              <a:buChar char="○"/>
              <a:defRPr/>
            </a:lvl8pPr>
            <a:lvl9pPr indent="-273050" lvl="8" marL="4114800">
              <a:spcBef>
                <a:spcPts val="0"/>
              </a:spcBef>
              <a:spcAft>
                <a:spcPts val="0"/>
              </a:spcAft>
              <a:buSzPts val="700"/>
              <a:buChar char="■"/>
              <a:defRPr/>
            </a:lvl9pPr>
          </a:lstStyle>
          <a:p/>
        </p:txBody>
      </p:sp>
      <p:sp>
        <p:nvSpPr>
          <p:cNvPr id="121" name="Google Shape;121;p28"/>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22" name="Google Shape;122;p28"/>
          <p:cNvSpPr txBox="1"/>
          <p:nvPr>
            <p:ph idx="4"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23" name="Google Shape;123;p28"/>
          <p:cNvSpPr txBox="1"/>
          <p:nvPr>
            <p:ph idx="5"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24" name="Google Shape;124;p28"/>
          <p:cNvSpPr txBox="1"/>
          <p:nvPr>
            <p:ph idx="6"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CUSTOM_3_1">
    <p:spTree>
      <p:nvGrpSpPr>
        <p:cNvPr id="125" name="Shape 125"/>
        <p:cNvGrpSpPr/>
        <p:nvPr/>
      </p:nvGrpSpPr>
      <p:grpSpPr>
        <a:xfrm>
          <a:off x="0" y="0"/>
          <a:ext cx="0" cy="0"/>
          <a:chOff x="0" y="0"/>
          <a:chExt cx="0" cy="0"/>
        </a:xfrm>
      </p:grpSpPr>
      <p:sp>
        <p:nvSpPr>
          <p:cNvPr id="126" name="Google Shape;126;p29"/>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27" name="Google Shape;127;p29"/>
          <p:cNvSpPr txBox="1"/>
          <p:nvPr>
            <p:ph idx="1" type="body"/>
          </p:nvPr>
        </p:nvSpPr>
        <p:spPr>
          <a:xfrm>
            <a:off x="366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17500" lvl="1" marL="914400">
              <a:spcBef>
                <a:spcPts val="0"/>
              </a:spcBef>
              <a:spcAft>
                <a:spcPts val="0"/>
              </a:spcAft>
              <a:buSzPts val="1400"/>
              <a:buChar char="○"/>
              <a:defRPr/>
            </a:lvl2pPr>
            <a:lvl3pPr indent="-311150" lvl="2" marL="1371600">
              <a:spcBef>
                <a:spcPts val="0"/>
              </a:spcBef>
              <a:spcAft>
                <a:spcPts val="0"/>
              </a:spcAft>
              <a:buSzPts val="1300"/>
              <a:buChar char="■"/>
              <a:defRPr/>
            </a:lvl3pPr>
            <a:lvl4pPr indent="-304800" lvl="3" marL="1828800">
              <a:spcBef>
                <a:spcPts val="0"/>
              </a:spcBef>
              <a:spcAft>
                <a:spcPts val="0"/>
              </a:spcAft>
              <a:buSzPts val="1200"/>
              <a:buChar char="●"/>
              <a:defRPr/>
            </a:lvl4pPr>
            <a:lvl5pPr indent="-298450" lvl="4" marL="2286000">
              <a:spcBef>
                <a:spcPts val="0"/>
              </a:spcBef>
              <a:spcAft>
                <a:spcPts val="0"/>
              </a:spcAft>
              <a:buSzPts val="1100"/>
              <a:buChar char="○"/>
              <a:defRPr/>
            </a:lvl5pPr>
            <a:lvl6pPr indent="-292100" lvl="5" marL="2743200">
              <a:spcBef>
                <a:spcPts val="0"/>
              </a:spcBef>
              <a:spcAft>
                <a:spcPts val="0"/>
              </a:spcAft>
              <a:buSzPts val="1000"/>
              <a:buChar char="■"/>
              <a:defRPr/>
            </a:lvl6pPr>
            <a:lvl7pPr indent="-285750" lvl="6" marL="3200400">
              <a:spcBef>
                <a:spcPts val="0"/>
              </a:spcBef>
              <a:spcAft>
                <a:spcPts val="0"/>
              </a:spcAft>
              <a:buSzPts val="900"/>
              <a:buChar char="●"/>
              <a:defRPr/>
            </a:lvl7pPr>
            <a:lvl8pPr indent="-279400" lvl="7" marL="3657600">
              <a:spcBef>
                <a:spcPts val="0"/>
              </a:spcBef>
              <a:spcAft>
                <a:spcPts val="0"/>
              </a:spcAft>
              <a:buSzPts val="800"/>
              <a:buChar char="○"/>
              <a:defRPr/>
            </a:lvl8pPr>
            <a:lvl9pPr indent="-273050" lvl="8" marL="4114800">
              <a:spcBef>
                <a:spcPts val="0"/>
              </a:spcBef>
              <a:spcAft>
                <a:spcPts val="0"/>
              </a:spcAft>
              <a:buSzPts val="700"/>
              <a:buChar char="■"/>
              <a:defRPr/>
            </a:lvl9pPr>
          </a:lstStyle>
          <a:p/>
        </p:txBody>
      </p:sp>
      <p:sp>
        <p:nvSpPr>
          <p:cNvPr id="128" name="Google Shape;128;p29"/>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17500" lvl="1" marL="914400">
              <a:spcBef>
                <a:spcPts val="0"/>
              </a:spcBef>
              <a:spcAft>
                <a:spcPts val="0"/>
              </a:spcAft>
              <a:buSzPts val="1400"/>
              <a:buChar char="○"/>
              <a:defRPr/>
            </a:lvl2pPr>
            <a:lvl3pPr indent="-311150" lvl="2" marL="1371600">
              <a:spcBef>
                <a:spcPts val="0"/>
              </a:spcBef>
              <a:spcAft>
                <a:spcPts val="0"/>
              </a:spcAft>
              <a:buSzPts val="1300"/>
              <a:buChar char="■"/>
              <a:defRPr/>
            </a:lvl3pPr>
            <a:lvl4pPr indent="-304800" lvl="3" marL="1828800">
              <a:spcBef>
                <a:spcPts val="0"/>
              </a:spcBef>
              <a:spcAft>
                <a:spcPts val="0"/>
              </a:spcAft>
              <a:buSzPts val="1200"/>
              <a:buChar char="●"/>
              <a:defRPr/>
            </a:lvl4pPr>
            <a:lvl5pPr indent="-298450" lvl="4" marL="2286000">
              <a:spcBef>
                <a:spcPts val="0"/>
              </a:spcBef>
              <a:spcAft>
                <a:spcPts val="0"/>
              </a:spcAft>
              <a:buSzPts val="1100"/>
              <a:buChar char="○"/>
              <a:defRPr/>
            </a:lvl5pPr>
            <a:lvl6pPr indent="-292100" lvl="5" marL="2743200">
              <a:spcBef>
                <a:spcPts val="0"/>
              </a:spcBef>
              <a:spcAft>
                <a:spcPts val="0"/>
              </a:spcAft>
              <a:buSzPts val="1000"/>
              <a:buChar char="■"/>
              <a:defRPr/>
            </a:lvl6pPr>
            <a:lvl7pPr indent="-285750" lvl="6" marL="3200400">
              <a:spcBef>
                <a:spcPts val="0"/>
              </a:spcBef>
              <a:spcAft>
                <a:spcPts val="0"/>
              </a:spcAft>
              <a:buSzPts val="900"/>
              <a:buChar char="●"/>
              <a:defRPr/>
            </a:lvl7pPr>
            <a:lvl8pPr indent="-279400" lvl="7" marL="3657600">
              <a:spcBef>
                <a:spcPts val="0"/>
              </a:spcBef>
              <a:spcAft>
                <a:spcPts val="0"/>
              </a:spcAft>
              <a:buSzPts val="800"/>
              <a:buChar char="○"/>
              <a:defRPr/>
            </a:lvl8pPr>
            <a:lvl9pPr indent="-273050" lvl="8" marL="4114800">
              <a:spcBef>
                <a:spcPts val="0"/>
              </a:spcBef>
              <a:spcAft>
                <a:spcPts val="0"/>
              </a:spcAft>
              <a:buSzPts val="700"/>
              <a:buChar char="■"/>
              <a:defRPr/>
            </a:lvl9pPr>
          </a:lstStyle>
          <a:p/>
        </p:txBody>
      </p:sp>
      <p:sp>
        <p:nvSpPr>
          <p:cNvPr id="129" name="Google Shape;129;p29"/>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17500" lvl="1" marL="914400">
              <a:spcBef>
                <a:spcPts val="0"/>
              </a:spcBef>
              <a:spcAft>
                <a:spcPts val="0"/>
              </a:spcAft>
              <a:buSzPts val="1400"/>
              <a:buChar char="○"/>
              <a:defRPr/>
            </a:lvl2pPr>
            <a:lvl3pPr indent="-311150" lvl="2" marL="1371600">
              <a:spcBef>
                <a:spcPts val="0"/>
              </a:spcBef>
              <a:spcAft>
                <a:spcPts val="0"/>
              </a:spcAft>
              <a:buSzPts val="1300"/>
              <a:buChar char="■"/>
              <a:defRPr/>
            </a:lvl3pPr>
            <a:lvl4pPr indent="-304800" lvl="3" marL="1828800">
              <a:spcBef>
                <a:spcPts val="0"/>
              </a:spcBef>
              <a:spcAft>
                <a:spcPts val="0"/>
              </a:spcAft>
              <a:buSzPts val="1200"/>
              <a:buChar char="●"/>
              <a:defRPr/>
            </a:lvl4pPr>
            <a:lvl5pPr indent="-298450" lvl="4" marL="2286000">
              <a:spcBef>
                <a:spcPts val="0"/>
              </a:spcBef>
              <a:spcAft>
                <a:spcPts val="0"/>
              </a:spcAft>
              <a:buSzPts val="1100"/>
              <a:buChar char="○"/>
              <a:defRPr/>
            </a:lvl5pPr>
            <a:lvl6pPr indent="-292100" lvl="5" marL="2743200">
              <a:spcBef>
                <a:spcPts val="0"/>
              </a:spcBef>
              <a:spcAft>
                <a:spcPts val="0"/>
              </a:spcAft>
              <a:buSzPts val="1000"/>
              <a:buChar char="■"/>
              <a:defRPr/>
            </a:lvl6pPr>
            <a:lvl7pPr indent="-285750" lvl="6" marL="3200400">
              <a:spcBef>
                <a:spcPts val="0"/>
              </a:spcBef>
              <a:spcAft>
                <a:spcPts val="0"/>
              </a:spcAft>
              <a:buSzPts val="900"/>
              <a:buChar char="●"/>
              <a:defRPr/>
            </a:lvl7pPr>
            <a:lvl8pPr indent="-279400" lvl="7" marL="3657600">
              <a:spcBef>
                <a:spcPts val="0"/>
              </a:spcBef>
              <a:spcAft>
                <a:spcPts val="0"/>
              </a:spcAft>
              <a:buSzPts val="800"/>
              <a:buChar char="○"/>
              <a:defRPr/>
            </a:lvl8pPr>
            <a:lvl9pPr indent="-273050" lvl="8" marL="4114800">
              <a:spcBef>
                <a:spcPts val="0"/>
              </a:spcBef>
              <a:spcAft>
                <a:spcPts val="0"/>
              </a:spcAft>
              <a:buSzPts val="700"/>
              <a:buChar char="■"/>
              <a:defRPr/>
            </a:lvl9pPr>
          </a:lstStyle>
          <a:p/>
        </p:txBody>
      </p:sp>
      <p:sp>
        <p:nvSpPr>
          <p:cNvPr id="130" name="Google Shape;130;p29"/>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17500" lvl="1" marL="914400">
              <a:spcBef>
                <a:spcPts val="0"/>
              </a:spcBef>
              <a:spcAft>
                <a:spcPts val="0"/>
              </a:spcAft>
              <a:buSzPts val="1400"/>
              <a:buChar char="○"/>
              <a:defRPr/>
            </a:lvl2pPr>
            <a:lvl3pPr indent="-311150" lvl="2" marL="1371600">
              <a:spcBef>
                <a:spcPts val="0"/>
              </a:spcBef>
              <a:spcAft>
                <a:spcPts val="0"/>
              </a:spcAft>
              <a:buSzPts val="1300"/>
              <a:buChar char="■"/>
              <a:defRPr/>
            </a:lvl3pPr>
            <a:lvl4pPr indent="-304800" lvl="3" marL="1828800">
              <a:spcBef>
                <a:spcPts val="0"/>
              </a:spcBef>
              <a:spcAft>
                <a:spcPts val="0"/>
              </a:spcAft>
              <a:buSzPts val="1200"/>
              <a:buChar char="●"/>
              <a:defRPr/>
            </a:lvl4pPr>
            <a:lvl5pPr indent="-298450" lvl="4" marL="2286000">
              <a:spcBef>
                <a:spcPts val="0"/>
              </a:spcBef>
              <a:spcAft>
                <a:spcPts val="0"/>
              </a:spcAft>
              <a:buSzPts val="1100"/>
              <a:buChar char="○"/>
              <a:defRPr/>
            </a:lvl5pPr>
            <a:lvl6pPr indent="-292100" lvl="5" marL="2743200">
              <a:spcBef>
                <a:spcPts val="0"/>
              </a:spcBef>
              <a:spcAft>
                <a:spcPts val="0"/>
              </a:spcAft>
              <a:buSzPts val="1000"/>
              <a:buChar char="■"/>
              <a:defRPr/>
            </a:lvl6pPr>
            <a:lvl7pPr indent="-285750" lvl="6" marL="3200400">
              <a:spcBef>
                <a:spcPts val="0"/>
              </a:spcBef>
              <a:spcAft>
                <a:spcPts val="0"/>
              </a:spcAft>
              <a:buSzPts val="900"/>
              <a:buChar char="●"/>
              <a:defRPr/>
            </a:lvl7pPr>
            <a:lvl8pPr indent="-279400" lvl="7" marL="3657600">
              <a:spcBef>
                <a:spcPts val="0"/>
              </a:spcBef>
              <a:spcAft>
                <a:spcPts val="0"/>
              </a:spcAft>
              <a:buSzPts val="800"/>
              <a:buChar char="○"/>
              <a:defRPr/>
            </a:lvl8pPr>
            <a:lvl9pPr indent="-273050" lvl="8" marL="4114800">
              <a:spcBef>
                <a:spcPts val="0"/>
              </a:spcBef>
              <a:spcAft>
                <a:spcPts val="0"/>
              </a:spcAft>
              <a:buSzPts val="700"/>
              <a:buChar char="■"/>
              <a:defRPr/>
            </a:lvl9pPr>
          </a:lstStyle>
          <a:p/>
        </p:txBody>
      </p:sp>
      <p:sp>
        <p:nvSpPr>
          <p:cNvPr id="131" name="Google Shape;131;p29"/>
          <p:cNvSpPr txBox="1"/>
          <p:nvPr>
            <p:ph type="title"/>
          </p:nvPr>
        </p:nvSpPr>
        <p:spPr>
          <a:xfrm>
            <a:off x="366750"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32" name="Google Shape;132;p29"/>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33" name="Google Shape;133;p29"/>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34" name="Google Shape;134;p29"/>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35" name="Google Shape;135;p29"/>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_ONLY_1_1">
    <p:spTree>
      <p:nvGrpSpPr>
        <p:cNvPr id="136" name="Shape 136"/>
        <p:cNvGrpSpPr/>
        <p:nvPr/>
      </p:nvGrpSpPr>
      <p:grpSpPr>
        <a:xfrm>
          <a:off x="0" y="0"/>
          <a:ext cx="0" cy="0"/>
          <a:chOff x="0" y="0"/>
          <a:chExt cx="0" cy="0"/>
        </a:xfrm>
      </p:grpSpPr>
      <p:sp>
        <p:nvSpPr>
          <p:cNvPr id="137" name="Google Shape;137;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30"/>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9" name="Google Shape;139;p30"/>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CUSTOM_4_1">
    <p:spTree>
      <p:nvGrpSpPr>
        <p:cNvPr id="140" name="Shape 140"/>
        <p:cNvGrpSpPr/>
        <p:nvPr/>
      </p:nvGrpSpPr>
      <p:grpSpPr>
        <a:xfrm>
          <a:off x="0" y="0"/>
          <a:ext cx="0" cy="0"/>
          <a:chOff x="0" y="0"/>
          <a:chExt cx="0" cy="0"/>
        </a:xfrm>
      </p:grpSpPr>
      <p:sp>
        <p:nvSpPr>
          <p:cNvPr id="141" name="Google Shape;141;p31"/>
          <p:cNvSpPr txBox="1"/>
          <p:nvPr>
            <p:ph idx="1" type="body"/>
          </p:nvPr>
        </p:nvSpPr>
        <p:spPr>
          <a:xfrm>
            <a:off x="311700"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42" name="Google Shape;142;p31"/>
          <p:cNvSpPr/>
          <p:nvPr>
            <p:ph idx="2" type="pic"/>
          </p:nvPr>
        </p:nvSpPr>
        <p:spPr>
          <a:xfrm>
            <a:off x="4804825" y="1133300"/>
            <a:ext cx="4027500" cy="2392800"/>
          </a:xfrm>
          <a:prstGeom prst="rect">
            <a:avLst/>
          </a:prstGeom>
          <a:noFill/>
          <a:ln>
            <a:noFill/>
          </a:ln>
        </p:spPr>
      </p:sp>
      <p:sp>
        <p:nvSpPr>
          <p:cNvPr id="143" name="Google Shape;143;p31"/>
          <p:cNvSpPr/>
          <p:nvPr>
            <p:ph idx="3" type="pic"/>
          </p:nvPr>
        </p:nvSpPr>
        <p:spPr>
          <a:xfrm>
            <a:off x="311725" y="1133300"/>
            <a:ext cx="4027500" cy="2392800"/>
          </a:xfrm>
          <a:prstGeom prst="rect">
            <a:avLst/>
          </a:prstGeom>
          <a:noFill/>
          <a:ln>
            <a:noFill/>
          </a:ln>
        </p:spPr>
      </p:sp>
      <p:sp>
        <p:nvSpPr>
          <p:cNvPr id="144" name="Google Shape;144;p31"/>
          <p:cNvSpPr txBox="1"/>
          <p:nvPr>
            <p:ph idx="4" type="body"/>
          </p:nvPr>
        </p:nvSpPr>
        <p:spPr>
          <a:xfrm>
            <a:off x="4804825"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45" name="Google Shape;145;p31"/>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46" name="Google Shape;146;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7" name="Google Shape;147;p31"/>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48" name="Google Shape;148;p31"/>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CUSTOM_4_1_1">
    <p:spTree>
      <p:nvGrpSpPr>
        <p:cNvPr id="149" name="Shape 149"/>
        <p:cNvGrpSpPr/>
        <p:nvPr/>
      </p:nvGrpSpPr>
      <p:grpSpPr>
        <a:xfrm>
          <a:off x="0" y="0"/>
          <a:ext cx="0" cy="0"/>
          <a:chOff x="0" y="0"/>
          <a:chExt cx="0" cy="0"/>
        </a:xfrm>
      </p:grpSpPr>
      <p:sp>
        <p:nvSpPr>
          <p:cNvPr id="150" name="Google Shape;150;p32"/>
          <p:cNvSpPr txBox="1"/>
          <p:nvPr>
            <p:ph idx="1" type="body"/>
          </p:nvPr>
        </p:nvSpPr>
        <p:spPr>
          <a:xfrm>
            <a:off x="31170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51" name="Google Shape;151;p32"/>
          <p:cNvSpPr/>
          <p:nvPr>
            <p:ph idx="2" type="pic"/>
          </p:nvPr>
        </p:nvSpPr>
        <p:spPr>
          <a:xfrm>
            <a:off x="6205225" y="1128325"/>
            <a:ext cx="2627100" cy="2273100"/>
          </a:xfrm>
          <a:prstGeom prst="rect">
            <a:avLst/>
          </a:prstGeom>
          <a:noFill/>
          <a:ln>
            <a:noFill/>
          </a:ln>
        </p:spPr>
      </p:sp>
      <p:sp>
        <p:nvSpPr>
          <p:cNvPr id="152" name="Google Shape;152;p32"/>
          <p:cNvSpPr/>
          <p:nvPr>
            <p:ph idx="3" type="pic"/>
          </p:nvPr>
        </p:nvSpPr>
        <p:spPr>
          <a:xfrm>
            <a:off x="311725" y="1128325"/>
            <a:ext cx="2627100" cy="2273100"/>
          </a:xfrm>
          <a:prstGeom prst="rect">
            <a:avLst/>
          </a:prstGeom>
          <a:noFill/>
          <a:ln>
            <a:noFill/>
          </a:ln>
        </p:spPr>
      </p:sp>
      <p:sp>
        <p:nvSpPr>
          <p:cNvPr id="153" name="Google Shape;153;p32"/>
          <p:cNvSpPr txBox="1"/>
          <p:nvPr>
            <p:ph idx="4" type="body"/>
          </p:nvPr>
        </p:nvSpPr>
        <p:spPr>
          <a:xfrm>
            <a:off x="6205225"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54" name="Google Shape;154;p32"/>
          <p:cNvSpPr/>
          <p:nvPr>
            <p:ph idx="5" type="pic"/>
          </p:nvPr>
        </p:nvSpPr>
        <p:spPr>
          <a:xfrm>
            <a:off x="3255250" y="1128325"/>
            <a:ext cx="2627100" cy="2273100"/>
          </a:xfrm>
          <a:prstGeom prst="rect">
            <a:avLst/>
          </a:prstGeom>
          <a:noFill/>
          <a:ln>
            <a:noFill/>
          </a:ln>
        </p:spPr>
      </p:sp>
      <p:sp>
        <p:nvSpPr>
          <p:cNvPr id="155" name="Google Shape;155;p32"/>
          <p:cNvSpPr txBox="1"/>
          <p:nvPr>
            <p:ph idx="6" type="body"/>
          </p:nvPr>
        </p:nvSpPr>
        <p:spPr>
          <a:xfrm>
            <a:off x="325525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56" name="Google Shape;156;p3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57" name="Google Shape;157;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8" name="Google Shape;158;p32"/>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59" name="Google Shape;159;p32"/>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60" name="Google Shape;160;p32"/>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CUSTOM_5_1">
    <p:spTree>
      <p:nvGrpSpPr>
        <p:cNvPr id="161" name="Shape 161"/>
        <p:cNvGrpSpPr/>
        <p:nvPr/>
      </p:nvGrpSpPr>
      <p:grpSpPr>
        <a:xfrm>
          <a:off x="0" y="0"/>
          <a:ext cx="0" cy="0"/>
          <a:chOff x="0" y="0"/>
          <a:chExt cx="0" cy="0"/>
        </a:xfrm>
      </p:grpSpPr>
      <p:sp>
        <p:nvSpPr>
          <p:cNvPr id="162" name="Google Shape;162;p33"/>
          <p:cNvSpPr/>
          <p:nvPr>
            <p:ph idx="2" type="pic"/>
          </p:nvPr>
        </p:nvSpPr>
        <p:spPr>
          <a:xfrm>
            <a:off x="311700" y="445025"/>
            <a:ext cx="8520600" cy="4218300"/>
          </a:xfrm>
          <a:prstGeom prst="rect">
            <a:avLst/>
          </a:prstGeom>
          <a:noFill/>
          <a:ln>
            <a:noFill/>
          </a:ln>
        </p:spPr>
      </p:sp>
      <p:sp>
        <p:nvSpPr>
          <p:cNvPr id="163" name="Google Shape;163;p33"/>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CUSTOM_6_1">
    <p:spTree>
      <p:nvGrpSpPr>
        <p:cNvPr id="164" name="Shape 164"/>
        <p:cNvGrpSpPr/>
        <p:nvPr/>
      </p:nvGrpSpPr>
      <p:grpSpPr>
        <a:xfrm>
          <a:off x="0" y="0"/>
          <a:ext cx="0" cy="0"/>
          <a:chOff x="0" y="0"/>
          <a:chExt cx="0" cy="0"/>
        </a:xfrm>
      </p:grpSpPr>
      <p:sp>
        <p:nvSpPr>
          <p:cNvPr id="165" name="Google Shape;165;p34"/>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66" name="Google Shape;166;p34"/>
          <p:cNvSpPr/>
          <p:nvPr>
            <p:ph idx="2" type="pic"/>
          </p:nvPr>
        </p:nvSpPr>
        <p:spPr>
          <a:xfrm>
            <a:off x="3389600" y="118913"/>
            <a:ext cx="1643700" cy="1535100"/>
          </a:xfrm>
          <a:prstGeom prst="rect">
            <a:avLst/>
          </a:prstGeom>
          <a:noFill/>
          <a:ln>
            <a:noFill/>
          </a:ln>
        </p:spPr>
      </p:sp>
      <p:sp>
        <p:nvSpPr>
          <p:cNvPr id="167" name="Google Shape;167;p34"/>
          <p:cNvSpPr/>
          <p:nvPr>
            <p:ph idx="3" type="pic"/>
          </p:nvPr>
        </p:nvSpPr>
        <p:spPr>
          <a:xfrm>
            <a:off x="5195935" y="118913"/>
            <a:ext cx="1643700" cy="1535100"/>
          </a:xfrm>
          <a:prstGeom prst="rect">
            <a:avLst/>
          </a:prstGeom>
          <a:noFill/>
          <a:ln>
            <a:noFill/>
          </a:ln>
        </p:spPr>
      </p:sp>
      <p:sp>
        <p:nvSpPr>
          <p:cNvPr id="168" name="Google Shape;168;p34"/>
          <p:cNvSpPr/>
          <p:nvPr>
            <p:ph idx="4" type="pic"/>
          </p:nvPr>
        </p:nvSpPr>
        <p:spPr>
          <a:xfrm>
            <a:off x="7002270" y="118913"/>
            <a:ext cx="1643700" cy="1535100"/>
          </a:xfrm>
          <a:prstGeom prst="rect">
            <a:avLst/>
          </a:prstGeom>
          <a:noFill/>
          <a:ln>
            <a:noFill/>
          </a:ln>
        </p:spPr>
      </p:sp>
      <p:sp>
        <p:nvSpPr>
          <p:cNvPr id="169" name="Google Shape;169;p34"/>
          <p:cNvSpPr/>
          <p:nvPr>
            <p:ph idx="5" type="pic"/>
          </p:nvPr>
        </p:nvSpPr>
        <p:spPr>
          <a:xfrm>
            <a:off x="3389588" y="1804212"/>
            <a:ext cx="1643700" cy="1535100"/>
          </a:xfrm>
          <a:prstGeom prst="rect">
            <a:avLst/>
          </a:prstGeom>
          <a:noFill/>
          <a:ln>
            <a:noFill/>
          </a:ln>
        </p:spPr>
      </p:sp>
      <p:sp>
        <p:nvSpPr>
          <p:cNvPr id="170" name="Google Shape;170;p34"/>
          <p:cNvSpPr/>
          <p:nvPr>
            <p:ph idx="6" type="pic"/>
          </p:nvPr>
        </p:nvSpPr>
        <p:spPr>
          <a:xfrm>
            <a:off x="5195922" y="1804212"/>
            <a:ext cx="1643700" cy="1535100"/>
          </a:xfrm>
          <a:prstGeom prst="rect">
            <a:avLst/>
          </a:prstGeom>
          <a:noFill/>
          <a:ln>
            <a:noFill/>
          </a:ln>
        </p:spPr>
      </p:sp>
      <p:sp>
        <p:nvSpPr>
          <p:cNvPr id="171" name="Google Shape;171;p34"/>
          <p:cNvSpPr/>
          <p:nvPr>
            <p:ph idx="7" type="pic"/>
          </p:nvPr>
        </p:nvSpPr>
        <p:spPr>
          <a:xfrm>
            <a:off x="7002257" y="1804212"/>
            <a:ext cx="1643700" cy="1535100"/>
          </a:xfrm>
          <a:prstGeom prst="rect">
            <a:avLst/>
          </a:prstGeom>
          <a:noFill/>
          <a:ln>
            <a:noFill/>
          </a:ln>
        </p:spPr>
      </p:sp>
      <p:sp>
        <p:nvSpPr>
          <p:cNvPr id="172" name="Google Shape;172;p34"/>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3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3" name="Google Shape;173;p34"/>
          <p:cNvSpPr/>
          <p:nvPr>
            <p:ph idx="8" type="pic"/>
          </p:nvPr>
        </p:nvSpPr>
        <p:spPr>
          <a:xfrm>
            <a:off x="3389588" y="3489487"/>
            <a:ext cx="1643700" cy="1535100"/>
          </a:xfrm>
          <a:prstGeom prst="rect">
            <a:avLst/>
          </a:prstGeom>
          <a:noFill/>
          <a:ln>
            <a:noFill/>
          </a:ln>
        </p:spPr>
      </p:sp>
      <p:sp>
        <p:nvSpPr>
          <p:cNvPr id="174" name="Google Shape;174;p34"/>
          <p:cNvSpPr/>
          <p:nvPr>
            <p:ph idx="9" type="pic"/>
          </p:nvPr>
        </p:nvSpPr>
        <p:spPr>
          <a:xfrm>
            <a:off x="5195922" y="3489487"/>
            <a:ext cx="1643700" cy="1535100"/>
          </a:xfrm>
          <a:prstGeom prst="rect">
            <a:avLst/>
          </a:prstGeom>
          <a:noFill/>
          <a:ln>
            <a:noFill/>
          </a:ln>
        </p:spPr>
      </p:sp>
      <p:sp>
        <p:nvSpPr>
          <p:cNvPr id="175" name="Google Shape;175;p34"/>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BLANK_1">
    <p:spTree>
      <p:nvGrpSpPr>
        <p:cNvPr id="176" name="Shape 176"/>
        <p:cNvGrpSpPr/>
        <p:nvPr/>
      </p:nvGrpSpPr>
      <p:grpSpPr>
        <a:xfrm>
          <a:off x="0" y="0"/>
          <a:ext cx="0" cy="0"/>
          <a:chOff x="0" y="0"/>
          <a:chExt cx="0" cy="0"/>
        </a:xfrm>
      </p:grpSpPr>
      <p:sp>
        <p:nvSpPr>
          <p:cNvPr id="177" name="Google Shape;177;p35"/>
          <p:cNvSpPr txBox="1"/>
          <p:nvPr>
            <p:ph type="title"/>
          </p:nvPr>
        </p:nvSpPr>
        <p:spPr>
          <a:xfrm>
            <a:off x="697350" y="2932550"/>
            <a:ext cx="7749300" cy="10158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3600"/>
              <a:buFont typeface="Hepta Slab Medium"/>
              <a:buNone/>
              <a:defRPr>
                <a:latin typeface="Hepta Slab Medium"/>
                <a:ea typeface="Hepta Slab Medium"/>
                <a:cs typeface="Hepta Slab Medium"/>
                <a:sym typeface="Hepta Slab Medium"/>
              </a:defRPr>
            </a:lvl1pPr>
            <a:lvl2pPr lvl="1"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2pPr>
            <a:lvl3pPr lvl="2"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3pPr>
            <a:lvl4pPr lvl="3"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4pPr>
            <a:lvl5pPr lvl="4"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5pPr>
            <a:lvl6pPr lvl="5"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6pPr>
            <a:lvl7pPr lvl="6"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7pPr>
            <a:lvl8pPr lvl="7"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8pPr>
            <a:lvl9pPr lvl="8"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9pPr>
          </a:lstStyle>
          <a:p/>
        </p:txBody>
      </p:sp>
      <p:sp>
        <p:nvSpPr>
          <p:cNvPr id="178" name="Google Shape;178;p35"/>
          <p:cNvSpPr txBox="1"/>
          <p:nvPr>
            <p:ph idx="2" type="title"/>
          </p:nvPr>
        </p:nvSpPr>
        <p:spPr>
          <a:xfrm>
            <a:off x="3278250" y="1194450"/>
            <a:ext cx="2587500" cy="19926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4"/>
              </a:buClr>
              <a:buSzPts val="12800"/>
              <a:buNone/>
              <a:defRPr sz="12800">
                <a:solidFill>
                  <a:schemeClr val="accent4"/>
                </a:solidFill>
              </a:defRPr>
            </a:lvl1pPr>
            <a:lvl2pPr lvl="1" algn="ctr">
              <a:spcBef>
                <a:spcPts val="0"/>
              </a:spcBef>
              <a:spcAft>
                <a:spcPts val="0"/>
              </a:spcAft>
              <a:buClr>
                <a:schemeClr val="accent3"/>
              </a:buClr>
              <a:buSzPts val="12800"/>
              <a:buNone/>
              <a:defRPr sz="12800">
                <a:solidFill>
                  <a:schemeClr val="accent3"/>
                </a:solidFill>
                <a:latin typeface="Barlow Light"/>
                <a:ea typeface="Barlow Light"/>
                <a:cs typeface="Barlow Light"/>
                <a:sym typeface="Barlow Light"/>
              </a:defRPr>
            </a:lvl2pPr>
            <a:lvl3pPr lvl="2" algn="ctr">
              <a:spcBef>
                <a:spcPts val="0"/>
              </a:spcBef>
              <a:spcAft>
                <a:spcPts val="0"/>
              </a:spcAft>
              <a:buClr>
                <a:schemeClr val="accent3"/>
              </a:buClr>
              <a:buSzPts val="12800"/>
              <a:buNone/>
              <a:defRPr sz="12800">
                <a:solidFill>
                  <a:schemeClr val="accent3"/>
                </a:solidFill>
                <a:latin typeface="Barlow Light"/>
                <a:ea typeface="Barlow Light"/>
                <a:cs typeface="Barlow Light"/>
                <a:sym typeface="Barlow Light"/>
              </a:defRPr>
            </a:lvl3pPr>
            <a:lvl4pPr lvl="3" algn="ctr">
              <a:spcBef>
                <a:spcPts val="0"/>
              </a:spcBef>
              <a:spcAft>
                <a:spcPts val="0"/>
              </a:spcAft>
              <a:buClr>
                <a:schemeClr val="accent3"/>
              </a:buClr>
              <a:buSzPts val="12800"/>
              <a:buNone/>
              <a:defRPr sz="12800">
                <a:solidFill>
                  <a:schemeClr val="accent3"/>
                </a:solidFill>
                <a:latin typeface="Barlow Light"/>
                <a:ea typeface="Barlow Light"/>
                <a:cs typeface="Barlow Light"/>
                <a:sym typeface="Barlow Light"/>
              </a:defRPr>
            </a:lvl4pPr>
            <a:lvl5pPr lvl="4" algn="ctr">
              <a:spcBef>
                <a:spcPts val="0"/>
              </a:spcBef>
              <a:spcAft>
                <a:spcPts val="0"/>
              </a:spcAft>
              <a:buClr>
                <a:schemeClr val="accent3"/>
              </a:buClr>
              <a:buSzPts val="12800"/>
              <a:buNone/>
              <a:defRPr sz="12800">
                <a:solidFill>
                  <a:schemeClr val="accent3"/>
                </a:solidFill>
                <a:latin typeface="Barlow Light"/>
                <a:ea typeface="Barlow Light"/>
                <a:cs typeface="Barlow Light"/>
                <a:sym typeface="Barlow Light"/>
              </a:defRPr>
            </a:lvl5pPr>
            <a:lvl6pPr lvl="5" algn="ctr">
              <a:spcBef>
                <a:spcPts val="0"/>
              </a:spcBef>
              <a:spcAft>
                <a:spcPts val="0"/>
              </a:spcAft>
              <a:buClr>
                <a:schemeClr val="accent3"/>
              </a:buClr>
              <a:buSzPts val="12800"/>
              <a:buNone/>
              <a:defRPr sz="12800">
                <a:solidFill>
                  <a:schemeClr val="accent3"/>
                </a:solidFill>
                <a:latin typeface="Barlow Light"/>
                <a:ea typeface="Barlow Light"/>
                <a:cs typeface="Barlow Light"/>
                <a:sym typeface="Barlow Light"/>
              </a:defRPr>
            </a:lvl6pPr>
            <a:lvl7pPr lvl="6" algn="ctr">
              <a:spcBef>
                <a:spcPts val="0"/>
              </a:spcBef>
              <a:spcAft>
                <a:spcPts val="0"/>
              </a:spcAft>
              <a:buClr>
                <a:schemeClr val="accent3"/>
              </a:buClr>
              <a:buSzPts val="12800"/>
              <a:buNone/>
              <a:defRPr sz="12800">
                <a:solidFill>
                  <a:schemeClr val="accent3"/>
                </a:solidFill>
                <a:latin typeface="Barlow Light"/>
                <a:ea typeface="Barlow Light"/>
                <a:cs typeface="Barlow Light"/>
                <a:sym typeface="Barlow Light"/>
              </a:defRPr>
            </a:lvl7pPr>
            <a:lvl8pPr lvl="7" algn="ctr">
              <a:spcBef>
                <a:spcPts val="0"/>
              </a:spcBef>
              <a:spcAft>
                <a:spcPts val="0"/>
              </a:spcAft>
              <a:buClr>
                <a:schemeClr val="accent3"/>
              </a:buClr>
              <a:buSzPts val="12800"/>
              <a:buNone/>
              <a:defRPr sz="12800">
                <a:solidFill>
                  <a:schemeClr val="accent3"/>
                </a:solidFill>
                <a:latin typeface="Barlow Light"/>
                <a:ea typeface="Barlow Light"/>
                <a:cs typeface="Barlow Light"/>
                <a:sym typeface="Barlow Light"/>
              </a:defRPr>
            </a:lvl8pPr>
            <a:lvl9pPr lvl="8" algn="ctr">
              <a:spcBef>
                <a:spcPts val="0"/>
              </a:spcBef>
              <a:spcAft>
                <a:spcPts val="0"/>
              </a:spcAft>
              <a:buClr>
                <a:schemeClr val="accent3"/>
              </a:buClr>
              <a:buSzPts val="12800"/>
              <a:buNone/>
              <a:defRPr sz="12800">
                <a:solidFill>
                  <a:schemeClr val="accent3"/>
                </a:solidFill>
                <a:latin typeface="Barlow Light"/>
                <a:ea typeface="Barlow Light"/>
                <a:cs typeface="Barlow Light"/>
                <a:sym typeface="Barlow Light"/>
              </a:defRPr>
            </a:lvl9pPr>
          </a:lstStyle>
          <a:p/>
        </p:txBody>
      </p:sp>
      <p:sp>
        <p:nvSpPr>
          <p:cNvPr id="179" name="Google Shape;179;p3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os="337">
          <p15:clr>
            <a:srgbClr val="E46962"/>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secHead">
  <p:cSld name="SECTION_HEADER">
    <p:spTree>
      <p:nvGrpSpPr>
        <p:cNvPr id="180" name="Shape 180"/>
        <p:cNvGrpSpPr/>
        <p:nvPr/>
      </p:nvGrpSpPr>
      <p:grpSpPr>
        <a:xfrm>
          <a:off x="0" y="0"/>
          <a:ext cx="0" cy="0"/>
          <a:chOff x="0" y="0"/>
          <a:chExt cx="0" cy="0"/>
        </a:xfrm>
      </p:grpSpPr>
      <p:sp>
        <p:nvSpPr>
          <p:cNvPr id="181" name="Google Shape;181;p36"/>
          <p:cNvSpPr txBox="1"/>
          <p:nvPr>
            <p:ph type="title"/>
          </p:nvPr>
        </p:nvSpPr>
        <p:spPr>
          <a:xfrm>
            <a:off x="632850" y="1124700"/>
            <a:ext cx="7878300" cy="17415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5400"/>
              <a:buFont typeface="Hepta Slab"/>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2" name="Google Shape;182;p36"/>
          <p:cNvSpPr txBox="1"/>
          <p:nvPr>
            <p:ph idx="1" type="body"/>
          </p:nvPr>
        </p:nvSpPr>
        <p:spPr>
          <a:xfrm>
            <a:off x="4064100" y="4335200"/>
            <a:ext cx="1015800" cy="266100"/>
          </a:xfrm>
          <a:prstGeom prst="rect">
            <a:avLst/>
          </a:prstGeom>
          <a:ln cap="flat" cmpd="sng" w="9525">
            <a:solidFill>
              <a:schemeClr val="dk1"/>
            </a:solidFill>
            <a:prstDash val="solid"/>
            <a:round/>
            <a:headEnd len="sm" w="sm" type="none"/>
            <a:tailEnd len="sm" w="sm" type="none"/>
          </a:ln>
        </p:spPr>
        <p:txBody>
          <a:bodyPr anchorCtr="0" anchor="ctr" bIns="0" lIns="0" spcFirstLastPara="1" rIns="0" wrap="square" tIns="0">
            <a:noAutofit/>
          </a:bodyPr>
          <a:lstStyle>
            <a:lvl1pPr indent="-298450" lvl="0" marL="457200">
              <a:spcBef>
                <a:spcPts val="0"/>
              </a:spcBef>
              <a:spcAft>
                <a:spcPts val="0"/>
              </a:spcAft>
              <a:buSzPts val="1100"/>
              <a:buFont typeface="Barlow Medium"/>
              <a:buChar char="●"/>
              <a:defRPr sz="1100">
                <a:latin typeface="Barlow Medium"/>
                <a:ea typeface="Barlow Medium"/>
                <a:cs typeface="Barlow Medium"/>
                <a:sym typeface="Barlow Medium"/>
              </a:defRPr>
            </a:lvl1pPr>
            <a:lvl2pPr indent="-298450" lvl="1" marL="914400">
              <a:spcBef>
                <a:spcPts val="0"/>
              </a:spcBef>
              <a:spcAft>
                <a:spcPts val="0"/>
              </a:spcAft>
              <a:buSzPts val="1100"/>
              <a:buFont typeface="Barlow Medium"/>
              <a:buChar char="○"/>
              <a:defRPr sz="1100">
                <a:latin typeface="Barlow Medium"/>
                <a:ea typeface="Barlow Medium"/>
                <a:cs typeface="Barlow Medium"/>
                <a:sym typeface="Barlow Medium"/>
              </a:defRPr>
            </a:lvl2pPr>
            <a:lvl3pPr indent="-298450" lvl="2" marL="1371600">
              <a:spcBef>
                <a:spcPts val="0"/>
              </a:spcBef>
              <a:spcAft>
                <a:spcPts val="0"/>
              </a:spcAft>
              <a:buSzPts val="1100"/>
              <a:buFont typeface="Barlow Medium"/>
              <a:buChar char="■"/>
              <a:defRPr sz="1100">
                <a:latin typeface="Barlow Medium"/>
                <a:ea typeface="Barlow Medium"/>
                <a:cs typeface="Barlow Medium"/>
                <a:sym typeface="Barlow Medium"/>
              </a:defRPr>
            </a:lvl3pPr>
            <a:lvl4pPr indent="-298450" lvl="3" marL="1828800">
              <a:spcBef>
                <a:spcPts val="0"/>
              </a:spcBef>
              <a:spcAft>
                <a:spcPts val="0"/>
              </a:spcAft>
              <a:buSzPts val="1100"/>
              <a:buFont typeface="Barlow Medium"/>
              <a:buChar char="●"/>
              <a:defRPr sz="1100">
                <a:latin typeface="Barlow Medium"/>
                <a:ea typeface="Barlow Medium"/>
                <a:cs typeface="Barlow Medium"/>
                <a:sym typeface="Barlow Medium"/>
              </a:defRPr>
            </a:lvl4pPr>
            <a:lvl5pPr indent="-298450" lvl="4" marL="2286000">
              <a:spcBef>
                <a:spcPts val="0"/>
              </a:spcBef>
              <a:spcAft>
                <a:spcPts val="0"/>
              </a:spcAft>
              <a:buSzPts val="1100"/>
              <a:buFont typeface="Barlow Medium"/>
              <a:buChar char="○"/>
              <a:defRPr>
                <a:latin typeface="Barlow Medium"/>
                <a:ea typeface="Barlow Medium"/>
                <a:cs typeface="Barlow Medium"/>
                <a:sym typeface="Barlow Medium"/>
              </a:defRPr>
            </a:lvl5pPr>
            <a:lvl6pPr indent="-298450" lvl="5" marL="2743200">
              <a:spcBef>
                <a:spcPts val="0"/>
              </a:spcBef>
              <a:spcAft>
                <a:spcPts val="0"/>
              </a:spcAft>
              <a:buSzPts val="1100"/>
              <a:buFont typeface="Barlow Medium"/>
              <a:buChar char="■"/>
              <a:defRPr sz="1100">
                <a:latin typeface="Barlow Medium"/>
                <a:ea typeface="Barlow Medium"/>
                <a:cs typeface="Barlow Medium"/>
                <a:sym typeface="Barlow Medium"/>
              </a:defRPr>
            </a:lvl6pPr>
            <a:lvl7pPr indent="-298450" lvl="6" marL="3200400">
              <a:spcBef>
                <a:spcPts val="0"/>
              </a:spcBef>
              <a:spcAft>
                <a:spcPts val="0"/>
              </a:spcAft>
              <a:buSzPts val="1100"/>
              <a:buFont typeface="Barlow Medium"/>
              <a:buChar char="●"/>
              <a:defRPr sz="1100">
                <a:latin typeface="Barlow Medium"/>
                <a:ea typeface="Barlow Medium"/>
                <a:cs typeface="Barlow Medium"/>
                <a:sym typeface="Barlow Medium"/>
              </a:defRPr>
            </a:lvl7pPr>
            <a:lvl8pPr indent="-298450" lvl="7" marL="3657600">
              <a:spcBef>
                <a:spcPts val="0"/>
              </a:spcBef>
              <a:spcAft>
                <a:spcPts val="0"/>
              </a:spcAft>
              <a:buSzPts val="1100"/>
              <a:buFont typeface="Barlow Medium"/>
              <a:buChar char="○"/>
              <a:defRPr sz="1100">
                <a:latin typeface="Barlow Medium"/>
                <a:ea typeface="Barlow Medium"/>
                <a:cs typeface="Barlow Medium"/>
                <a:sym typeface="Barlow Medium"/>
              </a:defRPr>
            </a:lvl8pPr>
            <a:lvl9pPr indent="-298450" lvl="8" marL="4114800">
              <a:spcBef>
                <a:spcPts val="0"/>
              </a:spcBef>
              <a:spcAft>
                <a:spcPts val="0"/>
              </a:spcAft>
              <a:buSzPts val="1100"/>
              <a:buFont typeface="Barlow Medium"/>
              <a:buChar char="■"/>
              <a:defRPr sz="1100">
                <a:latin typeface="Barlow Medium"/>
                <a:ea typeface="Barlow Medium"/>
                <a:cs typeface="Barlow Medium"/>
                <a:sym typeface="Barlow Medium"/>
              </a:defRPr>
            </a:lvl9pPr>
          </a:lstStyle>
          <a:p/>
        </p:txBody>
      </p:sp>
      <p:sp>
        <p:nvSpPr>
          <p:cNvPr id="183" name="Google Shape;183;p36"/>
          <p:cNvSpPr txBox="1"/>
          <p:nvPr>
            <p:ph idx="2" type="subTitle"/>
          </p:nvPr>
        </p:nvSpPr>
        <p:spPr>
          <a:xfrm>
            <a:off x="2857500" y="2902000"/>
            <a:ext cx="3765600" cy="934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2"/>
              </a:buClr>
              <a:buSzPts val="2600"/>
              <a:buNone/>
              <a:defRPr sz="2600">
                <a:solidFill>
                  <a:schemeClr val="dk2"/>
                </a:solidFill>
              </a:defRPr>
            </a:lvl1pPr>
            <a:lvl2pPr lvl="1">
              <a:spcBef>
                <a:spcPts val="0"/>
              </a:spcBef>
              <a:spcAft>
                <a:spcPts val="0"/>
              </a:spcAft>
              <a:buSzPts val="1400"/>
              <a:buNone/>
              <a:defRPr>
                <a:latin typeface="Barlow Light"/>
                <a:ea typeface="Barlow Light"/>
                <a:cs typeface="Barlow Light"/>
                <a:sym typeface="Barlow Light"/>
              </a:defRPr>
            </a:lvl2pPr>
            <a:lvl3pPr lvl="2">
              <a:spcBef>
                <a:spcPts val="0"/>
              </a:spcBef>
              <a:spcAft>
                <a:spcPts val="0"/>
              </a:spcAft>
              <a:buSzPts val="1400"/>
              <a:buNone/>
              <a:defRPr>
                <a:latin typeface="Barlow Light"/>
                <a:ea typeface="Barlow Light"/>
                <a:cs typeface="Barlow Light"/>
                <a:sym typeface="Barlow Light"/>
              </a:defRPr>
            </a:lvl3pPr>
            <a:lvl4pPr lvl="3">
              <a:spcBef>
                <a:spcPts val="0"/>
              </a:spcBef>
              <a:spcAft>
                <a:spcPts val="0"/>
              </a:spcAft>
              <a:buSzPts val="1400"/>
              <a:buNone/>
              <a:defRPr>
                <a:latin typeface="Barlow Light"/>
                <a:ea typeface="Barlow Light"/>
                <a:cs typeface="Barlow Light"/>
                <a:sym typeface="Barlow Light"/>
              </a:defRPr>
            </a:lvl4pPr>
            <a:lvl5pPr lvl="4">
              <a:spcBef>
                <a:spcPts val="0"/>
              </a:spcBef>
              <a:spcAft>
                <a:spcPts val="0"/>
              </a:spcAft>
              <a:buSzPts val="1400"/>
              <a:buNone/>
              <a:defRPr>
                <a:latin typeface="Barlow Light"/>
                <a:ea typeface="Barlow Light"/>
                <a:cs typeface="Barlow Light"/>
                <a:sym typeface="Barlow Light"/>
              </a:defRPr>
            </a:lvl5pPr>
            <a:lvl6pPr lvl="5">
              <a:spcBef>
                <a:spcPts val="0"/>
              </a:spcBef>
              <a:spcAft>
                <a:spcPts val="0"/>
              </a:spcAft>
              <a:buSzPts val="1400"/>
              <a:buNone/>
              <a:defRPr>
                <a:latin typeface="Barlow Light"/>
                <a:ea typeface="Barlow Light"/>
                <a:cs typeface="Barlow Light"/>
                <a:sym typeface="Barlow Light"/>
              </a:defRPr>
            </a:lvl6pPr>
            <a:lvl7pPr lvl="6">
              <a:spcBef>
                <a:spcPts val="0"/>
              </a:spcBef>
              <a:spcAft>
                <a:spcPts val="0"/>
              </a:spcAft>
              <a:buSzPts val="1400"/>
              <a:buNone/>
              <a:defRPr>
                <a:latin typeface="Barlow Light"/>
                <a:ea typeface="Barlow Light"/>
                <a:cs typeface="Barlow Light"/>
                <a:sym typeface="Barlow Light"/>
              </a:defRPr>
            </a:lvl7pPr>
            <a:lvl8pPr lvl="7">
              <a:spcBef>
                <a:spcPts val="0"/>
              </a:spcBef>
              <a:spcAft>
                <a:spcPts val="0"/>
              </a:spcAft>
              <a:buSzPts val="1400"/>
              <a:buNone/>
              <a:defRPr>
                <a:latin typeface="Barlow Light"/>
                <a:ea typeface="Barlow Light"/>
                <a:cs typeface="Barlow Light"/>
                <a:sym typeface="Barlow Light"/>
              </a:defRPr>
            </a:lvl8pPr>
            <a:lvl9pPr lvl="8">
              <a:spcBef>
                <a:spcPts val="0"/>
              </a:spcBef>
              <a:spcAft>
                <a:spcPts val="0"/>
              </a:spcAft>
              <a:buSzPts val="1400"/>
              <a:buNone/>
              <a:defRPr>
                <a:latin typeface="Barlow Light"/>
                <a:ea typeface="Barlow Light"/>
                <a:cs typeface="Barlow Light"/>
                <a:sym typeface="Barlow Light"/>
              </a:defRPr>
            </a:lvl9pPr>
          </a:lstStyle>
          <a:p/>
        </p:txBody>
      </p:sp>
      <p:sp>
        <p:nvSpPr>
          <p:cNvPr id="184" name="Google Shape;184;p3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atin typeface="Barlow Medium"/>
                <a:ea typeface="Barlow Medium"/>
                <a:cs typeface="Barlow Medium"/>
                <a:sym typeface="Barlow Medium"/>
              </a:defRPr>
            </a:lvl1pPr>
            <a:lvl2pPr lvl="1">
              <a:buNone/>
              <a:defRPr>
                <a:latin typeface="Barlow Medium"/>
                <a:ea typeface="Barlow Medium"/>
                <a:cs typeface="Barlow Medium"/>
                <a:sym typeface="Barlow Medium"/>
              </a:defRPr>
            </a:lvl2pPr>
            <a:lvl3pPr lvl="2">
              <a:buNone/>
              <a:defRPr>
                <a:latin typeface="Barlow Medium"/>
                <a:ea typeface="Barlow Medium"/>
                <a:cs typeface="Barlow Medium"/>
                <a:sym typeface="Barlow Medium"/>
              </a:defRPr>
            </a:lvl3pPr>
            <a:lvl4pPr lvl="3">
              <a:buNone/>
              <a:defRPr>
                <a:latin typeface="Barlow Medium"/>
                <a:ea typeface="Barlow Medium"/>
                <a:cs typeface="Barlow Medium"/>
                <a:sym typeface="Barlow Medium"/>
              </a:defRPr>
            </a:lvl4pPr>
            <a:lvl5pPr lvl="4">
              <a:buNone/>
              <a:defRPr>
                <a:latin typeface="Barlow Medium"/>
                <a:ea typeface="Barlow Medium"/>
                <a:cs typeface="Barlow Medium"/>
                <a:sym typeface="Barlow Medium"/>
              </a:defRPr>
            </a:lvl5pPr>
            <a:lvl6pPr lvl="5">
              <a:buNone/>
              <a:defRPr>
                <a:latin typeface="Barlow Medium"/>
                <a:ea typeface="Barlow Medium"/>
                <a:cs typeface="Barlow Medium"/>
                <a:sym typeface="Barlow Medium"/>
              </a:defRPr>
            </a:lvl6pPr>
            <a:lvl7pPr lvl="6">
              <a:buNone/>
              <a:defRPr>
                <a:latin typeface="Barlow Medium"/>
                <a:ea typeface="Barlow Medium"/>
                <a:cs typeface="Barlow Medium"/>
                <a:sym typeface="Barlow Medium"/>
              </a:defRPr>
            </a:lvl7pPr>
            <a:lvl8pPr lvl="7">
              <a:buNone/>
              <a:defRPr>
                <a:latin typeface="Barlow Medium"/>
                <a:ea typeface="Barlow Medium"/>
                <a:cs typeface="Barlow Medium"/>
                <a:sym typeface="Barlow Medium"/>
              </a:defRPr>
            </a:lvl8pPr>
            <a:lvl9pPr lvl="8">
              <a:buNone/>
              <a:defRPr>
                <a:latin typeface="Barlow Medium"/>
                <a:ea typeface="Barlow Medium"/>
                <a:cs typeface="Barlow Medium"/>
                <a:sym typeface="Barlow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Content" type="tx">
  <p:cSld name="TITLE_AND_BODY">
    <p:bg>
      <p:bgPr>
        <a:solidFill>
          <a:schemeClr val="accent4"/>
        </a:solidFill>
      </p:bgPr>
    </p:bg>
    <p:spTree>
      <p:nvGrpSpPr>
        <p:cNvPr id="185" name="Shape 185"/>
        <p:cNvGrpSpPr/>
        <p:nvPr/>
      </p:nvGrpSpPr>
      <p:grpSpPr>
        <a:xfrm>
          <a:off x="0" y="0"/>
          <a:ext cx="0" cy="0"/>
          <a:chOff x="0" y="0"/>
          <a:chExt cx="0" cy="0"/>
        </a:xfrm>
      </p:grpSpPr>
      <p:sp>
        <p:nvSpPr>
          <p:cNvPr id="186" name="Google Shape;186;p37"/>
          <p:cNvSpPr txBox="1"/>
          <p:nvPr>
            <p:ph idx="1" type="subTitle"/>
          </p:nvPr>
        </p:nvSpPr>
        <p:spPr>
          <a:xfrm>
            <a:off x="475075" y="309225"/>
            <a:ext cx="3655200" cy="357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1pPr>
            <a:lvl2pPr lvl="1">
              <a:spcBef>
                <a:spcPts val="0"/>
              </a:spcBef>
              <a:spcAft>
                <a:spcPts val="0"/>
              </a:spcAft>
              <a:buClr>
                <a:schemeClr val="accent3"/>
              </a:buClr>
              <a:buSzPts val="1400"/>
              <a:buNone/>
              <a:defRPr>
                <a:solidFill>
                  <a:schemeClr val="accent3"/>
                </a:solidFill>
                <a:latin typeface="Barlow Light"/>
                <a:ea typeface="Barlow Light"/>
                <a:cs typeface="Barlow Light"/>
                <a:sym typeface="Barlow Light"/>
              </a:defRPr>
            </a:lvl2pPr>
            <a:lvl3pPr lvl="2">
              <a:spcBef>
                <a:spcPts val="0"/>
              </a:spcBef>
              <a:spcAft>
                <a:spcPts val="0"/>
              </a:spcAft>
              <a:buClr>
                <a:schemeClr val="accent3"/>
              </a:buClr>
              <a:buSzPts val="1400"/>
              <a:buNone/>
              <a:defRPr>
                <a:solidFill>
                  <a:schemeClr val="accent3"/>
                </a:solidFill>
                <a:latin typeface="Barlow Light"/>
                <a:ea typeface="Barlow Light"/>
                <a:cs typeface="Barlow Light"/>
                <a:sym typeface="Barlow Light"/>
              </a:defRPr>
            </a:lvl3pPr>
            <a:lvl4pPr lvl="3">
              <a:spcBef>
                <a:spcPts val="0"/>
              </a:spcBef>
              <a:spcAft>
                <a:spcPts val="0"/>
              </a:spcAft>
              <a:buClr>
                <a:schemeClr val="accent3"/>
              </a:buClr>
              <a:buSzPts val="1400"/>
              <a:buNone/>
              <a:defRPr>
                <a:solidFill>
                  <a:schemeClr val="accent3"/>
                </a:solidFill>
                <a:latin typeface="Barlow Light"/>
                <a:ea typeface="Barlow Light"/>
                <a:cs typeface="Barlow Light"/>
                <a:sym typeface="Barlow Light"/>
              </a:defRPr>
            </a:lvl4pPr>
            <a:lvl5pPr lvl="4">
              <a:spcBef>
                <a:spcPts val="0"/>
              </a:spcBef>
              <a:spcAft>
                <a:spcPts val="0"/>
              </a:spcAft>
              <a:buClr>
                <a:schemeClr val="accent3"/>
              </a:buClr>
              <a:buSzPts val="1400"/>
              <a:buNone/>
              <a:defRPr>
                <a:solidFill>
                  <a:schemeClr val="accent3"/>
                </a:solidFill>
                <a:latin typeface="Barlow Light"/>
                <a:ea typeface="Barlow Light"/>
                <a:cs typeface="Barlow Light"/>
                <a:sym typeface="Barlow Light"/>
              </a:defRPr>
            </a:lvl5pPr>
            <a:lvl6pPr lvl="5">
              <a:spcBef>
                <a:spcPts val="0"/>
              </a:spcBef>
              <a:spcAft>
                <a:spcPts val="0"/>
              </a:spcAft>
              <a:buClr>
                <a:schemeClr val="accent3"/>
              </a:buClr>
              <a:buSzPts val="1400"/>
              <a:buNone/>
              <a:defRPr>
                <a:solidFill>
                  <a:schemeClr val="accent3"/>
                </a:solidFill>
                <a:latin typeface="Barlow Light"/>
                <a:ea typeface="Barlow Light"/>
                <a:cs typeface="Barlow Light"/>
                <a:sym typeface="Barlow Light"/>
              </a:defRPr>
            </a:lvl6pPr>
            <a:lvl7pPr lvl="6">
              <a:spcBef>
                <a:spcPts val="0"/>
              </a:spcBef>
              <a:spcAft>
                <a:spcPts val="0"/>
              </a:spcAft>
              <a:buClr>
                <a:schemeClr val="accent3"/>
              </a:buClr>
              <a:buSzPts val="1400"/>
              <a:buNone/>
              <a:defRPr>
                <a:solidFill>
                  <a:schemeClr val="accent3"/>
                </a:solidFill>
                <a:latin typeface="Barlow Light"/>
                <a:ea typeface="Barlow Light"/>
                <a:cs typeface="Barlow Light"/>
                <a:sym typeface="Barlow Light"/>
              </a:defRPr>
            </a:lvl7pPr>
            <a:lvl8pPr lvl="7">
              <a:spcBef>
                <a:spcPts val="0"/>
              </a:spcBef>
              <a:spcAft>
                <a:spcPts val="0"/>
              </a:spcAft>
              <a:buClr>
                <a:schemeClr val="accent3"/>
              </a:buClr>
              <a:buSzPts val="1400"/>
              <a:buNone/>
              <a:defRPr>
                <a:solidFill>
                  <a:schemeClr val="accent3"/>
                </a:solidFill>
                <a:latin typeface="Barlow Light"/>
                <a:ea typeface="Barlow Light"/>
                <a:cs typeface="Barlow Light"/>
                <a:sym typeface="Barlow Light"/>
              </a:defRPr>
            </a:lvl8pPr>
            <a:lvl9pPr lvl="8">
              <a:spcBef>
                <a:spcPts val="0"/>
              </a:spcBef>
              <a:spcAft>
                <a:spcPts val="0"/>
              </a:spcAft>
              <a:buClr>
                <a:schemeClr val="accent3"/>
              </a:buClr>
              <a:buSzPts val="1400"/>
              <a:buNone/>
              <a:defRPr>
                <a:solidFill>
                  <a:schemeClr val="accent3"/>
                </a:solidFill>
                <a:latin typeface="Barlow Light"/>
                <a:ea typeface="Barlow Light"/>
                <a:cs typeface="Barlow Light"/>
                <a:sym typeface="Barlow Light"/>
              </a:defRPr>
            </a:lvl9pPr>
          </a:lstStyle>
          <a:p/>
        </p:txBody>
      </p:sp>
      <p:sp>
        <p:nvSpPr>
          <p:cNvPr id="187" name="Google Shape;187;p37"/>
          <p:cNvSpPr txBox="1"/>
          <p:nvPr>
            <p:ph idx="2" type="body"/>
          </p:nvPr>
        </p:nvSpPr>
        <p:spPr>
          <a:xfrm>
            <a:off x="711097" y="980554"/>
            <a:ext cx="926100" cy="474000"/>
          </a:xfrm>
          <a:prstGeom prst="rect">
            <a:avLst/>
          </a:prstGeom>
        </p:spPr>
        <p:txBody>
          <a:bodyPr anchorCtr="0" anchor="t" bIns="91425" lIns="91425" spcFirstLastPara="1" rIns="91425" wrap="square" tIns="91425">
            <a:noAutofit/>
          </a:bodyPr>
          <a:lstStyle>
            <a:lvl1pPr indent="-406400" lvl="0" marL="457200" algn="r">
              <a:lnSpc>
                <a:spcPct val="80000"/>
              </a:lnSpc>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1pPr>
            <a:lvl2pPr indent="-317500" lvl="1" marL="914400">
              <a:lnSpc>
                <a:spcPct val="80000"/>
              </a:lnSpc>
              <a:spcBef>
                <a:spcPts val="0"/>
              </a:spcBef>
              <a:spcAft>
                <a:spcPts val="0"/>
              </a:spcAft>
              <a:buClr>
                <a:schemeClr val="accent3"/>
              </a:buClr>
              <a:buSzPts val="1400"/>
              <a:buFont typeface="Barlow ExtraLight"/>
              <a:buChar char="○"/>
              <a:defRPr>
                <a:solidFill>
                  <a:schemeClr val="accent3"/>
                </a:solidFill>
                <a:latin typeface="Barlow ExtraLight"/>
                <a:ea typeface="Barlow ExtraLight"/>
                <a:cs typeface="Barlow ExtraLight"/>
                <a:sym typeface="Barlow ExtraLight"/>
              </a:defRPr>
            </a:lvl2pPr>
            <a:lvl3pPr indent="-311150" lvl="2" marL="1371600">
              <a:lnSpc>
                <a:spcPct val="80000"/>
              </a:lnSpc>
              <a:spcBef>
                <a:spcPts val="0"/>
              </a:spcBef>
              <a:spcAft>
                <a:spcPts val="0"/>
              </a:spcAft>
              <a:buClr>
                <a:schemeClr val="accent3"/>
              </a:buClr>
              <a:buSzPts val="1300"/>
              <a:buFont typeface="Barlow ExtraLight"/>
              <a:buChar char="■"/>
              <a:defRPr>
                <a:solidFill>
                  <a:schemeClr val="accent3"/>
                </a:solidFill>
                <a:latin typeface="Barlow ExtraLight"/>
                <a:ea typeface="Barlow ExtraLight"/>
                <a:cs typeface="Barlow ExtraLight"/>
                <a:sym typeface="Barlow ExtraLight"/>
              </a:defRPr>
            </a:lvl3pPr>
            <a:lvl4pPr indent="-304800" lvl="3" marL="1828800">
              <a:lnSpc>
                <a:spcPct val="80000"/>
              </a:lnSpc>
              <a:spcBef>
                <a:spcPts val="0"/>
              </a:spcBef>
              <a:spcAft>
                <a:spcPts val="0"/>
              </a:spcAft>
              <a:buClr>
                <a:schemeClr val="accent3"/>
              </a:buClr>
              <a:buSzPts val="1200"/>
              <a:buFont typeface="Barlow ExtraLight"/>
              <a:buChar char="●"/>
              <a:defRPr>
                <a:solidFill>
                  <a:schemeClr val="accent3"/>
                </a:solidFill>
                <a:latin typeface="Barlow ExtraLight"/>
                <a:ea typeface="Barlow ExtraLight"/>
                <a:cs typeface="Barlow ExtraLight"/>
                <a:sym typeface="Barlow ExtraLight"/>
              </a:defRPr>
            </a:lvl4pPr>
            <a:lvl5pPr indent="-298450" lvl="4" marL="2286000">
              <a:lnSpc>
                <a:spcPct val="80000"/>
              </a:lnSpc>
              <a:spcBef>
                <a:spcPts val="0"/>
              </a:spcBef>
              <a:spcAft>
                <a:spcPts val="0"/>
              </a:spcAft>
              <a:buClr>
                <a:schemeClr val="accent3"/>
              </a:buClr>
              <a:buSzPts val="1100"/>
              <a:buFont typeface="Barlow ExtraLight"/>
              <a:buChar char="○"/>
              <a:defRPr>
                <a:solidFill>
                  <a:schemeClr val="accent3"/>
                </a:solidFill>
                <a:latin typeface="Barlow ExtraLight"/>
                <a:ea typeface="Barlow ExtraLight"/>
                <a:cs typeface="Barlow ExtraLight"/>
                <a:sym typeface="Barlow ExtraLight"/>
              </a:defRPr>
            </a:lvl5pPr>
            <a:lvl6pPr indent="-292100" lvl="5" marL="2743200">
              <a:lnSpc>
                <a:spcPct val="80000"/>
              </a:lnSpc>
              <a:spcBef>
                <a:spcPts val="0"/>
              </a:spcBef>
              <a:spcAft>
                <a:spcPts val="0"/>
              </a:spcAft>
              <a:buClr>
                <a:schemeClr val="accent3"/>
              </a:buClr>
              <a:buSzPts val="1000"/>
              <a:buFont typeface="Barlow ExtraLight"/>
              <a:buChar char="■"/>
              <a:defRPr>
                <a:solidFill>
                  <a:schemeClr val="accent3"/>
                </a:solidFill>
                <a:latin typeface="Barlow ExtraLight"/>
                <a:ea typeface="Barlow ExtraLight"/>
                <a:cs typeface="Barlow ExtraLight"/>
                <a:sym typeface="Barlow ExtraLight"/>
              </a:defRPr>
            </a:lvl6pPr>
            <a:lvl7pPr indent="-285750" lvl="6" marL="3200400">
              <a:lnSpc>
                <a:spcPct val="80000"/>
              </a:lnSpc>
              <a:spcBef>
                <a:spcPts val="0"/>
              </a:spcBef>
              <a:spcAft>
                <a:spcPts val="0"/>
              </a:spcAft>
              <a:buClr>
                <a:schemeClr val="accent3"/>
              </a:buClr>
              <a:buSzPts val="900"/>
              <a:buFont typeface="Barlow ExtraLight"/>
              <a:buChar char="●"/>
              <a:defRPr>
                <a:solidFill>
                  <a:schemeClr val="accent3"/>
                </a:solidFill>
                <a:latin typeface="Barlow ExtraLight"/>
                <a:ea typeface="Barlow ExtraLight"/>
                <a:cs typeface="Barlow ExtraLight"/>
                <a:sym typeface="Barlow ExtraLight"/>
              </a:defRPr>
            </a:lvl7pPr>
            <a:lvl8pPr indent="-279400" lvl="7" marL="3657600">
              <a:lnSpc>
                <a:spcPct val="80000"/>
              </a:lnSpc>
              <a:spcBef>
                <a:spcPts val="0"/>
              </a:spcBef>
              <a:spcAft>
                <a:spcPts val="0"/>
              </a:spcAft>
              <a:buClr>
                <a:schemeClr val="accent3"/>
              </a:buClr>
              <a:buSzPts val="800"/>
              <a:buFont typeface="Barlow ExtraLight"/>
              <a:buChar char="○"/>
              <a:defRPr>
                <a:solidFill>
                  <a:schemeClr val="accent3"/>
                </a:solidFill>
                <a:latin typeface="Barlow ExtraLight"/>
                <a:ea typeface="Barlow ExtraLight"/>
                <a:cs typeface="Barlow ExtraLight"/>
                <a:sym typeface="Barlow ExtraLight"/>
              </a:defRPr>
            </a:lvl8pPr>
            <a:lvl9pPr indent="-273050" lvl="8" marL="4114800">
              <a:lnSpc>
                <a:spcPct val="80000"/>
              </a:lnSpc>
              <a:spcBef>
                <a:spcPts val="0"/>
              </a:spcBef>
              <a:spcAft>
                <a:spcPts val="0"/>
              </a:spcAft>
              <a:buClr>
                <a:schemeClr val="accent3"/>
              </a:buClr>
              <a:buSzPts val="700"/>
              <a:buFont typeface="Barlow ExtraLight"/>
              <a:buChar char="■"/>
              <a:defRPr>
                <a:solidFill>
                  <a:schemeClr val="accent3"/>
                </a:solidFill>
                <a:latin typeface="Barlow ExtraLight"/>
                <a:ea typeface="Barlow ExtraLight"/>
                <a:cs typeface="Barlow ExtraLight"/>
                <a:sym typeface="Barlow ExtraLight"/>
              </a:defRPr>
            </a:lvl9pPr>
          </a:lstStyle>
          <a:p/>
        </p:txBody>
      </p:sp>
      <p:sp>
        <p:nvSpPr>
          <p:cNvPr id="188" name="Google Shape;188;p37"/>
          <p:cNvSpPr txBox="1"/>
          <p:nvPr>
            <p:ph idx="3" type="subTitle"/>
          </p:nvPr>
        </p:nvSpPr>
        <p:spPr>
          <a:xfrm>
            <a:off x="1699221" y="980279"/>
            <a:ext cx="2362200" cy="4740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Hepta Slab Medium"/>
              <a:buNone/>
              <a:defRPr>
                <a:solidFill>
                  <a:schemeClr val="lt1"/>
                </a:solidFill>
                <a:latin typeface="Hepta Slab Medium"/>
                <a:ea typeface="Hepta Slab Medium"/>
                <a:cs typeface="Hepta Slab Medium"/>
                <a:sym typeface="Hepta Slab Medium"/>
              </a:defRPr>
            </a:lvl1pPr>
            <a:lvl2pPr lvl="1">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2pPr>
            <a:lvl3pPr lvl="2">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3pPr>
            <a:lvl4pPr lvl="3">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4pPr>
            <a:lvl5pPr lvl="4">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5pPr>
            <a:lvl6pPr lvl="5">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6pPr>
            <a:lvl7pPr lvl="6">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7pPr>
            <a:lvl8pPr lvl="7">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8pPr>
            <a:lvl9pPr lvl="8">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9pPr>
          </a:lstStyle>
          <a:p/>
        </p:txBody>
      </p:sp>
      <p:sp>
        <p:nvSpPr>
          <p:cNvPr id="189" name="Google Shape;189;p37"/>
          <p:cNvSpPr txBox="1"/>
          <p:nvPr>
            <p:ph idx="4" type="body"/>
          </p:nvPr>
        </p:nvSpPr>
        <p:spPr>
          <a:xfrm>
            <a:off x="2285797" y="1226054"/>
            <a:ext cx="1775700" cy="11085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indent="-298450" lvl="1" marL="9144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indent="-298450" lvl="2" marL="13716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indent="-298450" lvl="3" marL="18288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indent="-298450" lvl="4" marL="228600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indent="-298450" lvl="5" marL="27432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indent="-298450" lvl="6" marL="32004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indent="-298450" lvl="7" marL="36576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indent="-298450" lvl="8" marL="41148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p:txBody>
      </p:sp>
      <p:sp>
        <p:nvSpPr>
          <p:cNvPr id="190" name="Google Shape;190;p37"/>
          <p:cNvSpPr txBox="1"/>
          <p:nvPr>
            <p:ph idx="5" type="body"/>
          </p:nvPr>
        </p:nvSpPr>
        <p:spPr>
          <a:xfrm>
            <a:off x="711097" y="2222666"/>
            <a:ext cx="926100" cy="474000"/>
          </a:xfrm>
          <a:prstGeom prst="rect">
            <a:avLst/>
          </a:prstGeom>
        </p:spPr>
        <p:txBody>
          <a:bodyPr anchorCtr="0" anchor="t" bIns="91425" lIns="91425" spcFirstLastPara="1" rIns="91425" wrap="square" tIns="91425">
            <a:noAutofit/>
          </a:bodyPr>
          <a:lstStyle>
            <a:lvl1pPr indent="-406400" lvl="0" marL="457200" algn="r">
              <a:lnSpc>
                <a:spcPct val="80000"/>
              </a:lnSpc>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1pPr>
            <a:lvl2pPr indent="-317500" lvl="1" marL="914400">
              <a:lnSpc>
                <a:spcPct val="80000"/>
              </a:lnSpc>
              <a:spcBef>
                <a:spcPts val="0"/>
              </a:spcBef>
              <a:spcAft>
                <a:spcPts val="0"/>
              </a:spcAft>
              <a:buClr>
                <a:schemeClr val="accent3"/>
              </a:buClr>
              <a:buSzPts val="1400"/>
              <a:buFont typeface="Barlow ExtraLight"/>
              <a:buChar char="○"/>
              <a:defRPr>
                <a:solidFill>
                  <a:schemeClr val="accent3"/>
                </a:solidFill>
                <a:latin typeface="Barlow ExtraLight"/>
                <a:ea typeface="Barlow ExtraLight"/>
                <a:cs typeface="Barlow ExtraLight"/>
                <a:sym typeface="Barlow ExtraLight"/>
              </a:defRPr>
            </a:lvl2pPr>
            <a:lvl3pPr indent="-311150" lvl="2" marL="1371600">
              <a:lnSpc>
                <a:spcPct val="80000"/>
              </a:lnSpc>
              <a:spcBef>
                <a:spcPts val="0"/>
              </a:spcBef>
              <a:spcAft>
                <a:spcPts val="0"/>
              </a:spcAft>
              <a:buClr>
                <a:schemeClr val="accent3"/>
              </a:buClr>
              <a:buSzPts val="1300"/>
              <a:buFont typeface="Barlow ExtraLight"/>
              <a:buChar char="■"/>
              <a:defRPr>
                <a:solidFill>
                  <a:schemeClr val="accent3"/>
                </a:solidFill>
                <a:latin typeface="Barlow ExtraLight"/>
                <a:ea typeface="Barlow ExtraLight"/>
                <a:cs typeface="Barlow ExtraLight"/>
                <a:sym typeface="Barlow ExtraLight"/>
              </a:defRPr>
            </a:lvl3pPr>
            <a:lvl4pPr indent="-304800" lvl="3" marL="1828800">
              <a:lnSpc>
                <a:spcPct val="80000"/>
              </a:lnSpc>
              <a:spcBef>
                <a:spcPts val="0"/>
              </a:spcBef>
              <a:spcAft>
                <a:spcPts val="0"/>
              </a:spcAft>
              <a:buClr>
                <a:schemeClr val="accent3"/>
              </a:buClr>
              <a:buSzPts val="1200"/>
              <a:buFont typeface="Barlow ExtraLight"/>
              <a:buChar char="●"/>
              <a:defRPr>
                <a:solidFill>
                  <a:schemeClr val="accent3"/>
                </a:solidFill>
                <a:latin typeface="Barlow ExtraLight"/>
                <a:ea typeface="Barlow ExtraLight"/>
                <a:cs typeface="Barlow ExtraLight"/>
                <a:sym typeface="Barlow ExtraLight"/>
              </a:defRPr>
            </a:lvl4pPr>
            <a:lvl5pPr indent="-298450" lvl="4" marL="2286000">
              <a:lnSpc>
                <a:spcPct val="80000"/>
              </a:lnSpc>
              <a:spcBef>
                <a:spcPts val="0"/>
              </a:spcBef>
              <a:spcAft>
                <a:spcPts val="0"/>
              </a:spcAft>
              <a:buClr>
                <a:schemeClr val="accent3"/>
              </a:buClr>
              <a:buSzPts val="1100"/>
              <a:buFont typeface="Barlow ExtraLight"/>
              <a:buChar char="○"/>
              <a:defRPr>
                <a:solidFill>
                  <a:schemeClr val="accent3"/>
                </a:solidFill>
                <a:latin typeface="Barlow ExtraLight"/>
                <a:ea typeface="Barlow ExtraLight"/>
                <a:cs typeface="Barlow ExtraLight"/>
                <a:sym typeface="Barlow ExtraLight"/>
              </a:defRPr>
            </a:lvl5pPr>
            <a:lvl6pPr indent="-292100" lvl="5" marL="2743200">
              <a:lnSpc>
                <a:spcPct val="80000"/>
              </a:lnSpc>
              <a:spcBef>
                <a:spcPts val="0"/>
              </a:spcBef>
              <a:spcAft>
                <a:spcPts val="0"/>
              </a:spcAft>
              <a:buClr>
                <a:schemeClr val="accent3"/>
              </a:buClr>
              <a:buSzPts val="1000"/>
              <a:buFont typeface="Barlow ExtraLight"/>
              <a:buChar char="■"/>
              <a:defRPr>
                <a:solidFill>
                  <a:schemeClr val="accent3"/>
                </a:solidFill>
                <a:latin typeface="Barlow ExtraLight"/>
                <a:ea typeface="Barlow ExtraLight"/>
                <a:cs typeface="Barlow ExtraLight"/>
                <a:sym typeface="Barlow ExtraLight"/>
              </a:defRPr>
            </a:lvl6pPr>
            <a:lvl7pPr indent="-285750" lvl="6" marL="3200400">
              <a:lnSpc>
                <a:spcPct val="80000"/>
              </a:lnSpc>
              <a:spcBef>
                <a:spcPts val="0"/>
              </a:spcBef>
              <a:spcAft>
                <a:spcPts val="0"/>
              </a:spcAft>
              <a:buClr>
                <a:schemeClr val="accent3"/>
              </a:buClr>
              <a:buSzPts val="900"/>
              <a:buFont typeface="Barlow ExtraLight"/>
              <a:buChar char="●"/>
              <a:defRPr>
                <a:solidFill>
                  <a:schemeClr val="accent3"/>
                </a:solidFill>
                <a:latin typeface="Barlow ExtraLight"/>
                <a:ea typeface="Barlow ExtraLight"/>
                <a:cs typeface="Barlow ExtraLight"/>
                <a:sym typeface="Barlow ExtraLight"/>
              </a:defRPr>
            </a:lvl7pPr>
            <a:lvl8pPr indent="-279400" lvl="7" marL="3657600">
              <a:lnSpc>
                <a:spcPct val="80000"/>
              </a:lnSpc>
              <a:spcBef>
                <a:spcPts val="0"/>
              </a:spcBef>
              <a:spcAft>
                <a:spcPts val="0"/>
              </a:spcAft>
              <a:buClr>
                <a:schemeClr val="accent3"/>
              </a:buClr>
              <a:buSzPts val="800"/>
              <a:buFont typeface="Barlow ExtraLight"/>
              <a:buChar char="○"/>
              <a:defRPr>
                <a:solidFill>
                  <a:schemeClr val="accent3"/>
                </a:solidFill>
                <a:latin typeface="Barlow ExtraLight"/>
                <a:ea typeface="Barlow ExtraLight"/>
                <a:cs typeface="Barlow ExtraLight"/>
                <a:sym typeface="Barlow ExtraLight"/>
              </a:defRPr>
            </a:lvl8pPr>
            <a:lvl9pPr indent="-273050" lvl="8" marL="4114800">
              <a:lnSpc>
                <a:spcPct val="80000"/>
              </a:lnSpc>
              <a:spcBef>
                <a:spcPts val="0"/>
              </a:spcBef>
              <a:spcAft>
                <a:spcPts val="0"/>
              </a:spcAft>
              <a:buClr>
                <a:schemeClr val="accent3"/>
              </a:buClr>
              <a:buSzPts val="700"/>
              <a:buFont typeface="Barlow ExtraLight"/>
              <a:buChar char="■"/>
              <a:defRPr>
                <a:solidFill>
                  <a:schemeClr val="accent3"/>
                </a:solidFill>
                <a:latin typeface="Barlow ExtraLight"/>
                <a:ea typeface="Barlow ExtraLight"/>
                <a:cs typeface="Barlow ExtraLight"/>
                <a:sym typeface="Barlow ExtraLight"/>
              </a:defRPr>
            </a:lvl9pPr>
          </a:lstStyle>
          <a:p/>
        </p:txBody>
      </p:sp>
      <p:sp>
        <p:nvSpPr>
          <p:cNvPr id="191" name="Google Shape;191;p37"/>
          <p:cNvSpPr txBox="1"/>
          <p:nvPr>
            <p:ph idx="6" type="subTitle"/>
          </p:nvPr>
        </p:nvSpPr>
        <p:spPr>
          <a:xfrm>
            <a:off x="1699221" y="2222391"/>
            <a:ext cx="2362200" cy="4740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Hepta Slab Medium"/>
              <a:buNone/>
              <a:defRPr>
                <a:solidFill>
                  <a:schemeClr val="lt1"/>
                </a:solidFill>
                <a:latin typeface="Hepta Slab Medium"/>
                <a:ea typeface="Hepta Slab Medium"/>
                <a:cs typeface="Hepta Slab Medium"/>
                <a:sym typeface="Hepta Slab Medium"/>
              </a:defRPr>
            </a:lvl1pPr>
            <a:lvl2pPr lvl="1">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2pPr>
            <a:lvl3pPr lvl="2">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3pPr>
            <a:lvl4pPr lvl="3">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4pPr>
            <a:lvl5pPr lvl="4">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5pPr>
            <a:lvl6pPr lvl="5">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6pPr>
            <a:lvl7pPr lvl="6">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7pPr>
            <a:lvl8pPr lvl="7">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8pPr>
            <a:lvl9pPr lvl="8">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9pPr>
          </a:lstStyle>
          <a:p/>
        </p:txBody>
      </p:sp>
      <p:sp>
        <p:nvSpPr>
          <p:cNvPr id="192" name="Google Shape;192;p37"/>
          <p:cNvSpPr txBox="1"/>
          <p:nvPr>
            <p:ph idx="7" type="body"/>
          </p:nvPr>
        </p:nvSpPr>
        <p:spPr>
          <a:xfrm>
            <a:off x="2285797" y="2468166"/>
            <a:ext cx="1775700" cy="8430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indent="-298450" lvl="1" marL="9144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indent="-298450" lvl="2" marL="13716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indent="-298450" lvl="3" marL="18288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indent="-298450" lvl="4" marL="228600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indent="-298450" lvl="5" marL="27432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indent="-298450" lvl="6" marL="32004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indent="-298450" lvl="7" marL="36576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indent="-298450" lvl="8" marL="41148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p:txBody>
      </p:sp>
      <p:sp>
        <p:nvSpPr>
          <p:cNvPr id="193" name="Google Shape;193;p37"/>
          <p:cNvSpPr txBox="1"/>
          <p:nvPr>
            <p:ph idx="8" type="body"/>
          </p:nvPr>
        </p:nvSpPr>
        <p:spPr>
          <a:xfrm>
            <a:off x="711097" y="3219093"/>
            <a:ext cx="926100" cy="474000"/>
          </a:xfrm>
          <a:prstGeom prst="rect">
            <a:avLst/>
          </a:prstGeom>
        </p:spPr>
        <p:txBody>
          <a:bodyPr anchorCtr="0" anchor="t" bIns="91425" lIns="91425" spcFirstLastPara="1" rIns="91425" wrap="square" tIns="91425">
            <a:noAutofit/>
          </a:bodyPr>
          <a:lstStyle>
            <a:lvl1pPr indent="-406400" lvl="0" marL="457200" algn="r">
              <a:lnSpc>
                <a:spcPct val="80000"/>
              </a:lnSpc>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1pPr>
            <a:lvl2pPr indent="-317500" lvl="1" marL="914400">
              <a:lnSpc>
                <a:spcPct val="80000"/>
              </a:lnSpc>
              <a:spcBef>
                <a:spcPts val="0"/>
              </a:spcBef>
              <a:spcAft>
                <a:spcPts val="0"/>
              </a:spcAft>
              <a:buClr>
                <a:schemeClr val="accent3"/>
              </a:buClr>
              <a:buSzPts val="1400"/>
              <a:buFont typeface="Barlow ExtraLight"/>
              <a:buChar char="○"/>
              <a:defRPr>
                <a:solidFill>
                  <a:schemeClr val="accent3"/>
                </a:solidFill>
                <a:latin typeface="Barlow ExtraLight"/>
                <a:ea typeface="Barlow ExtraLight"/>
                <a:cs typeface="Barlow ExtraLight"/>
                <a:sym typeface="Barlow ExtraLight"/>
              </a:defRPr>
            </a:lvl2pPr>
            <a:lvl3pPr indent="-311150" lvl="2" marL="1371600">
              <a:lnSpc>
                <a:spcPct val="80000"/>
              </a:lnSpc>
              <a:spcBef>
                <a:spcPts val="0"/>
              </a:spcBef>
              <a:spcAft>
                <a:spcPts val="0"/>
              </a:spcAft>
              <a:buClr>
                <a:schemeClr val="accent3"/>
              </a:buClr>
              <a:buSzPts val="1300"/>
              <a:buFont typeface="Barlow ExtraLight"/>
              <a:buChar char="■"/>
              <a:defRPr>
                <a:solidFill>
                  <a:schemeClr val="accent3"/>
                </a:solidFill>
                <a:latin typeface="Barlow ExtraLight"/>
                <a:ea typeface="Barlow ExtraLight"/>
                <a:cs typeface="Barlow ExtraLight"/>
                <a:sym typeface="Barlow ExtraLight"/>
              </a:defRPr>
            </a:lvl3pPr>
            <a:lvl4pPr indent="-304800" lvl="3" marL="1828800">
              <a:lnSpc>
                <a:spcPct val="80000"/>
              </a:lnSpc>
              <a:spcBef>
                <a:spcPts val="0"/>
              </a:spcBef>
              <a:spcAft>
                <a:spcPts val="0"/>
              </a:spcAft>
              <a:buClr>
                <a:schemeClr val="accent3"/>
              </a:buClr>
              <a:buSzPts val="1200"/>
              <a:buFont typeface="Barlow ExtraLight"/>
              <a:buChar char="●"/>
              <a:defRPr>
                <a:solidFill>
                  <a:schemeClr val="accent3"/>
                </a:solidFill>
                <a:latin typeface="Barlow ExtraLight"/>
                <a:ea typeface="Barlow ExtraLight"/>
                <a:cs typeface="Barlow ExtraLight"/>
                <a:sym typeface="Barlow ExtraLight"/>
              </a:defRPr>
            </a:lvl4pPr>
            <a:lvl5pPr indent="-298450" lvl="4" marL="2286000">
              <a:lnSpc>
                <a:spcPct val="80000"/>
              </a:lnSpc>
              <a:spcBef>
                <a:spcPts val="0"/>
              </a:spcBef>
              <a:spcAft>
                <a:spcPts val="0"/>
              </a:spcAft>
              <a:buClr>
                <a:schemeClr val="accent3"/>
              </a:buClr>
              <a:buSzPts val="1100"/>
              <a:buFont typeface="Barlow ExtraLight"/>
              <a:buChar char="○"/>
              <a:defRPr>
                <a:solidFill>
                  <a:schemeClr val="accent3"/>
                </a:solidFill>
                <a:latin typeface="Barlow ExtraLight"/>
                <a:ea typeface="Barlow ExtraLight"/>
                <a:cs typeface="Barlow ExtraLight"/>
                <a:sym typeface="Barlow ExtraLight"/>
              </a:defRPr>
            </a:lvl5pPr>
            <a:lvl6pPr indent="-292100" lvl="5" marL="2743200">
              <a:lnSpc>
                <a:spcPct val="80000"/>
              </a:lnSpc>
              <a:spcBef>
                <a:spcPts val="0"/>
              </a:spcBef>
              <a:spcAft>
                <a:spcPts val="0"/>
              </a:spcAft>
              <a:buClr>
                <a:schemeClr val="accent3"/>
              </a:buClr>
              <a:buSzPts val="1000"/>
              <a:buFont typeface="Barlow ExtraLight"/>
              <a:buChar char="■"/>
              <a:defRPr>
                <a:solidFill>
                  <a:schemeClr val="accent3"/>
                </a:solidFill>
                <a:latin typeface="Barlow ExtraLight"/>
                <a:ea typeface="Barlow ExtraLight"/>
                <a:cs typeface="Barlow ExtraLight"/>
                <a:sym typeface="Barlow ExtraLight"/>
              </a:defRPr>
            </a:lvl6pPr>
            <a:lvl7pPr indent="-285750" lvl="6" marL="3200400">
              <a:lnSpc>
                <a:spcPct val="80000"/>
              </a:lnSpc>
              <a:spcBef>
                <a:spcPts val="0"/>
              </a:spcBef>
              <a:spcAft>
                <a:spcPts val="0"/>
              </a:spcAft>
              <a:buClr>
                <a:schemeClr val="accent3"/>
              </a:buClr>
              <a:buSzPts val="900"/>
              <a:buFont typeface="Barlow ExtraLight"/>
              <a:buChar char="●"/>
              <a:defRPr>
                <a:solidFill>
                  <a:schemeClr val="accent3"/>
                </a:solidFill>
                <a:latin typeface="Barlow ExtraLight"/>
                <a:ea typeface="Barlow ExtraLight"/>
                <a:cs typeface="Barlow ExtraLight"/>
                <a:sym typeface="Barlow ExtraLight"/>
              </a:defRPr>
            </a:lvl7pPr>
            <a:lvl8pPr indent="-279400" lvl="7" marL="3657600">
              <a:lnSpc>
                <a:spcPct val="80000"/>
              </a:lnSpc>
              <a:spcBef>
                <a:spcPts val="0"/>
              </a:spcBef>
              <a:spcAft>
                <a:spcPts val="0"/>
              </a:spcAft>
              <a:buClr>
                <a:schemeClr val="accent3"/>
              </a:buClr>
              <a:buSzPts val="800"/>
              <a:buFont typeface="Barlow ExtraLight"/>
              <a:buChar char="○"/>
              <a:defRPr>
                <a:solidFill>
                  <a:schemeClr val="accent3"/>
                </a:solidFill>
                <a:latin typeface="Barlow ExtraLight"/>
                <a:ea typeface="Barlow ExtraLight"/>
                <a:cs typeface="Barlow ExtraLight"/>
                <a:sym typeface="Barlow ExtraLight"/>
              </a:defRPr>
            </a:lvl8pPr>
            <a:lvl9pPr indent="-273050" lvl="8" marL="4114800">
              <a:lnSpc>
                <a:spcPct val="80000"/>
              </a:lnSpc>
              <a:spcBef>
                <a:spcPts val="0"/>
              </a:spcBef>
              <a:spcAft>
                <a:spcPts val="0"/>
              </a:spcAft>
              <a:buClr>
                <a:schemeClr val="accent3"/>
              </a:buClr>
              <a:buSzPts val="700"/>
              <a:buFont typeface="Barlow ExtraLight"/>
              <a:buChar char="■"/>
              <a:defRPr>
                <a:solidFill>
                  <a:schemeClr val="accent3"/>
                </a:solidFill>
                <a:latin typeface="Barlow ExtraLight"/>
                <a:ea typeface="Barlow ExtraLight"/>
                <a:cs typeface="Barlow ExtraLight"/>
                <a:sym typeface="Barlow ExtraLight"/>
              </a:defRPr>
            </a:lvl9pPr>
          </a:lstStyle>
          <a:p/>
        </p:txBody>
      </p:sp>
      <p:sp>
        <p:nvSpPr>
          <p:cNvPr id="194" name="Google Shape;194;p37"/>
          <p:cNvSpPr txBox="1"/>
          <p:nvPr>
            <p:ph idx="9" type="subTitle"/>
          </p:nvPr>
        </p:nvSpPr>
        <p:spPr>
          <a:xfrm>
            <a:off x="1699221" y="3218818"/>
            <a:ext cx="2362200" cy="4740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Hepta Slab Medium"/>
              <a:buNone/>
              <a:defRPr>
                <a:solidFill>
                  <a:schemeClr val="lt1"/>
                </a:solidFill>
                <a:latin typeface="Hepta Slab Medium"/>
                <a:ea typeface="Hepta Slab Medium"/>
                <a:cs typeface="Hepta Slab Medium"/>
                <a:sym typeface="Hepta Slab Medium"/>
              </a:defRPr>
            </a:lvl1pPr>
            <a:lvl2pPr lvl="1">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2pPr>
            <a:lvl3pPr lvl="2">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3pPr>
            <a:lvl4pPr lvl="3">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4pPr>
            <a:lvl5pPr lvl="4">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5pPr>
            <a:lvl6pPr lvl="5">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6pPr>
            <a:lvl7pPr lvl="6">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7pPr>
            <a:lvl8pPr lvl="7">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8pPr>
            <a:lvl9pPr lvl="8">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9pPr>
          </a:lstStyle>
          <a:p/>
        </p:txBody>
      </p:sp>
      <p:sp>
        <p:nvSpPr>
          <p:cNvPr id="195" name="Google Shape;195;p37"/>
          <p:cNvSpPr txBox="1"/>
          <p:nvPr>
            <p:ph idx="13" type="body"/>
          </p:nvPr>
        </p:nvSpPr>
        <p:spPr>
          <a:xfrm>
            <a:off x="2285797" y="3464593"/>
            <a:ext cx="1775700" cy="8430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indent="-298450" lvl="1" marL="9144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indent="-298450" lvl="2" marL="13716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indent="-298450" lvl="3" marL="18288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indent="-298450" lvl="4" marL="228600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indent="-298450" lvl="5" marL="27432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indent="-298450" lvl="6" marL="32004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indent="-298450" lvl="7" marL="36576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indent="-298450" lvl="8" marL="41148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p:txBody>
      </p:sp>
      <p:sp>
        <p:nvSpPr>
          <p:cNvPr id="196" name="Google Shape;196;p37"/>
          <p:cNvSpPr txBox="1"/>
          <p:nvPr>
            <p:ph idx="14" type="body"/>
          </p:nvPr>
        </p:nvSpPr>
        <p:spPr>
          <a:xfrm>
            <a:off x="4746581" y="980554"/>
            <a:ext cx="926100" cy="474000"/>
          </a:xfrm>
          <a:prstGeom prst="rect">
            <a:avLst/>
          </a:prstGeom>
        </p:spPr>
        <p:txBody>
          <a:bodyPr anchorCtr="0" anchor="t" bIns="91425" lIns="91425" spcFirstLastPara="1" rIns="91425" wrap="square" tIns="91425">
            <a:noAutofit/>
          </a:bodyPr>
          <a:lstStyle>
            <a:lvl1pPr indent="-406400" lvl="0" marL="457200" algn="r">
              <a:lnSpc>
                <a:spcPct val="80000"/>
              </a:lnSpc>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1pPr>
            <a:lvl2pPr indent="-317500" lvl="1" marL="914400">
              <a:lnSpc>
                <a:spcPct val="80000"/>
              </a:lnSpc>
              <a:spcBef>
                <a:spcPts val="0"/>
              </a:spcBef>
              <a:spcAft>
                <a:spcPts val="0"/>
              </a:spcAft>
              <a:buClr>
                <a:schemeClr val="accent3"/>
              </a:buClr>
              <a:buSzPts val="1400"/>
              <a:buFont typeface="Barlow ExtraLight"/>
              <a:buChar char="○"/>
              <a:defRPr>
                <a:solidFill>
                  <a:schemeClr val="accent3"/>
                </a:solidFill>
                <a:latin typeface="Barlow ExtraLight"/>
                <a:ea typeface="Barlow ExtraLight"/>
                <a:cs typeface="Barlow ExtraLight"/>
                <a:sym typeface="Barlow ExtraLight"/>
              </a:defRPr>
            </a:lvl2pPr>
            <a:lvl3pPr indent="-311150" lvl="2" marL="1371600">
              <a:lnSpc>
                <a:spcPct val="80000"/>
              </a:lnSpc>
              <a:spcBef>
                <a:spcPts val="0"/>
              </a:spcBef>
              <a:spcAft>
                <a:spcPts val="0"/>
              </a:spcAft>
              <a:buClr>
                <a:schemeClr val="accent3"/>
              </a:buClr>
              <a:buSzPts val="1300"/>
              <a:buFont typeface="Barlow ExtraLight"/>
              <a:buChar char="■"/>
              <a:defRPr>
                <a:solidFill>
                  <a:schemeClr val="accent3"/>
                </a:solidFill>
                <a:latin typeface="Barlow ExtraLight"/>
                <a:ea typeface="Barlow ExtraLight"/>
                <a:cs typeface="Barlow ExtraLight"/>
                <a:sym typeface="Barlow ExtraLight"/>
              </a:defRPr>
            </a:lvl3pPr>
            <a:lvl4pPr indent="-304800" lvl="3" marL="1828800">
              <a:lnSpc>
                <a:spcPct val="80000"/>
              </a:lnSpc>
              <a:spcBef>
                <a:spcPts val="0"/>
              </a:spcBef>
              <a:spcAft>
                <a:spcPts val="0"/>
              </a:spcAft>
              <a:buClr>
                <a:schemeClr val="accent3"/>
              </a:buClr>
              <a:buSzPts val="1200"/>
              <a:buFont typeface="Barlow ExtraLight"/>
              <a:buChar char="●"/>
              <a:defRPr>
                <a:solidFill>
                  <a:schemeClr val="accent3"/>
                </a:solidFill>
                <a:latin typeface="Barlow ExtraLight"/>
                <a:ea typeface="Barlow ExtraLight"/>
                <a:cs typeface="Barlow ExtraLight"/>
                <a:sym typeface="Barlow ExtraLight"/>
              </a:defRPr>
            </a:lvl4pPr>
            <a:lvl5pPr indent="-298450" lvl="4" marL="2286000">
              <a:lnSpc>
                <a:spcPct val="80000"/>
              </a:lnSpc>
              <a:spcBef>
                <a:spcPts val="0"/>
              </a:spcBef>
              <a:spcAft>
                <a:spcPts val="0"/>
              </a:spcAft>
              <a:buClr>
                <a:schemeClr val="accent3"/>
              </a:buClr>
              <a:buSzPts val="1100"/>
              <a:buFont typeface="Barlow ExtraLight"/>
              <a:buChar char="○"/>
              <a:defRPr>
                <a:solidFill>
                  <a:schemeClr val="accent3"/>
                </a:solidFill>
                <a:latin typeface="Barlow ExtraLight"/>
                <a:ea typeface="Barlow ExtraLight"/>
                <a:cs typeface="Barlow ExtraLight"/>
                <a:sym typeface="Barlow ExtraLight"/>
              </a:defRPr>
            </a:lvl5pPr>
            <a:lvl6pPr indent="-292100" lvl="5" marL="2743200">
              <a:lnSpc>
                <a:spcPct val="80000"/>
              </a:lnSpc>
              <a:spcBef>
                <a:spcPts val="0"/>
              </a:spcBef>
              <a:spcAft>
                <a:spcPts val="0"/>
              </a:spcAft>
              <a:buClr>
                <a:schemeClr val="accent3"/>
              </a:buClr>
              <a:buSzPts val="1000"/>
              <a:buFont typeface="Barlow ExtraLight"/>
              <a:buChar char="■"/>
              <a:defRPr>
                <a:solidFill>
                  <a:schemeClr val="accent3"/>
                </a:solidFill>
                <a:latin typeface="Barlow ExtraLight"/>
                <a:ea typeface="Barlow ExtraLight"/>
                <a:cs typeface="Barlow ExtraLight"/>
                <a:sym typeface="Barlow ExtraLight"/>
              </a:defRPr>
            </a:lvl6pPr>
            <a:lvl7pPr indent="-285750" lvl="6" marL="3200400">
              <a:lnSpc>
                <a:spcPct val="80000"/>
              </a:lnSpc>
              <a:spcBef>
                <a:spcPts val="0"/>
              </a:spcBef>
              <a:spcAft>
                <a:spcPts val="0"/>
              </a:spcAft>
              <a:buClr>
                <a:schemeClr val="accent3"/>
              </a:buClr>
              <a:buSzPts val="900"/>
              <a:buFont typeface="Barlow ExtraLight"/>
              <a:buChar char="●"/>
              <a:defRPr>
                <a:solidFill>
                  <a:schemeClr val="accent3"/>
                </a:solidFill>
                <a:latin typeface="Barlow ExtraLight"/>
                <a:ea typeface="Barlow ExtraLight"/>
                <a:cs typeface="Barlow ExtraLight"/>
                <a:sym typeface="Barlow ExtraLight"/>
              </a:defRPr>
            </a:lvl7pPr>
            <a:lvl8pPr indent="-279400" lvl="7" marL="3657600">
              <a:lnSpc>
                <a:spcPct val="80000"/>
              </a:lnSpc>
              <a:spcBef>
                <a:spcPts val="0"/>
              </a:spcBef>
              <a:spcAft>
                <a:spcPts val="0"/>
              </a:spcAft>
              <a:buClr>
                <a:schemeClr val="accent3"/>
              </a:buClr>
              <a:buSzPts val="800"/>
              <a:buFont typeface="Barlow ExtraLight"/>
              <a:buChar char="○"/>
              <a:defRPr>
                <a:solidFill>
                  <a:schemeClr val="accent3"/>
                </a:solidFill>
                <a:latin typeface="Barlow ExtraLight"/>
                <a:ea typeface="Barlow ExtraLight"/>
                <a:cs typeface="Barlow ExtraLight"/>
                <a:sym typeface="Barlow ExtraLight"/>
              </a:defRPr>
            </a:lvl8pPr>
            <a:lvl9pPr indent="-273050" lvl="8" marL="4114800">
              <a:lnSpc>
                <a:spcPct val="80000"/>
              </a:lnSpc>
              <a:spcBef>
                <a:spcPts val="0"/>
              </a:spcBef>
              <a:spcAft>
                <a:spcPts val="0"/>
              </a:spcAft>
              <a:buClr>
                <a:schemeClr val="accent3"/>
              </a:buClr>
              <a:buSzPts val="700"/>
              <a:buFont typeface="Barlow ExtraLight"/>
              <a:buChar char="■"/>
              <a:defRPr>
                <a:solidFill>
                  <a:schemeClr val="accent3"/>
                </a:solidFill>
                <a:latin typeface="Barlow ExtraLight"/>
                <a:ea typeface="Barlow ExtraLight"/>
                <a:cs typeface="Barlow ExtraLight"/>
                <a:sym typeface="Barlow ExtraLight"/>
              </a:defRPr>
            </a:lvl9pPr>
          </a:lstStyle>
          <a:p/>
        </p:txBody>
      </p:sp>
      <p:sp>
        <p:nvSpPr>
          <p:cNvPr id="197" name="Google Shape;197;p37"/>
          <p:cNvSpPr txBox="1"/>
          <p:nvPr>
            <p:ph idx="15" type="subTitle"/>
          </p:nvPr>
        </p:nvSpPr>
        <p:spPr>
          <a:xfrm>
            <a:off x="5734705" y="980279"/>
            <a:ext cx="2362200" cy="4740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Hepta Slab Medium"/>
              <a:buNone/>
              <a:defRPr>
                <a:solidFill>
                  <a:schemeClr val="lt1"/>
                </a:solidFill>
                <a:latin typeface="Hepta Slab Medium"/>
                <a:ea typeface="Hepta Slab Medium"/>
                <a:cs typeface="Hepta Slab Medium"/>
                <a:sym typeface="Hepta Slab Medium"/>
              </a:defRPr>
            </a:lvl1pPr>
            <a:lvl2pPr lvl="1">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2pPr>
            <a:lvl3pPr lvl="2">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3pPr>
            <a:lvl4pPr lvl="3">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4pPr>
            <a:lvl5pPr lvl="4">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5pPr>
            <a:lvl6pPr lvl="5">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6pPr>
            <a:lvl7pPr lvl="6">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7pPr>
            <a:lvl8pPr lvl="7">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8pPr>
            <a:lvl9pPr lvl="8">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9pPr>
          </a:lstStyle>
          <a:p/>
        </p:txBody>
      </p:sp>
      <p:sp>
        <p:nvSpPr>
          <p:cNvPr id="198" name="Google Shape;198;p37"/>
          <p:cNvSpPr txBox="1"/>
          <p:nvPr>
            <p:ph idx="16" type="body"/>
          </p:nvPr>
        </p:nvSpPr>
        <p:spPr>
          <a:xfrm>
            <a:off x="6321281" y="1226054"/>
            <a:ext cx="1775700" cy="11085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indent="-298450" lvl="1" marL="9144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indent="-298450" lvl="2" marL="13716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indent="-298450" lvl="3" marL="18288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indent="-298450" lvl="4" marL="228600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indent="-298450" lvl="5" marL="27432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indent="-298450" lvl="6" marL="32004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indent="-298450" lvl="7" marL="36576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indent="-298450" lvl="8" marL="41148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p:txBody>
      </p:sp>
      <p:sp>
        <p:nvSpPr>
          <p:cNvPr id="199" name="Google Shape;199;p37"/>
          <p:cNvSpPr txBox="1"/>
          <p:nvPr>
            <p:ph idx="17" type="body"/>
          </p:nvPr>
        </p:nvSpPr>
        <p:spPr>
          <a:xfrm>
            <a:off x="4746581" y="2222666"/>
            <a:ext cx="926100" cy="474000"/>
          </a:xfrm>
          <a:prstGeom prst="rect">
            <a:avLst/>
          </a:prstGeom>
        </p:spPr>
        <p:txBody>
          <a:bodyPr anchorCtr="0" anchor="t" bIns="91425" lIns="91425" spcFirstLastPara="1" rIns="91425" wrap="square" tIns="91425">
            <a:noAutofit/>
          </a:bodyPr>
          <a:lstStyle>
            <a:lvl1pPr indent="-406400" lvl="0" marL="457200" algn="r">
              <a:lnSpc>
                <a:spcPct val="80000"/>
              </a:lnSpc>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1pPr>
            <a:lvl2pPr indent="-317500" lvl="1" marL="914400">
              <a:lnSpc>
                <a:spcPct val="80000"/>
              </a:lnSpc>
              <a:spcBef>
                <a:spcPts val="0"/>
              </a:spcBef>
              <a:spcAft>
                <a:spcPts val="0"/>
              </a:spcAft>
              <a:buClr>
                <a:schemeClr val="accent3"/>
              </a:buClr>
              <a:buSzPts val="1400"/>
              <a:buFont typeface="Barlow ExtraLight"/>
              <a:buChar char="○"/>
              <a:defRPr>
                <a:solidFill>
                  <a:schemeClr val="accent3"/>
                </a:solidFill>
                <a:latin typeface="Barlow ExtraLight"/>
                <a:ea typeface="Barlow ExtraLight"/>
                <a:cs typeface="Barlow ExtraLight"/>
                <a:sym typeface="Barlow ExtraLight"/>
              </a:defRPr>
            </a:lvl2pPr>
            <a:lvl3pPr indent="-311150" lvl="2" marL="1371600">
              <a:lnSpc>
                <a:spcPct val="80000"/>
              </a:lnSpc>
              <a:spcBef>
                <a:spcPts val="0"/>
              </a:spcBef>
              <a:spcAft>
                <a:spcPts val="0"/>
              </a:spcAft>
              <a:buClr>
                <a:schemeClr val="accent3"/>
              </a:buClr>
              <a:buSzPts val="1300"/>
              <a:buFont typeface="Barlow ExtraLight"/>
              <a:buChar char="■"/>
              <a:defRPr>
                <a:solidFill>
                  <a:schemeClr val="accent3"/>
                </a:solidFill>
                <a:latin typeface="Barlow ExtraLight"/>
                <a:ea typeface="Barlow ExtraLight"/>
                <a:cs typeface="Barlow ExtraLight"/>
                <a:sym typeface="Barlow ExtraLight"/>
              </a:defRPr>
            </a:lvl3pPr>
            <a:lvl4pPr indent="-304800" lvl="3" marL="1828800">
              <a:lnSpc>
                <a:spcPct val="80000"/>
              </a:lnSpc>
              <a:spcBef>
                <a:spcPts val="0"/>
              </a:spcBef>
              <a:spcAft>
                <a:spcPts val="0"/>
              </a:spcAft>
              <a:buClr>
                <a:schemeClr val="accent3"/>
              </a:buClr>
              <a:buSzPts val="1200"/>
              <a:buFont typeface="Barlow ExtraLight"/>
              <a:buChar char="●"/>
              <a:defRPr>
                <a:solidFill>
                  <a:schemeClr val="accent3"/>
                </a:solidFill>
                <a:latin typeface="Barlow ExtraLight"/>
                <a:ea typeface="Barlow ExtraLight"/>
                <a:cs typeface="Barlow ExtraLight"/>
                <a:sym typeface="Barlow ExtraLight"/>
              </a:defRPr>
            </a:lvl4pPr>
            <a:lvl5pPr indent="-298450" lvl="4" marL="2286000">
              <a:lnSpc>
                <a:spcPct val="80000"/>
              </a:lnSpc>
              <a:spcBef>
                <a:spcPts val="0"/>
              </a:spcBef>
              <a:spcAft>
                <a:spcPts val="0"/>
              </a:spcAft>
              <a:buClr>
                <a:schemeClr val="accent3"/>
              </a:buClr>
              <a:buSzPts val="1100"/>
              <a:buFont typeface="Barlow ExtraLight"/>
              <a:buChar char="○"/>
              <a:defRPr>
                <a:solidFill>
                  <a:schemeClr val="accent3"/>
                </a:solidFill>
                <a:latin typeface="Barlow ExtraLight"/>
                <a:ea typeface="Barlow ExtraLight"/>
                <a:cs typeface="Barlow ExtraLight"/>
                <a:sym typeface="Barlow ExtraLight"/>
              </a:defRPr>
            </a:lvl5pPr>
            <a:lvl6pPr indent="-292100" lvl="5" marL="2743200">
              <a:lnSpc>
                <a:spcPct val="80000"/>
              </a:lnSpc>
              <a:spcBef>
                <a:spcPts val="0"/>
              </a:spcBef>
              <a:spcAft>
                <a:spcPts val="0"/>
              </a:spcAft>
              <a:buClr>
                <a:schemeClr val="accent3"/>
              </a:buClr>
              <a:buSzPts val="1000"/>
              <a:buFont typeface="Barlow ExtraLight"/>
              <a:buChar char="■"/>
              <a:defRPr>
                <a:solidFill>
                  <a:schemeClr val="accent3"/>
                </a:solidFill>
                <a:latin typeface="Barlow ExtraLight"/>
                <a:ea typeface="Barlow ExtraLight"/>
                <a:cs typeface="Barlow ExtraLight"/>
                <a:sym typeface="Barlow ExtraLight"/>
              </a:defRPr>
            </a:lvl6pPr>
            <a:lvl7pPr indent="-285750" lvl="6" marL="3200400">
              <a:lnSpc>
                <a:spcPct val="80000"/>
              </a:lnSpc>
              <a:spcBef>
                <a:spcPts val="0"/>
              </a:spcBef>
              <a:spcAft>
                <a:spcPts val="0"/>
              </a:spcAft>
              <a:buClr>
                <a:schemeClr val="accent3"/>
              </a:buClr>
              <a:buSzPts val="900"/>
              <a:buFont typeface="Barlow ExtraLight"/>
              <a:buChar char="●"/>
              <a:defRPr>
                <a:solidFill>
                  <a:schemeClr val="accent3"/>
                </a:solidFill>
                <a:latin typeface="Barlow ExtraLight"/>
                <a:ea typeface="Barlow ExtraLight"/>
                <a:cs typeface="Barlow ExtraLight"/>
                <a:sym typeface="Barlow ExtraLight"/>
              </a:defRPr>
            </a:lvl7pPr>
            <a:lvl8pPr indent="-279400" lvl="7" marL="3657600">
              <a:lnSpc>
                <a:spcPct val="80000"/>
              </a:lnSpc>
              <a:spcBef>
                <a:spcPts val="0"/>
              </a:spcBef>
              <a:spcAft>
                <a:spcPts val="0"/>
              </a:spcAft>
              <a:buClr>
                <a:schemeClr val="accent3"/>
              </a:buClr>
              <a:buSzPts val="800"/>
              <a:buFont typeface="Barlow ExtraLight"/>
              <a:buChar char="○"/>
              <a:defRPr>
                <a:solidFill>
                  <a:schemeClr val="accent3"/>
                </a:solidFill>
                <a:latin typeface="Barlow ExtraLight"/>
                <a:ea typeface="Barlow ExtraLight"/>
                <a:cs typeface="Barlow ExtraLight"/>
                <a:sym typeface="Barlow ExtraLight"/>
              </a:defRPr>
            </a:lvl8pPr>
            <a:lvl9pPr indent="-273050" lvl="8" marL="4114800">
              <a:lnSpc>
                <a:spcPct val="80000"/>
              </a:lnSpc>
              <a:spcBef>
                <a:spcPts val="0"/>
              </a:spcBef>
              <a:spcAft>
                <a:spcPts val="0"/>
              </a:spcAft>
              <a:buClr>
                <a:schemeClr val="accent3"/>
              </a:buClr>
              <a:buSzPts val="700"/>
              <a:buFont typeface="Barlow ExtraLight"/>
              <a:buChar char="■"/>
              <a:defRPr>
                <a:solidFill>
                  <a:schemeClr val="accent3"/>
                </a:solidFill>
                <a:latin typeface="Barlow ExtraLight"/>
                <a:ea typeface="Barlow ExtraLight"/>
                <a:cs typeface="Barlow ExtraLight"/>
                <a:sym typeface="Barlow ExtraLight"/>
              </a:defRPr>
            </a:lvl9pPr>
          </a:lstStyle>
          <a:p/>
        </p:txBody>
      </p:sp>
      <p:sp>
        <p:nvSpPr>
          <p:cNvPr id="200" name="Google Shape;200;p37"/>
          <p:cNvSpPr txBox="1"/>
          <p:nvPr>
            <p:ph idx="18" type="subTitle"/>
          </p:nvPr>
        </p:nvSpPr>
        <p:spPr>
          <a:xfrm>
            <a:off x="5734705" y="2222391"/>
            <a:ext cx="2362200" cy="4740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Hepta Slab Medium"/>
              <a:buNone/>
              <a:defRPr>
                <a:solidFill>
                  <a:schemeClr val="lt1"/>
                </a:solidFill>
                <a:latin typeface="Hepta Slab Medium"/>
                <a:ea typeface="Hepta Slab Medium"/>
                <a:cs typeface="Hepta Slab Medium"/>
                <a:sym typeface="Hepta Slab Medium"/>
              </a:defRPr>
            </a:lvl1pPr>
            <a:lvl2pPr lvl="1">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2pPr>
            <a:lvl3pPr lvl="2">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3pPr>
            <a:lvl4pPr lvl="3">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4pPr>
            <a:lvl5pPr lvl="4">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5pPr>
            <a:lvl6pPr lvl="5">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6pPr>
            <a:lvl7pPr lvl="6">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7pPr>
            <a:lvl8pPr lvl="7">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8pPr>
            <a:lvl9pPr lvl="8">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9pPr>
          </a:lstStyle>
          <a:p/>
        </p:txBody>
      </p:sp>
      <p:sp>
        <p:nvSpPr>
          <p:cNvPr id="201" name="Google Shape;201;p37"/>
          <p:cNvSpPr txBox="1"/>
          <p:nvPr>
            <p:ph idx="19" type="body"/>
          </p:nvPr>
        </p:nvSpPr>
        <p:spPr>
          <a:xfrm>
            <a:off x="6321281" y="2468166"/>
            <a:ext cx="1775700" cy="8430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indent="-298450" lvl="1" marL="9144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indent="-298450" lvl="2" marL="13716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indent="-298450" lvl="3" marL="18288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indent="-298450" lvl="4" marL="228600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indent="-298450" lvl="5" marL="27432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indent="-298450" lvl="6" marL="32004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indent="-298450" lvl="7" marL="36576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indent="-298450" lvl="8" marL="41148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p:txBody>
      </p:sp>
      <p:sp>
        <p:nvSpPr>
          <p:cNvPr id="202" name="Google Shape;202;p37"/>
          <p:cNvSpPr txBox="1"/>
          <p:nvPr>
            <p:ph idx="20" type="body"/>
          </p:nvPr>
        </p:nvSpPr>
        <p:spPr>
          <a:xfrm>
            <a:off x="4746581" y="3219093"/>
            <a:ext cx="926100" cy="474000"/>
          </a:xfrm>
          <a:prstGeom prst="rect">
            <a:avLst/>
          </a:prstGeom>
        </p:spPr>
        <p:txBody>
          <a:bodyPr anchorCtr="0" anchor="t" bIns="91425" lIns="91425" spcFirstLastPara="1" rIns="91425" wrap="square" tIns="91425">
            <a:noAutofit/>
          </a:bodyPr>
          <a:lstStyle>
            <a:lvl1pPr indent="-406400" lvl="0" marL="457200" algn="r">
              <a:lnSpc>
                <a:spcPct val="80000"/>
              </a:lnSpc>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1pPr>
            <a:lvl2pPr indent="-317500" lvl="1" marL="914400">
              <a:lnSpc>
                <a:spcPct val="80000"/>
              </a:lnSpc>
              <a:spcBef>
                <a:spcPts val="0"/>
              </a:spcBef>
              <a:spcAft>
                <a:spcPts val="0"/>
              </a:spcAft>
              <a:buClr>
                <a:schemeClr val="accent3"/>
              </a:buClr>
              <a:buSzPts val="1400"/>
              <a:buFont typeface="Barlow ExtraLight"/>
              <a:buChar char="○"/>
              <a:defRPr>
                <a:solidFill>
                  <a:schemeClr val="accent3"/>
                </a:solidFill>
                <a:latin typeface="Barlow ExtraLight"/>
                <a:ea typeface="Barlow ExtraLight"/>
                <a:cs typeface="Barlow ExtraLight"/>
                <a:sym typeface="Barlow ExtraLight"/>
              </a:defRPr>
            </a:lvl2pPr>
            <a:lvl3pPr indent="-311150" lvl="2" marL="1371600">
              <a:lnSpc>
                <a:spcPct val="80000"/>
              </a:lnSpc>
              <a:spcBef>
                <a:spcPts val="0"/>
              </a:spcBef>
              <a:spcAft>
                <a:spcPts val="0"/>
              </a:spcAft>
              <a:buClr>
                <a:schemeClr val="accent3"/>
              </a:buClr>
              <a:buSzPts val="1300"/>
              <a:buFont typeface="Barlow ExtraLight"/>
              <a:buChar char="■"/>
              <a:defRPr>
                <a:solidFill>
                  <a:schemeClr val="accent3"/>
                </a:solidFill>
                <a:latin typeface="Barlow ExtraLight"/>
                <a:ea typeface="Barlow ExtraLight"/>
                <a:cs typeface="Barlow ExtraLight"/>
                <a:sym typeface="Barlow ExtraLight"/>
              </a:defRPr>
            </a:lvl3pPr>
            <a:lvl4pPr indent="-304800" lvl="3" marL="1828800">
              <a:lnSpc>
                <a:spcPct val="80000"/>
              </a:lnSpc>
              <a:spcBef>
                <a:spcPts val="0"/>
              </a:spcBef>
              <a:spcAft>
                <a:spcPts val="0"/>
              </a:spcAft>
              <a:buClr>
                <a:schemeClr val="accent3"/>
              </a:buClr>
              <a:buSzPts val="1200"/>
              <a:buFont typeface="Barlow ExtraLight"/>
              <a:buChar char="●"/>
              <a:defRPr>
                <a:solidFill>
                  <a:schemeClr val="accent3"/>
                </a:solidFill>
                <a:latin typeface="Barlow ExtraLight"/>
                <a:ea typeface="Barlow ExtraLight"/>
                <a:cs typeface="Barlow ExtraLight"/>
                <a:sym typeface="Barlow ExtraLight"/>
              </a:defRPr>
            </a:lvl4pPr>
            <a:lvl5pPr indent="-298450" lvl="4" marL="2286000">
              <a:lnSpc>
                <a:spcPct val="80000"/>
              </a:lnSpc>
              <a:spcBef>
                <a:spcPts val="0"/>
              </a:spcBef>
              <a:spcAft>
                <a:spcPts val="0"/>
              </a:spcAft>
              <a:buClr>
                <a:schemeClr val="accent3"/>
              </a:buClr>
              <a:buSzPts val="1100"/>
              <a:buFont typeface="Barlow ExtraLight"/>
              <a:buChar char="○"/>
              <a:defRPr>
                <a:solidFill>
                  <a:schemeClr val="accent3"/>
                </a:solidFill>
                <a:latin typeface="Barlow ExtraLight"/>
                <a:ea typeface="Barlow ExtraLight"/>
                <a:cs typeface="Barlow ExtraLight"/>
                <a:sym typeface="Barlow ExtraLight"/>
              </a:defRPr>
            </a:lvl5pPr>
            <a:lvl6pPr indent="-292100" lvl="5" marL="2743200">
              <a:lnSpc>
                <a:spcPct val="80000"/>
              </a:lnSpc>
              <a:spcBef>
                <a:spcPts val="0"/>
              </a:spcBef>
              <a:spcAft>
                <a:spcPts val="0"/>
              </a:spcAft>
              <a:buClr>
                <a:schemeClr val="accent3"/>
              </a:buClr>
              <a:buSzPts val="1000"/>
              <a:buFont typeface="Barlow ExtraLight"/>
              <a:buChar char="■"/>
              <a:defRPr>
                <a:solidFill>
                  <a:schemeClr val="accent3"/>
                </a:solidFill>
                <a:latin typeface="Barlow ExtraLight"/>
                <a:ea typeface="Barlow ExtraLight"/>
                <a:cs typeface="Barlow ExtraLight"/>
                <a:sym typeface="Barlow ExtraLight"/>
              </a:defRPr>
            </a:lvl6pPr>
            <a:lvl7pPr indent="-285750" lvl="6" marL="3200400">
              <a:lnSpc>
                <a:spcPct val="80000"/>
              </a:lnSpc>
              <a:spcBef>
                <a:spcPts val="0"/>
              </a:spcBef>
              <a:spcAft>
                <a:spcPts val="0"/>
              </a:spcAft>
              <a:buClr>
                <a:schemeClr val="accent3"/>
              </a:buClr>
              <a:buSzPts val="900"/>
              <a:buFont typeface="Barlow ExtraLight"/>
              <a:buChar char="●"/>
              <a:defRPr>
                <a:solidFill>
                  <a:schemeClr val="accent3"/>
                </a:solidFill>
                <a:latin typeface="Barlow ExtraLight"/>
                <a:ea typeface="Barlow ExtraLight"/>
                <a:cs typeface="Barlow ExtraLight"/>
                <a:sym typeface="Barlow ExtraLight"/>
              </a:defRPr>
            </a:lvl7pPr>
            <a:lvl8pPr indent="-279400" lvl="7" marL="3657600">
              <a:lnSpc>
                <a:spcPct val="80000"/>
              </a:lnSpc>
              <a:spcBef>
                <a:spcPts val="0"/>
              </a:spcBef>
              <a:spcAft>
                <a:spcPts val="0"/>
              </a:spcAft>
              <a:buClr>
                <a:schemeClr val="accent3"/>
              </a:buClr>
              <a:buSzPts val="800"/>
              <a:buFont typeface="Barlow ExtraLight"/>
              <a:buChar char="○"/>
              <a:defRPr>
                <a:solidFill>
                  <a:schemeClr val="accent3"/>
                </a:solidFill>
                <a:latin typeface="Barlow ExtraLight"/>
                <a:ea typeface="Barlow ExtraLight"/>
                <a:cs typeface="Barlow ExtraLight"/>
                <a:sym typeface="Barlow ExtraLight"/>
              </a:defRPr>
            </a:lvl8pPr>
            <a:lvl9pPr indent="-273050" lvl="8" marL="4114800">
              <a:lnSpc>
                <a:spcPct val="80000"/>
              </a:lnSpc>
              <a:spcBef>
                <a:spcPts val="0"/>
              </a:spcBef>
              <a:spcAft>
                <a:spcPts val="0"/>
              </a:spcAft>
              <a:buClr>
                <a:schemeClr val="accent3"/>
              </a:buClr>
              <a:buSzPts val="700"/>
              <a:buFont typeface="Barlow ExtraLight"/>
              <a:buChar char="■"/>
              <a:defRPr>
                <a:solidFill>
                  <a:schemeClr val="accent3"/>
                </a:solidFill>
                <a:latin typeface="Barlow ExtraLight"/>
                <a:ea typeface="Barlow ExtraLight"/>
                <a:cs typeface="Barlow ExtraLight"/>
                <a:sym typeface="Barlow ExtraLight"/>
              </a:defRPr>
            </a:lvl9pPr>
          </a:lstStyle>
          <a:p/>
        </p:txBody>
      </p:sp>
      <p:sp>
        <p:nvSpPr>
          <p:cNvPr id="203" name="Google Shape;203;p37"/>
          <p:cNvSpPr txBox="1"/>
          <p:nvPr>
            <p:ph idx="21" type="subTitle"/>
          </p:nvPr>
        </p:nvSpPr>
        <p:spPr>
          <a:xfrm>
            <a:off x="5734705" y="3218818"/>
            <a:ext cx="2362200" cy="4740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Hepta Slab Medium"/>
              <a:buNone/>
              <a:defRPr>
                <a:solidFill>
                  <a:schemeClr val="lt1"/>
                </a:solidFill>
                <a:latin typeface="Hepta Slab Medium"/>
                <a:ea typeface="Hepta Slab Medium"/>
                <a:cs typeface="Hepta Slab Medium"/>
                <a:sym typeface="Hepta Slab Medium"/>
              </a:defRPr>
            </a:lvl1pPr>
            <a:lvl2pPr lvl="1">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2pPr>
            <a:lvl3pPr lvl="2">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3pPr>
            <a:lvl4pPr lvl="3">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4pPr>
            <a:lvl5pPr lvl="4">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5pPr>
            <a:lvl6pPr lvl="5">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6pPr>
            <a:lvl7pPr lvl="6">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7pPr>
            <a:lvl8pPr lvl="7">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8pPr>
            <a:lvl9pPr lvl="8">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9pPr>
          </a:lstStyle>
          <a:p/>
        </p:txBody>
      </p:sp>
      <p:sp>
        <p:nvSpPr>
          <p:cNvPr id="204" name="Google Shape;204;p37"/>
          <p:cNvSpPr txBox="1"/>
          <p:nvPr>
            <p:ph idx="22" type="body"/>
          </p:nvPr>
        </p:nvSpPr>
        <p:spPr>
          <a:xfrm>
            <a:off x="6321281" y="3464593"/>
            <a:ext cx="1775700" cy="8430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indent="-298450" lvl="1" marL="9144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indent="-298450" lvl="2" marL="13716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indent="-298450" lvl="3" marL="18288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indent="-298450" lvl="4" marL="228600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indent="-298450" lvl="5" marL="27432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indent="-298450" lvl="6" marL="32004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indent="-298450" lvl="7" marL="36576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indent="-298450" lvl="8" marL="41148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p:txBody>
      </p:sp>
      <p:sp>
        <p:nvSpPr>
          <p:cNvPr id="205" name="Google Shape;205;p37"/>
          <p:cNvSpPr txBox="1"/>
          <p:nvPr>
            <p:ph idx="12" type="sldNum"/>
          </p:nvPr>
        </p:nvSpPr>
        <p:spPr>
          <a:xfrm>
            <a:off x="8490529" y="250829"/>
            <a:ext cx="348900" cy="178200"/>
          </a:xfrm>
          <a:prstGeom prst="rect">
            <a:avLst/>
          </a:prstGeom>
        </p:spPr>
        <p:txBody>
          <a:bodyPr anchorCtr="0" anchor="t" bIns="91425" lIns="91425" spcFirstLastPara="1" rIns="91425" wrap="square" tIns="91425">
            <a:noAutofit/>
          </a:bodyPr>
          <a:lstStyle>
            <a:lvl1pPr lvl="0" rtl="0">
              <a:buNone/>
              <a:defRPr sz="1100">
                <a:solidFill>
                  <a:schemeClr val="accent3"/>
                </a:solidFill>
              </a:defRPr>
            </a:lvl1pPr>
            <a:lvl2pPr lvl="1" rtl="0">
              <a:buNone/>
              <a:defRPr sz="1100">
                <a:solidFill>
                  <a:schemeClr val="accent3"/>
                </a:solidFill>
              </a:defRPr>
            </a:lvl2pPr>
            <a:lvl3pPr lvl="2" rtl="0">
              <a:buNone/>
              <a:defRPr sz="1100">
                <a:solidFill>
                  <a:schemeClr val="accent3"/>
                </a:solidFill>
              </a:defRPr>
            </a:lvl3pPr>
            <a:lvl4pPr lvl="3" rtl="0">
              <a:buNone/>
              <a:defRPr sz="1100">
                <a:solidFill>
                  <a:schemeClr val="accent3"/>
                </a:solidFill>
              </a:defRPr>
            </a:lvl4pPr>
            <a:lvl5pPr lvl="4" rtl="0">
              <a:buNone/>
              <a:defRPr sz="1100">
                <a:solidFill>
                  <a:schemeClr val="accent3"/>
                </a:solidFill>
              </a:defRPr>
            </a:lvl5pPr>
            <a:lvl6pPr lvl="5" rtl="0">
              <a:buNone/>
              <a:defRPr sz="1100">
                <a:solidFill>
                  <a:schemeClr val="accent3"/>
                </a:solidFill>
              </a:defRPr>
            </a:lvl6pPr>
            <a:lvl7pPr lvl="6" rtl="0">
              <a:buNone/>
              <a:defRPr sz="1100">
                <a:solidFill>
                  <a:schemeClr val="accent3"/>
                </a:solidFill>
              </a:defRPr>
            </a:lvl7pPr>
            <a:lvl8pPr lvl="7" rtl="0">
              <a:buNone/>
              <a:defRPr sz="1100">
                <a:solidFill>
                  <a:schemeClr val="accent3"/>
                </a:solidFill>
              </a:defRPr>
            </a:lvl8pPr>
            <a:lvl9pPr lvl="8" rtl="0">
              <a:buNone/>
              <a:defRPr sz="1100">
                <a:solidFill>
                  <a:schemeClr val="accent3"/>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os="360">
          <p15:clr>
            <a:srgbClr val="E46962"/>
          </p15:clr>
        </p15:guide>
        <p15:guide id="2" orient="horz" pos="360">
          <p15:clr>
            <a:srgbClr val="E46962"/>
          </p15:clr>
        </p15:guide>
        <p15:guide id="3" orient="horz" pos="1048">
          <p15:clr>
            <a:srgbClr val="E46962"/>
          </p15:clr>
        </p15:guide>
      </p15:sldGuideLst>
    </p:ext>
  </p:extLs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type="twoColTx">
  <p:cSld name="TITLE_AND_TWO_COLUMNS">
    <p:bg>
      <p:bgPr>
        <a:solidFill>
          <a:schemeClr val="dk1"/>
        </a:solidFill>
      </p:bgPr>
    </p:bg>
    <p:spTree>
      <p:nvGrpSpPr>
        <p:cNvPr id="206" name="Shape 206"/>
        <p:cNvGrpSpPr/>
        <p:nvPr/>
      </p:nvGrpSpPr>
      <p:grpSpPr>
        <a:xfrm>
          <a:off x="0" y="0"/>
          <a:ext cx="0" cy="0"/>
          <a:chOff x="0" y="0"/>
          <a:chExt cx="0" cy="0"/>
        </a:xfrm>
      </p:grpSpPr>
      <p:sp>
        <p:nvSpPr>
          <p:cNvPr id="207" name="Google Shape;207;p38"/>
          <p:cNvSpPr/>
          <p:nvPr/>
        </p:nvSpPr>
        <p:spPr>
          <a:xfrm>
            <a:off x="0" y="0"/>
            <a:ext cx="9144000" cy="1631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38"/>
          <p:cNvSpPr txBox="1"/>
          <p:nvPr/>
        </p:nvSpPr>
        <p:spPr>
          <a:xfrm>
            <a:off x="6262625" y="1205946"/>
            <a:ext cx="2155500" cy="3231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i="1" lang="en" sz="700">
                <a:solidFill>
                  <a:schemeClr val="lt1"/>
                </a:solidFill>
                <a:latin typeface="Barlow Medium"/>
                <a:ea typeface="Barlow Medium"/>
                <a:cs typeface="Barlow Medium"/>
                <a:sym typeface="Barlow Medium"/>
              </a:rPr>
              <a:t>Lorem ipsum dolor sit amet, consectetur adipiscing elit.</a:t>
            </a:r>
            <a:endParaRPr i="1" sz="700">
              <a:solidFill>
                <a:schemeClr val="lt1"/>
              </a:solidFill>
              <a:latin typeface="Barlow Medium"/>
              <a:ea typeface="Barlow Medium"/>
              <a:cs typeface="Barlow Medium"/>
              <a:sym typeface="Barlow Medium"/>
            </a:endParaRPr>
          </a:p>
        </p:txBody>
      </p:sp>
      <p:sp>
        <p:nvSpPr>
          <p:cNvPr id="209" name="Google Shape;209;p38"/>
          <p:cNvSpPr/>
          <p:nvPr>
            <p:ph idx="2" type="pic"/>
          </p:nvPr>
        </p:nvSpPr>
        <p:spPr>
          <a:xfrm>
            <a:off x="3915225" y="1631250"/>
            <a:ext cx="4441200" cy="3009900"/>
          </a:xfrm>
          <a:prstGeom prst="roundRect">
            <a:avLst>
              <a:gd fmla="val 16667" name="adj"/>
            </a:avLst>
          </a:prstGeom>
          <a:noFill/>
          <a:ln>
            <a:noFill/>
          </a:ln>
        </p:spPr>
      </p:sp>
      <p:sp>
        <p:nvSpPr>
          <p:cNvPr id="210" name="Google Shape;210;p38"/>
          <p:cNvSpPr txBox="1"/>
          <p:nvPr>
            <p:ph idx="1" type="body"/>
          </p:nvPr>
        </p:nvSpPr>
        <p:spPr>
          <a:xfrm>
            <a:off x="791150" y="1835400"/>
            <a:ext cx="2094000" cy="846600"/>
          </a:xfrm>
          <a:prstGeom prst="rect">
            <a:avLst/>
          </a:prstGeom>
        </p:spPr>
        <p:txBody>
          <a:bodyPr anchorCtr="0" anchor="t" bIns="0" lIns="0" spcFirstLastPara="1" rIns="0" wrap="square" tIns="0">
            <a:noAutofit/>
          </a:bodyPr>
          <a:lstStyle>
            <a:lvl1pPr indent="-298450" lvl="0" marL="4572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indent="-298450" lvl="1" marL="9144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indent="-298450" lvl="2" marL="13716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indent="-298450" lvl="3" marL="18288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indent="-298450" lvl="4" marL="228600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indent="-298450" lvl="5" marL="27432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indent="-298450" lvl="6" marL="32004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indent="-298450" lvl="7" marL="36576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indent="-298450" lvl="8" marL="41148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p:txBody>
      </p:sp>
      <p:sp>
        <p:nvSpPr>
          <p:cNvPr id="211" name="Google Shape;211;p38"/>
          <p:cNvSpPr txBox="1"/>
          <p:nvPr>
            <p:ph idx="3" type="subTitle"/>
          </p:nvPr>
        </p:nvSpPr>
        <p:spPr>
          <a:xfrm>
            <a:off x="791150" y="522625"/>
            <a:ext cx="3918300" cy="1006500"/>
          </a:xfrm>
          <a:prstGeom prst="rect">
            <a:avLst/>
          </a:prstGeom>
        </p:spPr>
        <p:txBody>
          <a:bodyPr anchorCtr="0" anchor="t" bIns="0" lIns="0" spcFirstLastPara="1" rIns="0" wrap="square" tIns="0">
            <a:noAutofit/>
          </a:bodyPr>
          <a:lstStyle>
            <a:lvl1pPr lvl="0">
              <a:spcBef>
                <a:spcPts val="0"/>
              </a:spcBef>
              <a:spcAft>
                <a:spcPts val="0"/>
              </a:spcAft>
              <a:buClr>
                <a:schemeClr val="accent3"/>
              </a:buClr>
              <a:buSzPts val="3600"/>
              <a:buFont typeface="Hepta Slab Medium"/>
              <a:buNone/>
              <a:defRPr sz="3600">
                <a:solidFill>
                  <a:schemeClr val="accent3"/>
                </a:solidFill>
                <a:latin typeface="Hepta Slab Medium"/>
                <a:ea typeface="Hepta Slab Medium"/>
                <a:cs typeface="Hepta Slab Medium"/>
                <a:sym typeface="Hepta Slab Medium"/>
              </a:defRPr>
            </a:lvl1pPr>
            <a:lvl2pPr lvl="1">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2pPr>
            <a:lvl3pPr lvl="2">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3pPr>
            <a:lvl4pPr lvl="3">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4pPr>
            <a:lvl5pPr lvl="4">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5pPr>
            <a:lvl6pPr lvl="5">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6pPr>
            <a:lvl7pPr lvl="6">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7pPr>
            <a:lvl8pPr lvl="7">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8pPr>
            <a:lvl9pPr lvl="8">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9pPr>
          </a:lstStyle>
          <a:p/>
        </p:txBody>
      </p:sp>
      <p:sp>
        <p:nvSpPr>
          <p:cNvPr id="212" name="Google Shape;212;p38"/>
          <p:cNvSpPr txBox="1"/>
          <p:nvPr>
            <p:ph idx="12" type="sldNum"/>
          </p:nvPr>
        </p:nvSpPr>
        <p:spPr>
          <a:xfrm>
            <a:off x="8490529" y="250829"/>
            <a:ext cx="348900" cy="178200"/>
          </a:xfrm>
          <a:prstGeom prst="rect">
            <a:avLst/>
          </a:prstGeom>
        </p:spPr>
        <p:txBody>
          <a:bodyPr anchorCtr="0" anchor="t" bIns="91425" lIns="91425" spcFirstLastPara="1" rIns="91425" wrap="square" tIns="91425">
            <a:noAutofit/>
          </a:bodyPr>
          <a:lstStyle>
            <a:lvl1pPr lvl="0" rtl="0">
              <a:buNone/>
              <a:defRPr sz="1100">
                <a:solidFill>
                  <a:schemeClr val="accent3"/>
                </a:solidFill>
              </a:defRPr>
            </a:lvl1pPr>
            <a:lvl2pPr lvl="1" rtl="0">
              <a:buNone/>
              <a:defRPr sz="1100">
                <a:solidFill>
                  <a:schemeClr val="accent3"/>
                </a:solidFill>
              </a:defRPr>
            </a:lvl2pPr>
            <a:lvl3pPr lvl="2" rtl="0">
              <a:buNone/>
              <a:defRPr sz="1100">
                <a:solidFill>
                  <a:schemeClr val="accent3"/>
                </a:solidFill>
              </a:defRPr>
            </a:lvl3pPr>
            <a:lvl4pPr lvl="3" rtl="0">
              <a:buNone/>
              <a:defRPr sz="1100">
                <a:solidFill>
                  <a:schemeClr val="accent3"/>
                </a:solidFill>
              </a:defRPr>
            </a:lvl4pPr>
            <a:lvl5pPr lvl="4" rtl="0">
              <a:buNone/>
              <a:defRPr sz="1100">
                <a:solidFill>
                  <a:schemeClr val="accent3"/>
                </a:solidFill>
              </a:defRPr>
            </a:lvl5pPr>
            <a:lvl6pPr lvl="5" rtl="0">
              <a:buNone/>
              <a:defRPr sz="1100">
                <a:solidFill>
                  <a:schemeClr val="accent3"/>
                </a:solidFill>
              </a:defRPr>
            </a:lvl6pPr>
            <a:lvl7pPr lvl="6" rtl="0">
              <a:buNone/>
              <a:defRPr sz="1100">
                <a:solidFill>
                  <a:schemeClr val="accent3"/>
                </a:solidFill>
              </a:defRPr>
            </a:lvl7pPr>
            <a:lvl8pPr lvl="7" rtl="0">
              <a:buNone/>
              <a:defRPr sz="1100">
                <a:solidFill>
                  <a:schemeClr val="accent3"/>
                </a:solidFill>
              </a:defRPr>
            </a:lvl8pPr>
            <a:lvl9pPr lvl="8" rtl="0">
              <a:buNone/>
              <a:defRPr sz="1100">
                <a:solidFill>
                  <a:schemeClr val="accent3"/>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ext">
  <p:cSld name="TITLE_AND_TWO_COLUMNS_1">
    <p:bg>
      <p:bgPr>
        <a:solidFill>
          <a:schemeClr val="dk1"/>
        </a:solidFill>
      </p:bgPr>
    </p:bg>
    <p:spTree>
      <p:nvGrpSpPr>
        <p:cNvPr id="213" name="Shape 213"/>
        <p:cNvGrpSpPr/>
        <p:nvPr/>
      </p:nvGrpSpPr>
      <p:grpSpPr>
        <a:xfrm>
          <a:off x="0" y="0"/>
          <a:ext cx="0" cy="0"/>
          <a:chOff x="0" y="0"/>
          <a:chExt cx="0" cy="0"/>
        </a:xfrm>
      </p:grpSpPr>
      <p:sp>
        <p:nvSpPr>
          <p:cNvPr id="214" name="Google Shape;214;p39"/>
          <p:cNvSpPr/>
          <p:nvPr/>
        </p:nvSpPr>
        <p:spPr>
          <a:xfrm>
            <a:off x="0" y="0"/>
            <a:ext cx="9144000" cy="1631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39"/>
          <p:cNvSpPr txBox="1"/>
          <p:nvPr>
            <p:ph idx="1" type="subTitle"/>
          </p:nvPr>
        </p:nvSpPr>
        <p:spPr>
          <a:xfrm>
            <a:off x="791150" y="522625"/>
            <a:ext cx="5173200" cy="976500"/>
          </a:xfrm>
          <a:prstGeom prst="rect">
            <a:avLst/>
          </a:prstGeom>
        </p:spPr>
        <p:txBody>
          <a:bodyPr anchorCtr="0" anchor="t" bIns="0" lIns="0" spcFirstLastPara="1" rIns="0" wrap="square" tIns="0">
            <a:noAutofit/>
          </a:bodyPr>
          <a:lstStyle>
            <a:lvl1pPr lvl="0">
              <a:spcBef>
                <a:spcPts val="0"/>
              </a:spcBef>
              <a:spcAft>
                <a:spcPts val="0"/>
              </a:spcAft>
              <a:buClr>
                <a:schemeClr val="accent3"/>
              </a:buClr>
              <a:buSzPts val="3600"/>
              <a:buFont typeface="Hepta Slab Medium"/>
              <a:buNone/>
              <a:defRPr sz="3600">
                <a:solidFill>
                  <a:schemeClr val="accent3"/>
                </a:solidFill>
                <a:latin typeface="Hepta Slab Medium"/>
                <a:ea typeface="Hepta Slab Medium"/>
                <a:cs typeface="Hepta Slab Medium"/>
                <a:sym typeface="Hepta Slab Medium"/>
              </a:defRPr>
            </a:lvl1pPr>
            <a:lvl2pPr lvl="1">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2pPr>
            <a:lvl3pPr lvl="2">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3pPr>
            <a:lvl4pPr lvl="3">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4pPr>
            <a:lvl5pPr lvl="4">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5pPr>
            <a:lvl6pPr lvl="5">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6pPr>
            <a:lvl7pPr lvl="6">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7pPr>
            <a:lvl8pPr lvl="7">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8pPr>
            <a:lvl9pPr lvl="8">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9pPr>
          </a:lstStyle>
          <a:p/>
        </p:txBody>
      </p:sp>
      <p:sp>
        <p:nvSpPr>
          <p:cNvPr id="216" name="Google Shape;216;p39"/>
          <p:cNvSpPr txBox="1"/>
          <p:nvPr>
            <p:ph idx="2" type="body"/>
          </p:nvPr>
        </p:nvSpPr>
        <p:spPr>
          <a:xfrm>
            <a:off x="685450" y="2180950"/>
            <a:ext cx="3579600" cy="23856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Clr>
                <a:schemeClr val="lt1"/>
              </a:buClr>
              <a:buSzPts val="1100"/>
              <a:buChar char="●"/>
              <a:defRPr sz="1100">
                <a:solidFill>
                  <a:schemeClr val="lt1"/>
                </a:solidFill>
              </a:defRPr>
            </a:lvl1pPr>
            <a:lvl2pPr indent="-298450" lvl="1" marL="914400">
              <a:spcBef>
                <a:spcPts val="0"/>
              </a:spcBef>
              <a:spcAft>
                <a:spcPts val="0"/>
              </a:spcAft>
              <a:buClr>
                <a:schemeClr val="lt1"/>
              </a:buClr>
              <a:buSzPts val="1100"/>
              <a:buChar char="○"/>
              <a:defRPr sz="1100">
                <a:solidFill>
                  <a:schemeClr val="lt1"/>
                </a:solidFill>
              </a:defRPr>
            </a:lvl2pPr>
            <a:lvl3pPr indent="-298450" lvl="2" marL="1371600">
              <a:spcBef>
                <a:spcPts val="0"/>
              </a:spcBef>
              <a:spcAft>
                <a:spcPts val="0"/>
              </a:spcAft>
              <a:buClr>
                <a:schemeClr val="lt1"/>
              </a:buClr>
              <a:buSzPts val="1100"/>
              <a:buChar char="■"/>
              <a:defRPr sz="1100">
                <a:solidFill>
                  <a:schemeClr val="lt1"/>
                </a:solidFill>
              </a:defRPr>
            </a:lvl3pPr>
            <a:lvl4pPr indent="-298450" lvl="3" marL="1828800">
              <a:spcBef>
                <a:spcPts val="0"/>
              </a:spcBef>
              <a:spcAft>
                <a:spcPts val="0"/>
              </a:spcAft>
              <a:buClr>
                <a:schemeClr val="lt1"/>
              </a:buClr>
              <a:buSzPts val="1100"/>
              <a:buChar char="●"/>
              <a:defRPr sz="1100">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sz="1100">
                <a:solidFill>
                  <a:schemeClr val="lt1"/>
                </a:solidFill>
              </a:defRPr>
            </a:lvl6pPr>
            <a:lvl7pPr indent="-298450" lvl="6" marL="3200400">
              <a:spcBef>
                <a:spcPts val="0"/>
              </a:spcBef>
              <a:spcAft>
                <a:spcPts val="0"/>
              </a:spcAft>
              <a:buClr>
                <a:schemeClr val="lt1"/>
              </a:buClr>
              <a:buSzPts val="1100"/>
              <a:buChar char="●"/>
              <a:defRPr sz="1100">
                <a:solidFill>
                  <a:schemeClr val="lt1"/>
                </a:solidFill>
              </a:defRPr>
            </a:lvl7pPr>
            <a:lvl8pPr indent="-298450" lvl="7" marL="3657600">
              <a:spcBef>
                <a:spcPts val="0"/>
              </a:spcBef>
              <a:spcAft>
                <a:spcPts val="0"/>
              </a:spcAft>
              <a:buClr>
                <a:schemeClr val="lt1"/>
              </a:buClr>
              <a:buSzPts val="1100"/>
              <a:buChar char="○"/>
              <a:defRPr sz="1100">
                <a:solidFill>
                  <a:schemeClr val="lt1"/>
                </a:solidFill>
              </a:defRPr>
            </a:lvl8pPr>
            <a:lvl9pPr indent="-298450" lvl="8" marL="4114800">
              <a:spcBef>
                <a:spcPts val="0"/>
              </a:spcBef>
              <a:spcAft>
                <a:spcPts val="0"/>
              </a:spcAft>
              <a:buClr>
                <a:schemeClr val="lt1"/>
              </a:buClr>
              <a:buSzPts val="1100"/>
              <a:buChar char="■"/>
              <a:defRPr sz="1100">
                <a:solidFill>
                  <a:schemeClr val="lt1"/>
                </a:solidFill>
              </a:defRPr>
            </a:lvl9pPr>
          </a:lstStyle>
          <a:p/>
        </p:txBody>
      </p:sp>
      <p:sp>
        <p:nvSpPr>
          <p:cNvPr id="217" name="Google Shape;217;p39"/>
          <p:cNvSpPr txBox="1"/>
          <p:nvPr>
            <p:ph idx="3" type="body"/>
          </p:nvPr>
        </p:nvSpPr>
        <p:spPr>
          <a:xfrm>
            <a:off x="4601077" y="2180950"/>
            <a:ext cx="3579600" cy="23856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Clr>
                <a:schemeClr val="lt1"/>
              </a:buClr>
              <a:buSzPts val="1100"/>
              <a:buChar char="●"/>
              <a:defRPr sz="1100">
                <a:solidFill>
                  <a:schemeClr val="lt1"/>
                </a:solidFill>
              </a:defRPr>
            </a:lvl1pPr>
            <a:lvl2pPr indent="-298450" lvl="1" marL="914400">
              <a:spcBef>
                <a:spcPts val="0"/>
              </a:spcBef>
              <a:spcAft>
                <a:spcPts val="0"/>
              </a:spcAft>
              <a:buClr>
                <a:schemeClr val="lt1"/>
              </a:buClr>
              <a:buSzPts val="1100"/>
              <a:buChar char="○"/>
              <a:defRPr sz="1100">
                <a:solidFill>
                  <a:schemeClr val="lt1"/>
                </a:solidFill>
              </a:defRPr>
            </a:lvl2pPr>
            <a:lvl3pPr indent="-298450" lvl="2" marL="1371600">
              <a:spcBef>
                <a:spcPts val="0"/>
              </a:spcBef>
              <a:spcAft>
                <a:spcPts val="0"/>
              </a:spcAft>
              <a:buClr>
                <a:schemeClr val="lt1"/>
              </a:buClr>
              <a:buSzPts val="1100"/>
              <a:buChar char="■"/>
              <a:defRPr sz="1100">
                <a:solidFill>
                  <a:schemeClr val="lt1"/>
                </a:solidFill>
              </a:defRPr>
            </a:lvl3pPr>
            <a:lvl4pPr indent="-298450" lvl="3" marL="1828800">
              <a:spcBef>
                <a:spcPts val="0"/>
              </a:spcBef>
              <a:spcAft>
                <a:spcPts val="0"/>
              </a:spcAft>
              <a:buClr>
                <a:schemeClr val="lt1"/>
              </a:buClr>
              <a:buSzPts val="1100"/>
              <a:buChar char="●"/>
              <a:defRPr sz="1100">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sz="1100">
                <a:solidFill>
                  <a:schemeClr val="lt1"/>
                </a:solidFill>
              </a:defRPr>
            </a:lvl6pPr>
            <a:lvl7pPr indent="-298450" lvl="6" marL="3200400">
              <a:spcBef>
                <a:spcPts val="0"/>
              </a:spcBef>
              <a:spcAft>
                <a:spcPts val="0"/>
              </a:spcAft>
              <a:buClr>
                <a:schemeClr val="lt1"/>
              </a:buClr>
              <a:buSzPts val="1100"/>
              <a:buChar char="●"/>
              <a:defRPr sz="1100">
                <a:solidFill>
                  <a:schemeClr val="lt1"/>
                </a:solidFill>
              </a:defRPr>
            </a:lvl7pPr>
            <a:lvl8pPr indent="-298450" lvl="7" marL="3657600">
              <a:spcBef>
                <a:spcPts val="0"/>
              </a:spcBef>
              <a:spcAft>
                <a:spcPts val="0"/>
              </a:spcAft>
              <a:buClr>
                <a:schemeClr val="lt1"/>
              </a:buClr>
              <a:buSzPts val="1100"/>
              <a:buChar char="○"/>
              <a:defRPr sz="1100">
                <a:solidFill>
                  <a:schemeClr val="lt1"/>
                </a:solidFill>
              </a:defRPr>
            </a:lvl8pPr>
            <a:lvl9pPr indent="-298450" lvl="8" marL="4114800">
              <a:spcBef>
                <a:spcPts val="0"/>
              </a:spcBef>
              <a:spcAft>
                <a:spcPts val="0"/>
              </a:spcAft>
              <a:buClr>
                <a:schemeClr val="lt1"/>
              </a:buClr>
              <a:buSzPts val="1100"/>
              <a:buChar char="■"/>
              <a:defRPr sz="1100">
                <a:solidFill>
                  <a:schemeClr val="lt1"/>
                </a:solidFill>
              </a:defRPr>
            </a:lvl9pPr>
          </a:lstStyle>
          <a:p/>
        </p:txBody>
      </p:sp>
      <p:sp>
        <p:nvSpPr>
          <p:cNvPr id="218" name="Google Shape;218;p39"/>
          <p:cNvSpPr txBox="1"/>
          <p:nvPr>
            <p:ph idx="12" type="sldNum"/>
          </p:nvPr>
        </p:nvSpPr>
        <p:spPr>
          <a:xfrm>
            <a:off x="8490529" y="250829"/>
            <a:ext cx="348900" cy="178200"/>
          </a:xfrm>
          <a:prstGeom prst="rect">
            <a:avLst/>
          </a:prstGeom>
        </p:spPr>
        <p:txBody>
          <a:bodyPr anchorCtr="0" anchor="t" bIns="91425" lIns="91425" spcFirstLastPara="1" rIns="91425" wrap="square" tIns="91425">
            <a:noAutofit/>
          </a:bodyPr>
          <a:lstStyle>
            <a:lvl1pPr lvl="0" rtl="0">
              <a:buNone/>
              <a:defRPr sz="1100">
                <a:solidFill>
                  <a:schemeClr val="accent3"/>
                </a:solidFill>
              </a:defRPr>
            </a:lvl1pPr>
            <a:lvl2pPr lvl="1" rtl="0">
              <a:buNone/>
              <a:defRPr sz="1100">
                <a:solidFill>
                  <a:schemeClr val="accent3"/>
                </a:solidFill>
              </a:defRPr>
            </a:lvl2pPr>
            <a:lvl3pPr lvl="2" rtl="0">
              <a:buNone/>
              <a:defRPr sz="1100">
                <a:solidFill>
                  <a:schemeClr val="accent3"/>
                </a:solidFill>
              </a:defRPr>
            </a:lvl3pPr>
            <a:lvl4pPr lvl="3" rtl="0">
              <a:buNone/>
              <a:defRPr sz="1100">
                <a:solidFill>
                  <a:schemeClr val="accent3"/>
                </a:solidFill>
              </a:defRPr>
            </a:lvl4pPr>
            <a:lvl5pPr lvl="4" rtl="0">
              <a:buNone/>
              <a:defRPr sz="1100">
                <a:solidFill>
                  <a:schemeClr val="accent3"/>
                </a:solidFill>
              </a:defRPr>
            </a:lvl5pPr>
            <a:lvl6pPr lvl="5" rtl="0">
              <a:buNone/>
              <a:defRPr sz="1100">
                <a:solidFill>
                  <a:schemeClr val="accent3"/>
                </a:solidFill>
              </a:defRPr>
            </a:lvl6pPr>
            <a:lvl7pPr lvl="6" rtl="0">
              <a:buNone/>
              <a:defRPr sz="1100">
                <a:solidFill>
                  <a:schemeClr val="accent3"/>
                </a:solidFill>
              </a:defRPr>
            </a:lvl7pPr>
            <a:lvl8pPr lvl="7" rtl="0">
              <a:buNone/>
              <a:defRPr sz="1100">
                <a:solidFill>
                  <a:schemeClr val="accent3"/>
                </a:solidFill>
              </a:defRPr>
            </a:lvl8pPr>
            <a:lvl9pPr lvl="8" rtl="0">
              <a:buNone/>
              <a:defRPr sz="1100">
                <a:solidFill>
                  <a:schemeClr val="accent3"/>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 Company Overview" type="titleOnly">
  <p:cSld name="TITLE_ONLY">
    <p:bg>
      <p:bgPr>
        <a:solidFill>
          <a:schemeClr val="accent4"/>
        </a:solidFill>
      </p:bgPr>
    </p:bg>
    <p:spTree>
      <p:nvGrpSpPr>
        <p:cNvPr id="219" name="Shape 219"/>
        <p:cNvGrpSpPr/>
        <p:nvPr/>
      </p:nvGrpSpPr>
      <p:grpSpPr>
        <a:xfrm>
          <a:off x="0" y="0"/>
          <a:ext cx="0" cy="0"/>
          <a:chOff x="0" y="0"/>
          <a:chExt cx="0" cy="0"/>
        </a:xfrm>
      </p:grpSpPr>
      <p:sp>
        <p:nvSpPr>
          <p:cNvPr id="220" name="Google Shape;220;p40"/>
          <p:cNvSpPr/>
          <p:nvPr>
            <p:ph idx="2" type="pic"/>
          </p:nvPr>
        </p:nvSpPr>
        <p:spPr>
          <a:xfrm>
            <a:off x="791150" y="522900"/>
            <a:ext cx="1294800" cy="1918500"/>
          </a:xfrm>
          <a:prstGeom prst="rect">
            <a:avLst/>
          </a:prstGeom>
          <a:noFill/>
          <a:ln>
            <a:noFill/>
          </a:ln>
        </p:spPr>
      </p:sp>
      <p:sp>
        <p:nvSpPr>
          <p:cNvPr id="221" name="Google Shape;221;p40"/>
          <p:cNvSpPr/>
          <p:nvPr>
            <p:ph idx="3" type="pic"/>
          </p:nvPr>
        </p:nvSpPr>
        <p:spPr>
          <a:xfrm>
            <a:off x="2355375" y="522900"/>
            <a:ext cx="1294800" cy="1918500"/>
          </a:xfrm>
          <a:prstGeom prst="rect">
            <a:avLst/>
          </a:prstGeom>
          <a:noFill/>
          <a:ln>
            <a:noFill/>
          </a:ln>
        </p:spPr>
      </p:sp>
      <p:sp>
        <p:nvSpPr>
          <p:cNvPr id="222" name="Google Shape;222;p40"/>
          <p:cNvSpPr/>
          <p:nvPr>
            <p:ph idx="4" type="pic"/>
          </p:nvPr>
        </p:nvSpPr>
        <p:spPr>
          <a:xfrm>
            <a:off x="3921313" y="522900"/>
            <a:ext cx="1294800" cy="1918500"/>
          </a:xfrm>
          <a:prstGeom prst="rect">
            <a:avLst/>
          </a:prstGeom>
          <a:noFill/>
          <a:ln>
            <a:noFill/>
          </a:ln>
        </p:spPr>
      </p:sp>
      <p:sp>
        <p:nvSpPr>
          <p:cNvPr id="223" name="Google Shape;223;p40"/>
          <p:cNvSpPr/>
          <p:nvPr>
            <p:ph idx="5" type="pic"/>
          </p:nvPr>
        </p:nvSpPr>
        <p:spPr>
          <a:xfrm>
            <a:off x="5491588" y="522900"/>
            <a:ext cx="1294800" cy="1918500"/>
          </a:xfrm>
          <a:prstGeom prst="rect">
            <a:avLst/>
          </a:prstGeom>
          <a:noFill/>
          <a:ln>
            <a:noFill/>
          </a:ln>
        </p:spPr>
      </p:sp>
      <p:sp>
        <p:nvSpPr>
          <p:cNvPr id="224" name="Google Shape;224;p40"/>
          <p:cNvSpPr txBox="1"/>
          <p:nvPr>
            <p:ph idx="1" type="body"/>
          </p:nvPr>
        </p:nvSpPr>
        <p:spPr>
          <a:xfrm>
            <a:off x="680850" y="3443850"/>
            <a:ext cx="3074700" cy="1031700"/>
          </a:xfrm>
          <a:prstGeom prst="rect">
            <a:avLst/>
          </a:prstGeom>
        </p:spPr>
        <p:txBody>
          <a:bodyPr anchorCtr="0" anchor="t" bIns="91425" lIns="91425" spcFirstLastPara="1" rIns="91425" wrap="square" tIns="91425">
            <a:noAutofit/>
          </a:bodyPr>
          <a:lstStyle>
            <a:lvl1pPr indent="-406400" lvl="0" marL="457200">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1pPr>
            <a:lvl2pPr indent="-406400" lvl="1" marL="914400">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2pPr>
            <a:lvl3pPr indent="-406400" lvl="2" marL="1371600">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3pPr>
            <a:lvl4pPr indent="-406400" lvl="3" marL="1828800">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4pPr>
            <a:lvl5pPr indent="-406400" lvl="4" marL="2286000">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5pPr>
            <a:lvl6pPr indent="-406400" lvl="5" marL="2743200">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6pPr>
            <a:lvl7pPr indent="-406400" lvl="6" marL="3200400">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7pPr>
            <a:lvl8pPr indent="-406400" lvl="7" marL="3657600">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8pPr>
            <a:lvl9pPr indent="-406400" lvl="8" marL="4114800">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9pPr>
          </a:lstStyle>
          <a:p/>
        </p:txBody>
      </p:sp>
      <p:sp>
        <p:nvSpPr>
          <p:cNvPr id="225" name="Google Shape;225;p40"/>
          <p:cNvSpPr txBox="1"/>
          <p:nvPr>
            <p:ph idx="6" type="body"/>
          </p:nvPr>
        </p:nvSpPr>
        <p:spPr>
          <a:xfrm>
            <a:off x="4123900" y="3443850"/>
            <a:ext cx="4030200" cy="11652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indent="-298450" lvl="1" marL="9144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indent="-298450" lvl="2" marL="13716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indent="-298450" lvl="3" marL="18288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indent="-298450" lvl="4" marL="228600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indent="-298450" lvl="5" marL="27432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indent="-298450" lvl="6" marL="32004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indent="-298450" lvl="7" marL="36576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indent="-298450" lvl="8" marL="41148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p:txBody>
      </p:sp>
      <p:sp>
        <p:nvSpPr>
          <p:cNvPr id="226" name="Google Shape;226;p40"/>
          <p:cNvSpPr txBox="1"/>
          <p:nvPr>
            <p:ph idx="7" type="body"/>
          </p:nvPr>
        </p:nvSpPr>
        <p:spPr>
          <a:xfrm>
            <a:off x="705088" y="2737270"/>
            <a:ext cx="1294800" cy="259800"/>
          </a:xfrm>
          <a:prstGeom prst="rect">
            <a:avLst/>
          </a:prstGeom>
        </p:spPr>
        <p:txBody>
          <a:bodyPr anchorCtr="0" anchor="ctr" bIns="91425" lIns="91425" spcFirstLastPara="1" rIns="91425" wrap="square" tIns="91425">
            <a:noAutofit/>
          </a:bodyPr>
          <a:lstStyle>
            <a:lvl1pPr indent="-273050" lvl="0" marL="4572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indent="-273050" lvl="1" marL="9144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indent="-273050" lvl="2" marL="13716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indent="-273050" lvl="3" marL="18288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indent="-273050" lvl="4" marL="22860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indent="-273050" lvl="5" marL="27432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indent="-273050" lvl="6" marL="32004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indent="-273050" lvl="7" marL="36576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indent="-273050" lvl="8" marL="41148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p:txBody>
      </p:sp>
      <p:sp>
        <p:nvSpPr>
          <p:cNvPr id="227" name="Google Shape;227;p40"/>
          <p:cNvSpPr txBox="1"/>
          <p:nvPr>
            <p:ph idx="8" type="body"/>
          </p:nvPr>
        </p:nvSpPr>
        <p:spPr>
          <a:xfrm>
            <a:off x="2258888" y="2737270"/>
            <a:ext cx="1294800" cy="259800"/>
          </a:xfrm>
          <a:prstGeom prst="rect">
            <a:avLst/>
          </a:prstGeom>
        </p:spPr>
        <p:txBody>
          <a:bodyPr anchorCtr="0" anchor="ctr" bIns="91425" lIns="91425" spcFirstLastPara="1" rIns="91425" wrap="square" tIns="91425">
            <a:noAutofit/>
          </a:bodyPr>
          <a:lstStyle>
            <a:lvl1pPr indent="-273050" lvl="0" marL="4572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indent="-273050" lvl="1" marL="9144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indent="-273050" lvl="2" marL="13716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indent="-273050" lvl="3" marL="18288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indent="-273050" lvl="4" marL="22860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indent="-273050" lvl="5" marL="27432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indent="-273050" lvl="6" marL="32004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indent="-273050" lvl="7" marL="36576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indent="-273050" lvl="8" marL="41148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p:txBody>
      </p:sp>
      <p:sp>
        <p:nvSpPr>
          <p:cNvPr id="228" name="Google Shape;228;p40"/>
          <p:cNvSpPr txBox="1"/>
          <p:nvPr>
            <p:ph idx="9" type="body"/>
          </p:nvPr>
        </p:nvSpPr>
        <p:spPr>
          <a:xfrm>
            <a:off x="3827513" y="2737270"/>
            <a:ext cx="1294800" cy="259800"/>
          </a:xfrm>
          <a:prstGeom prst="rect">
            <a:avLst/>
          </a:prstGeom>
        </p:spPr>
        <p:txBody>
          <a:bodyPr anchorCtr="0" anchor="ctr" bIns="91425" lIns="91425" spcFirstLastPara="1" rIns="91425" wrap="square" tIns="91425">
            <a:noAutofit/>
          </a:bodyPr>
          <a:lstStyle>
            <a:lvl1pPr indent="-273050" lvl="0" marL="4572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indent="-273050" lvl="1" marL="9144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indent="-273050" lvl="2" marL="13716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indent="-273050" lvl="3" marL="18288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indent="-273050" lvl="4" marL="22860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indent="-273050" lvl="5" marL="27432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indent="-273050" lvl="6" marL="32004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indent="-273050" lvl="7" marL="36576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indent="-273050" lvl="8" marL="41148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p:txBody>
      </p:sp>
      <p:sp>
        <p:nvSpPr>
          <p:cNvPr id="229" name="Google Shape;229;p40"/>
          <p:cNvSpPr txBox="1"/>
          <p:nvPr>
            <p:ph idx="13" type="body"/>
          </p:nvPr>
        </p:nvSpPr>
        <p:spPr>
          <a:xfrm>
            <a:off x="5395113" y="2737270"/>
            <a:ext cx="1294800" cy="259800"/>
          </a:xfrm>
          <a:prstGeom prst="rect">
            <a:avLst/>
          </a:prstGeom>
        </p:spPr>
        <p:txBody>
          <a:bodyPr anchorCtr="0" anchor="ctr" bIns="91425" lIns="91425" spcFirstLastPara="1" rIns="91425" wrap="square" tIns="91425">
            <a:noAutofit/>
          </a:bodyPr>
          <a:lstStyle>
            <a:lvl1pPr indent="-273050" lvl="0" marL="4572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indent="-273050" lvl="1" marL="9144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indent="-273050" lvl="2" marL="13716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indent="-273050" lvl="3" marL="18288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indent="-273050" lvl="4" marL="22860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indent="-273050" lvl="5" marL="27432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indent="-273050" lvl="6" marL="32004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indent="-273050" lvl="7" marL="36576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indent="-273050" lvl="8" marL="41148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p:txBody>
      </p:sp>
      <p:sp>
        <p:nvSpPr>
          <p:cNvPr id="230" name="Google Shape;230;p40"/>
          <p:cNvSpPr txBox="1"/>
          <p:nvPr>
            <p:ph idx="14" type="body"/>
          </p:nvPr>
        </p:nvSpPr>
        <p:spPr>
          <a:xfrm>
            <a:off x="705091" y="2464123"/>
            <a:ext cx="1294800" cy="259800"/>
          </a:xfrm>
          <a:prstGeom prst="rect">
            <a:avLst/>
          </a:prstGeom>
        </p:spPr>
        <p:txBody>
          <a:bodyPr anchorCtr="0" anchor="t" bIns="91425" lIns="91425" spcFirstLastPara="1" rIns="91425" wrap="square" tIns="91425">
            <a:noAutofit/>
          </a:bodyPr>
          <a:lstStyle>
            <a:lvl1pPr indent="-273050" lvl="0" marL="45720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1pPr>
            <a:lvl2pPr indent="-273050" lvl="1" marL="91440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2pPr>
            <a:lvl3pPr indent="-273050" lvl="2" marL="137160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3pPr>
            <a:lvl4pPr indent="-273050" lvl="3" marL="182880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4pPr>
            <a:lvl5pPr indent="-273050" lvl="4" marL="228600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5pPr>
            <a:lvl6pPr indent="-273050" lvl="5" marL="274320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6pPr>
            <a:lvl7pPr indent="-273050" lvl="6" marL="320040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7pPr>
            <a:lvl8pPr indent="-273050" lvl="7" marL="365760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8pPr>
            <a:lvl9pPr indent="-273050" lvl="8" marL="411480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9pPr>
          </a:lstStyle>
          <a:p/>
        </p:txBody>
      </p:sp>
      <p:sp>
        <p:nvSpPr>
          <p:cNvPr id="231" name="Google Shape;231;p40"/>
          <p:cNvSpPr txBox="1"/>
          <p:nvPr>
            <p:ph idx="15" type="body"/>
          </p:nvPr>
        </p:nvSpPr>
        <p:spPr>
          <a:xfrm>
            <a:off x="2258891" y="2464123"/>
            <a:ext cx="1294800" cy="259800"/>
          </a:xfrm>
          <a:prstGeom prst="rect">
            <a:avLst/>
          </a:prstGeom>
        </p:spPr>
        <p:txBody>
          <a:bodyPr anchorCtr="0" anchor="t" bIns="91425" lIns="91425" spcFirstLastPara="1" rIns="91425" wrap="square" tIns="91425">
            <a:noAutofit/>
          </a:bodyPr>
          <a:lstStyle>
            <a:lvl1pPr indent="-273050" lvl="0" marL="45720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1pPr>
            <a:lvl2pPr indent="-273050" lvl="1" marL="91440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2pPr>
            <a:lvl3pPr indent="-273050" lvl="2" marL="137160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3pPr>
            <a:lvl4pPr indent="-273050" lvl="3" marL="182880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4pPr>
            <a:lvl5pPr indent="-273050" lvl="4" marL="228600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5pPr>
            <a:lvl6pPr indent="-273050" lvl="5" marL="274320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6pPr>
            <a:lvl7pPr indent="-273050" lvl="6" marL="320040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7pPr>
            <a:lvl8pPr indent="-273050" lvl="7" marL="365760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8pPr>
            <a:lvl9pPr indent="-273050" lvl="8" marL="411480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9pPr>
          </a:lstStyle>
          <a:p/>
        </p:txBody>
      </p:sp>
      <p:sp>
        <p:nvSpPr>
          <p:cNvPr id="232" name="Google Shape;232;p40"/>
          <p:cNvSpPr txBox="1"/>
          <p:nvPr>
            <p:ph idx="16" type="body"/>
          </p:nvPr>
        </p:nvSpPr>
        <p:spPr>
          <a:xfrm>
            <a:off x="3827003" y="2464123"/>
            <a:ext cx="1294800" cy="259800"/>
          </a:xfrm>
          <a:prstGeom prst="rect">
            <a:avLst/>
          </a:prstGeom>
        </p:spPr>
        <p:txBody>
          <a:bodyPr anchorCtr="0" anchor="t" bIns="91425" lIns="91425" spcFirstLastPara="1" rIns="91425" wrap="square" tIns="91425">
            <a:noAutofit/>
          </a:bodyPr>
          <a:lstStyle>
            <a:lvl1pPr indent="-273050" lvl="0" marL="45720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1pPr>
            <a:lvl2pPr indent="-273050" lvl="1" marL="91440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2pPr>
            <a:lvl3pPr indent="-273050" lvl="2" marL="137160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3pPr>
            <a:lvl4pPr indent="-273050" lvl="3" marL="182880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4pPr>
            <a:lvl5pPr indent="-273050" lvl="4" marL="228600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5pPr>
            <a:lvl6pPr indent="-273050" lvl="5" marL="274320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6pPr>
            <a:lvl7pPr indent="-273050" lvl="6" marL="320040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7pPr>
            <a:lvl8pPr indent="-273050" lvl="7" marL="365760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8pPr>
            <a:lvl9pPr indent="-273050" lvl="8" marL="411480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9pPr>
          </a:lstStyle>
          <a:p/>
        </p:txBody>
      </p:sp>
      <p:sp>
        <p:nvSpPr>
          <p:cNvPr id="233" name="Google Shape;233;p40"/>
          <p:cNvSpPr txBox="1"/>
          <p:nvPr>
            <p:ph idx="17" type="body"/>
          </p:nvPr>
        </p:nvSpPr>
        <p:spPr>
          <a:xfrm>
            <a:off x="5396128" y="2464123"/>
            <a:ext cx="1294800" cy="259800"/>
          </a:xfrm>
          <a:prstGeom prst="rect">
            <a:avLst/>
          </a:prstGeom>
        </p:spPr>
        <p:txBody>
          <a:bodyPr anchorCtr="0" anchor="t" bIns="91425" lIns="91425" spcFirstLastPara="1" rIns="91425" wrap="square" tIns="91425">
            <a:noAutofit/>
          </a:bodyPr>
          <a:lstStyle>
            <a:lvl1pPr indent="-273050" lvl="0" marL="45720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1pPr>
            <a:lvl2pPr indent="-273050" lvl="1" marL="91440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2pPr>
            <a:lvl3pPr indent="-273050" lvl="2" marL="137160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3pPr>
            <a:lvl4pPr indent="-273050" lvl="3" marL="182880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4pPr>
            <a:lvl5pPr indent="-273050" lvl="4" marL="228600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5pPr>
            <a:lvl6pPr indent="-273050" lvl="5" marL="274320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6pPr>
            <a:lvl7pPr indent="-273050" lvl="6" marL="320040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7pPr>
            <a:lvl8pPr indent="-273050" lvl="7" marL="365760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8pPr>
            <a:lvl9pPr indent="-273050" lvl="8" marL="411480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9pPr>
          </a:lstStyle>
          <a:p/>
        </p:txBody>
      </p:sp>
      <p:sp>
        <p:nvSpPr>
          <p:cNvPr id="234" name="Google Shape;234;p40"/>
          <p:cNvSpPr txBox="1"/>
          <p:nvPr>
            <p:ph idx="12" type="sldNum"/>
          </p:nvPr>
        </p:nvSpPr>
        <p:spPr>
          <a:xfrm>
            <a:off x="8490529" y="250829"/>
            <a:ext cx="348900" cy="178200"/>
          </a:xfrm>
          <a:prstGeom prst="rect">
            <a:avLst/>
          </a:prstGeom>
        </p:spPr>
        <p:txBody>
          <a:bodyPr anchorCtr="0" anchor="t" bIns="91425" lIns="91425" spcFirstLastPara="1" rIns="91425" wrap="square" tIns="91425">
            <a:noAutofit/>
          </a:bodyPr>
          <a:lstStyle>
            <a:lvl1pPr lvl="0" rtl="0">
              <a:buNone/>
              <a:defRPr sz="1100">
                <a:solidFill>
                  <a:schemeClr val="accent3"/>
                </a:solidFill>
              </a:defRPr>
            </a:lvl1pPr>
            <a:lvl2pPr lvl="1" rtl="0">
              <a:buNone/>
              <a:defRPr sz="1100">
                <a:solidFill>
                  <a:schemeClr val="accent3"/>
                </a:solidFill>
              </a:defRPr>
            </a:lvl2pPr>
            <a:lvl3pPr lvl="2" rtl="0">
              <a:buNone/>
              <a:defRPr sz="1100">
                <a:solidFill>
                  <a:schemeClr val="accent3"/>
                </a:solidFill>
              </a:defRPr>
            </a:lvl3pPr>
            <a:lvl4pPr lvl="3" rtl="0">
              <a:buNone/>
              <a:defRPr sz="1100">
                <a:solidFill>
                  <a:schemeClr val="accent3"/>
                </a:solidFill>
              </a:defRPr>
            </a:lvl4pPr>
            <a:lvl5pPr lvl="4" rtl="0">
              <a:buNone/>
              <a:defRPr sz="1100">
                <a:solidFill>
                  <a:schemeClr val="accent3"/>
                </a:solidFill>
              </a:defRPr>
            </a:lvl5pPr>
            <a:lvl6pPr lvl="5" rtl="0">
              <a:buNone/>
              <a:defRPr sz="1100">
                <a:solidFill>
                  <a:schemeClr val="accent3"/>
                </a:solidFill>
              </a:defRPr>
            </a:lvl6pPr>
            <a:lvl7pPr lvl="6" rtl="0">
              <a:buNone/>
              <a:defRPr sz="1100">
                <a:solidFill>
                  <a:schemeClr val="accent3"/>
                </a:solidFill>
              </a:defRPr>
            </a:lvl7pPr>
            <a:lvl8pPr lvl="7" rtl="0">
              <a:buNone/>
              <a:defRPr sz="1100">
                <a:solidFill>
                  <a:schemeClr val="accent3"/>
                </a:solidFill>
              </a:defRPr>
            </a:lvl8pPr>
            <a:lvl9pPr lvl="8" rtl="0">
              <a:buNone/>
              <a:defRPr sz="1100">
                <a:solidFill>
                  <a:schemeClr val="accent3"/>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etitive Landscape">
  <p:cSld name="ONE_COLUMN_TEXT">
    <p:bg>
      <p:bgPr>
        <a:solidFill>
          <a:schemeClr val="dk1"/>
        </a:solidFill>
      </p:bgPr>
    </p:bg>
    <p:spTree>
      <p:nvGrpSpPr>
        <p:cNvPr id="235" name="Shape 235"/>
        <p:cNvGrpSpPr/>
        <p:nvPr/>
      </p:nvGrpSpPr>
      <p:grpSpPr>
        <a:xfrm>
          <a:off x="0" y="0"/>
          <a:ext cx="0" cy="0"/>
          <a:chOff x="0" y="0"/>
          <a:chExt cx="0" cy="0"/>
        </a:xfrm>
      </p:grpSpPr>
      <p:sp>
        <p:nvSpPr>
          <p:cNvPr id="236" name="Google Shape;236;p41"/>
          <p:cNvSpPr txBox="1"/>
          <p:nvPr>
            <p:ph idx="1" type="body"/>
          </p:nvPr>
        </p:nvSpPr>
        <p:spPr>
          <a:xfrm>
            <a:off x="791150" y="738025"/>
            <a:ext cx="3918300" cy="223200"/>
          </a:xfrm>
          <a:prstGeom prst="rect">
            <a:avLst/>
          </a:prstGeom>
        </p:spPr>
        <p:txBody>
          <a:bodyPr anchorCtr="0" anchor="t" bIns="0" lIns="0" spcFirstLastPara="1" rIns="0" wrap="square" tIns="0">
            <a:noAutofit/>
          </a:bodyPr>
          <a:lstStyle>
            <a:lvl1pPr indent="-298450" lvl="0" marL="457200">
              <a:spcBef>
                <a:spcPts val="0"/>
              </a:spcBef>
              <a:spcAft>
                <a:spcPts val="0"/>
              </a:spcAft>
              <a:buSzPts val="1100"/>
              <a:buFont typeface="Barlow"/>
              <a:buChar char="●"/>
              <a:defRPr sz="1100">
                <a:latin typeface="Barlow"/>
                <a:ea typeface="Barlow"/>
                <a:cs typeface="Barlow"/>
                <a:sym typeface="Barlow"/>
              </a:defRPr>
            </a:lvl1pPr>
            <a:lvl2pPr indent="-298450" lvl="1" marL="914400">
              <a:spcBef>
                <a:spcPts val="0"/>
              </a:spcBef>
              <a:spcAft>
                <a:spcPts val="0"/>
              </a:spcAft>
              <a:buSzPts val="1100"/>
              <a:buFont typeface="Barlow"/>
              <a:buChar char="○"/>
              <a:defRPr sz="1100">
                <a:latin typeface="Barlow"/>
                <a:ea typeface="Barlow"/>
                <a:cs typeface="Barlow"/>
                <a:sym typeface="Barlow"/>
              </a:defRPr>
            </a:lvl2pPr>
            <a:lvl3pPr indent="-298450" lvl="2" marL="1371600">
              <a:spcBef>
                <a:spcPts val="0"/>
              </a:spcBef>
              <a:spcAft>
                <a:spcPts val="0"/>
              </a:spcAft>
              <a:buSzPts val="1100"/>
              <a:buFont typeface="Barlow"/>
              <a:buChar char="■"/>
              <a:defRPr sz="1100">
                <a:latin typeface="Barlow"/>
                <a:ea typeface="Barlow"/>
                <a:cs typeface="Barlow"/>
                <a:sym typeface="Barlow"/>
              </a:defRPr>
            </a:lvl3pPr>
            <a:lvl4pPr indent="-298450" lvl="3" marL="1828800">
              <a:spcBef>
                <a:spcPts val="0"/>
              </a:spcBef>
              <a:spcAft>
                <a:spcPts val="0"/>
              </a:spcAft>
              <a:buSzPts val="1100"/>
              <a:buFont typeface="Barlow"/>
              <a:buChar char="●"/>
              <a:defRPr sz="1100">
                <a:latin typeface="Barlow"/>
                <a:ea typeface="Barlow"/>
                <a:cs typeface="Barlow"/>
                <a:sym typeface="Barlow"/>
              </a:defRPr>
            </a:lvl4pPr>
            <a:lvl5pPr indent="-298450" lvl="4" marL="2286000">
              <a:spcBef>
                <a:spcPts val="0"/>
              </a:spcBef>
              <a:spcAft>
                <a:spcPts val="0"/>
              </a:spcAft>
              <a:buSzPts val="1100"/>
              <a:buFont typeface="Barlow"/>
              <a:buChar char="○"/>
              <a:defRPr>
                <a:latin typeface="Barlow"/>
                <a:ea typeface="Barlow"/>
                <a:cs typeface="Barlow"/>
                <a:sym typeface="Barlow"/>
              </a:defRPr>
            </a:lvl5pPr>
            <a:lvl6pPr indent="-298450" lvl="5" marL="2743200">
              <a:spcBef>
                <a:spcPts val="0"/>
              </a:spcBef>
              <a:spcAft>
                <a:spcPts val="0"/>
              </a:spcAft>
              <a:buSzPts val="1100"/>
              <a:buFont typeface="Barlow"/>
              <a:buChar char="■"/>
              <a:defRPr sz="1100">
                <a:latin typeface="Barlow"/>
                <a:ea typeface="Barlow"/>
                <a:cs typeface="Barlow"/>
                <a:sym typeface="Barlow"/>
              </a:defRPr>
            </a:lvl6pPr>
            <a:lvl7pPr indent="-298450" lvl="6" marL="3200400">
              <a:spcBef>
                <a:spcPts val="0"/>
              </a:spcBef>
              <a:spcAft>
                <a:spcPts val="0"/>
              </a:spcAft>
              <a:buSzPts val="1100"/>
              <a:buFont typeface="Barlow"/>
              <a:buChar char="●"/>
              <a:defRPr sz="1100">
                <a:latin typeface="Barlow"/>
                <a:ea typeface="Barlow"/>
                <a:cs typeface="Barlow"/>
                <a:sym typeface="Barlow"/>
              </a:defRPr>
            </a:lvl7pPr>
            <a:lvl8pPr indent="-298450" lvl="7" marL="3657600">
              <a:spcBef>
                <a:spcPts val="0"/>
              </a:spcBef>
              <a:spcAft>
                <a:spcPts val="0"/>
              </a:spcAft>
              <a:buSzPts val="1100"/>
              <a:buFont typeface="Barlow"/>
              <a:buChar char="○"/>
              <a:defRPr sz="1100">
                <a:latin typeface="Barlow"/>
                <a:ea typeface="Barlow"/>
                <a:cs typeface="Barlow"/>
                <a:sym typeface="Barlow"/>
              </a:defRPr>
            </a:lvl8pPr>
            <a:lvl9pPr indent="-298450" lvl="8" marL="4114800">
              <a:spcBef>
                <a:spcPts val="0"/>
              </a:spcBef>
              <a:spcAft>
                <a:spcPts val="0"/>
              </a:spcAft>
              <a:buSzPts val="1100"/>
              <a:buFont typeface="Barlow"/>
              <a:buChar char="■"/>
              <a:defRPr sz="1100">
                <a:latin typeface="Barlow"/>
                <a:ea typeface="Barlow"/>
                <a:cs typeface="Barlow"/>
                <a:sym typeface="Barlow"/>
              </a:defRPr>
            </a:lvl9pPr>
          </a:lstStyle>
          <a:p/>
        </p:txBody>
      </p:sp>
      <p:sp>
        <p:nvSpPr>
          <p:cNvPr id="237" name="Google Shape;237;p41"/>
          <p:cNvSpPr txBox="1"/>
          <p:nvPr>
            <p:ph idx="2" type="subTitle"/>
          </p:nvPr>
        </p:nvSpPr>
        <p:spPr>
          <a:xfrm>
            <a:off x="791150" y="522625"/>
            <a:ext cx="3918300" cy="215400"/>
          </a:xfrm>
          <a:prstGeom prst="rect">
            <a:avLst/>
          </a:prstGeom>
        </p:spPr>
        <p:txBody>
          <a:bodyPr anchorCtr="0" anchor="t" bIns="0" lIns="0" spcFirstLastPara="1" rIns="0" wrap="square" tIns="0">
            <a:noAutofit/>
          </a:bodyPr>
          <a:lstStyle>
            <a:lvl1pPr lvl="0">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1pPr>
            <a:lvl2pPr lvl="1">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2pPr>
            <a:lvl3pPr lvl="2">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3pPr>
            <a:lvl4pPr lvl="3">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4pPr>
            <a:lvl5pPr lvl="4">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5pPr>
            <a:lvl6pPr lvl="5">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6pPr>
            <a:lvl7pPr lvl="6">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7pPr>
            <a:lvl8pPr lvl="7">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8pPr>
            <a:lvl9pPr lvl="8">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9pPr>
          </a:lstStyle>
          <a:p/>
        </p:txBody>
      </p:sp>
      <p:sp>
        <p:nvSpPr>
          <p:cNvPr id="238" name="Google Shape;238;p41"/>
          <p:cNvSpPr txBox="1"/>
          <p:nvPr>
            <p:ph idx="12" type="sldNum"/>
          </p:nvPr>
        </p:nvSpPr>
        <p:spPr>
          <a:xfrm>
            <a:off x="8490529" y="250829"/>
            <a:ext cx="348900" cy="178200"/>
          </a:xfrm>
          <a:prstGeom prst="rect">
            <a:avLst/>
          </a:prstGeom>
        </p:spPr>
        <p:txBody>
          <a:bodyPr anchorCtr="0" anchor="t" bIns="91425" lIns="91425" spcFirstLastPara="1" rIns="91425" wrap="square" tIns="91425">
            <a:noAutofit/>
          </a:bodyPr>
          <a:lstStyle>
            <a:lvl1pPr lvl="0" rtl="0">
              <a:buNone/>
              <a:defRPr sz="1100">
                <a:solidFill>
                  <a:schemeClr val="accent3"/>
                </a:solidFill>
              </a:defRPr>
            </a:lvl1pPr>
            <a:lvl2pPr lvl="1" rtl="0">
              <a:buNone/>
              <a:defRPr sz="1100">
                <a:solidFill>
                  <a:schemeClr val="accent3"/>
                </a:solidFill>
              </a:defRPr>
            </a:lvl2pPr>
            <a:lvl3pPr lvl="2" rtl="0">
              <a:buNone/>
              <a:defRPr sz="1100">
                <a:solidFill>
                  <a:schemeClr val="accent3"/>
                </a:solidFill>
              </a:defRPr>
            </a:lvl3pPr>
            <a:lvl4pPr lvl="3" rtl="0">
              <a:buNone/>
              <a:defRPr sz="1100">
                <a:solidFill>
                  <a:schemeClr val="accent3"/>
                </a:solidFill>
              </a:defRPr>
            </a:lvl4pPr>
            <a:lvl5pPr lvl="4" rtl="0">
              <a:buNone/>
              <a:defRPr sz="1100">
                <a:solidFill>
                  <a:schemeClr val="accent3"/>
                </a:solidFill>
              </a:defRPr>
            </a:lvl5pPr>
            <a:lvl6pPr lvl="5" rtl="0">
              <a:buNone/>
              <a:defRPr sz="1100">
                <a:solidFill>
                  <a:schemeClr val="accent3"/>
                </a:solidFill>
              </a:defRPr>
            </a:lvl6pPr>
            <a:lvl7pPr lvl="6" rtl="0">
              <a:buNone/>
              <a:defRPr sz="1100">
                <a:solidFill>
                  <a:schemeClr val="accent3"/>
                </a:solidFill>
              </a:defRPr>
            </a:lvl7pPr>
            <a:lvl8pPr lvl="7" rtl="0">
              <a:buNone/>
              <a:defRPr sz="1100">
                <a:solidFill>
                  <a:schemeClr val="accent3"/>
                </a:solidFill>
              </a:defRPr>
            </a:lvl8pPr>
            <a:lvl9pPr lvl="8" rtl="0">
              <a:buNone/>
              <a:defRPr sz="1100">
                <a:solidFill>
                  <a:schemeClr val="accent3"/>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ket Trends + Data">
  <p:cSld name="MAIN_POINT">
    <p:bg>
      <p:bgPr>
        <a:solidFill>
          <a:schemeClr val="dk1"/>
        </a:solidFill>
      </p:bgPr>
    </p:bg>
    <p:spTree>
      <p:nvGrpSpPr>
        <p:cNvPr id="239" name="Shape 239"/>
        <p:cNvGrpSpPr/>
        <p:nvPr/>
      </p:nvGrpSpPr>
      <p:grpSpPr>
        <a:xfrm>
          <a:off x="0" y="0"/>
          <a:ext cx="0" cy="0"/>
          <a:chOff x="0" y="0"/>
          <a:chExt cx="0" cy="0"/>
        </a:xfrm>
      </p:grpSpPr>
      <p:sp>
        <p:nvSpPr>
          <p:cNvPr id="240" name="Google Shape;240;p42"/>
          <p:cNvSpPr txBox="1"/>
          <p:nvPr>
            <p:ph idx="1" type="subTitle"/>
          </p:nvPr>
        </p:nvSpPr>
        <p:spPr>
          <a:xfrm>
            <a:off x="690250" y="415625"/>
            <a:ext cx="1261800" cy="2703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atin typeface="Barlow Light"/>
                <a:ea typeface="Barlow Light"/>
                <a:cs typeface="Barlow Light"/>
                <a:sym typeface="Barlow Light"/>
              </a:defRPr>
            </a:lvl1pPr>
            <a:lvl2pPr lvl="1">
              <a:spcBef>
                <a:spcPts val="0"/>
              </a:spcBef>
              <a:spcAft>
                <a:spcPts val="0"/>
              </a:spcAft>
              <a:buSzPts val="1400"/>
              <a:buNone/>
              <a:defRPr>
                <a:latin typeface="Barlow Light"/>
                <a:ea typeface="Barlow Light"/>
                <a:cs typeface="Barlow Light"/>
                <a:sym typeface="Barlow Light"/>
              </a:defRPr>
            </a:lvl2pPr>
            <a:lvl3pPr lvl="2">
              <a:spcBef>
                <a:spcPts val="0"/>
              </a:spcBef>
              <a:spcAft>
                <a:spcPts val="0"/>
              </a:spcAft>
              <a:buSzPts val="1400"/>
              <a:buNone/>
              <a:defRPr>
                <a:latin typeface="Barlow Light"/>
                <a:ea typeface="Barlow Light"/>
                <a:cs typeface="Barlow Light"/>
                <a:sym typeface="Barlow Light"/>
              </a:defRPr>
            </a:lvl3pPr>
            <a:lvl4pPr lvl="3">
              <a:spcBef>
                <a:spcPts val="0"/>
              </a:spcBef>
              <a:spcAft>
                <a:spcPts val="0"/>
              </a:spcAft>
              <a:buSzPts val="1400"/>
              <a:buNone/>
              <a:defRPr>
                <a:latin typeface="Barlow Light"/>
                <a:ea typeface="Barlow Light"/>
                <a:cs typeface="Barlow Light"/>
                <a:sym typeface="Barlow Light"/>
              </a:defRPr>
            </a:lvl4pPr>
            <a:lvl5pPr lvl="4">
              <a:spcBef>
                <a:spcPts val="0"/>
              </a:spcBef>
              <a:spcAft>
                <a:spcPts val="0"/>
              </a:spcAft>
              <a:buSzPts val="1400"/>
              <a:buNone/>
              <a:defRPr>
                <a:latin typeface="Barlow Light"/>
                <a:ea typeface="Barlow Light"/>
                <a:cs typeface="Barlow Light"/>
                <a:sym typeface="Barlow Light"/>
              </a:defRPr>
            </a:lvl5pPr>
            <a:lvl6pPr lvl="5">
              <a:spcBef>
                <a:spcPts val="0"/>
              </a:spcBef>
              <a:spcAft>
                <a:spcPts val="0"/>
              </a:spcAft>
              <a:buSzPts val="1400"/>
              <a:buNone/>
              <a:defRPr>
                <a:latin typeface="Barlow Light"/>
                <a:ea typeface="Barlow Light"/>
                <a:cs typeface="Barlow Light"/>
                <a:sym typeface="Barlow Light"/>
              </a:defRPr>
            </a:lvl6pPr>
            <a:lvl7pPr lvl="6">
              <a:spcBef>
                <a:spcPts val="0"/>
              </a:spcBef>
              <a:spcAft>
                <a:spcPts val="0"/>
              </a:spcAft>
              <a:buSzPts val="1400"/>
              <a:buNone/>
              <a:defRPr>
                <a:latin typeface="Barlow Light"/>
                <a:ea typeface="Barlow Light"/>
                <a:cs typeface="Barlow Light"/>
                <a:sym typeface="Barlow Light"/>
              </a:defRPr>
            </a:lvl7pPr>
            <a:lvl8pPr lvl="7">
              <a:spcBef>
                <a:spcPts val="0"/>
              </a:spcBef>
              <a:spcAft>
                <a:spcPts val="0"/>
              </a:spcAft>
              <a:buSzPts val="1400"/>
              <a:buNone/>
              <a:defRPr>
                <a:latin typeface="Barlow Light"/>
                <a:ea typeface="Barlow Light"/>
                <a:cs typeface="Barlow Light"/>
                <a:sym typeface="Barlow Light"/>
              </a:defRPr>
            </a:lvl8pPr>
            <a:lvl9pPr lvl="8">
              <a:spcBef>
                <a:spcPts val="0"/>
              </a:spcBef>
              <a:spcAft>
                <a:spcPts val="0"/>
              </a:spcAft>
              <a:buSzPts val="1400"/>
              <a:buNone/>
              <a:defRPr>
                <a:latin typeface="Barlow Light"/>
                <a:ea typeface="Barlow Light"/>
                <a:cs typeface="Barlow Light"/>
                <a:sym typeface="Barlow Light"/>
              </a:defRPr>
            </a:lvl9pPr>
          </a:lstStyle>
          <a:p/>
        </p:txBody>
      </p:sp>
      <p:sp>
        <p:nvSpPr>
          <p:cNvPr id="241" name="Google Shape;241;p42"/>
          <p:cNvSpPr txBox="1"/>
          <p:nvPr>
            <p:ph idx="2" type="subTitle"/>
          </p:nvPr>
        </p:nvSpPr>
        <p:spPr>
          <a:xfrm>
            <a:off x="480420" y="290626"/>
            <a:ext cx="3592200" cy="3372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1pPr>
            <a:lvl2pPr lvl="1">
              <a:spcBef>
                <a:spcPts val="0"/>
              </a:spcBef>
              <a:spcAft>
                <a:spcPts val="0"/>
              </a:spcAft>
              <a:buSzPts val="1400"/>
              <a:buNone/>
              <a:defRPr>
                <a:latin typeface="Hepta Slab Light"/>
                <a:ea typeface="Hepta Slab Light"/>
                <a:cs typeface="Hepta Slab Light"/>
                <a:sym typeface="Hepta Slab Light"/>
              </a:defRPr>
            </a:lvl2pPr>
            <a:lvl3pPr lvl="2">
              <a:spcBef>
                <a:spcPts val="0"/>
              </a:spcBef>
              <a:spcAft>
                <a:spcPts val="0"/>
              </a:spcAft>
              <a:buSzPts val="1400"/>
              <a:buNone/>
              <a:defRPr>
                <a:latin typeface="Hepta Slab Light"/>
                <a:ea typeface="Hepta Slab Light"/>
                <a:cs typeface="Hepta Slab Light"/>
                <a:sym typeface="Hepta Slab Light"/>
              </a:defRPr>
            </a:lvl3pPr>
            <a:lvl4pPr lvl="3">
              <a:spcBef>
                <a:spcPts val="0"/>
              </a:spcBef>
              <a:spcAft>
                <a:spcPts val="0"/>
              </a:spcAft>
              <a:buSzPts val="1400"/>
              <a:buNone/>
              <a:defRPr>
                <a:latin typeface="Hepta Slab Light"/>
                <a:ea typeface="Hepta Slab Light"/>
                <a:cs typeface="Hepta Slab Light"/>
                <a:sym typeface="Hepta Slab Light"/>
              </a:defRPr>
            </a:lvl4pPr>
            <a:lvl5pPr lvl="4">
              <a:spcBef>
                <a:spcPts val="0"/>
              </a:spcBef>
              <a:spcAft>
                <a:spcPts val="0"/>
              </a:spcAft>
              <a:buSzPts val="1400"/>
              <a:buNone/>
              <a:defRPr>
                <a:latin typeface="Hepta Slab Light"/>
                <a:ea typeface="Hepta Slab Light"/>
                <a:cs typeface="Hepta Slab Light"/>
                <a:sym typeface="Hepta Slab Light"/>
              </a:defRPr>
            </a:lvl5pPr>
            <a:lvl6pPr lvl="5">
              <a:spcBef>
                <a:spcPts val="0"/>
              </a:spcBef>
              <a:spcAft>
                <a:spcPts val="0"/>
              </a:spcAft>
              <a:buSzPts val="1400"/>
              <a:buNone/>
              <a:defRPr>
                <a:latin typeface="Hepta Slab Light"/>
                <a:ea typeface="Hepta Slab Light"/>
                <a:cs typeface="Hepta Slab Light"/>
                <a:sym typeface="Hepta Slab Light"/>
              </a:defRPr>
            </a:lvl6pPr>
            <a:lvl7pPr lvl="6">
              <a:spcBef>
                <a:spcPts val="0"/>
              </a:spcBef>
              <a:spcAft>
                <a:spcPts val="0"/>
              </a:spcAft>
              <a:buSzPts val="1400"/>
              <a:buNone/>
              <a:defRPr>
                <a:latin typeface="Hepta Slab Light"/>
                <a:ea typeface="Hepta Slab Light"/>
                <a:cs typeface="Hepta Slab Light"/>
                <a:sym typeface="Hepta Slab Light"/>
              </a:defRPr>
            </a:lvl7pPr>
            <a:lvl8pPr lvl="7">
              <a:spcBef>
                <a:spcPts val="0"/>
              </a:spcBef>
              <a:spcAft>
                <a:spcPts val="0"/>
              </a:spcAft>
              <a:buSzPts val="1400"/>
              <a:buNone/>
              <a:defRPr>
                <a:latin typeface="Hepta Slab Light"/>
                <a:ea typeface="Hepta Slab Light"/>
                <a:cs typeface="Hepta Slab Light"/>
                <a:sym typeface="Hepta Slab Light"/>
              </a:defRPr>
            </a:lvl8pPr>
            <a:lvl9pPr lvl="8">
              <a:spcBef>
                <a:spcPts val="0"/>
              </a:spcBef>
              <a:spcAft>
                <a:spcPts val="0"/>
              </a:spcAft>
              <a:buSzPts val="1400"/>
              <a:buNone/>
              <a:defRPr>
                <a:latin typeface="Hepta Slab Light"/>
                <a:ea typeface="Hepta Slab Light"/>
                <a:cs typeface="Hepta Slab Light"/>
                <a:sym typeface="Hepta Slab Light"/>
              </a:defRPr>
            </a:lvl9pPr>
          </a:lstStyle>
          <a:p/>
        </p:txBody>
      </p:sp>
      <p:sp>
        <p:nvSpPr>
          <p:cNvPr id="242" name="Google Shape;242;p42"/>
          <p:cNvSpPr txBox="1"/>
          <p:nvPr>
            <p:ph idx="3" type="body"/>
          </p:nvPr>
        </p:nvSpPr>
        <p:spPr>
          <a:xfrm>
            <a:off x="480425" y="534275"/>
            <a:ext cx="4878300" cy="19176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indent="-298450" lvl="1" marL="9144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indent="-298450" lvl="2" marL="13716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indent="-298450" lvl="3" marL="18288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indent="-298450" lvl="4" marL="228600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indent="-298450" lvl="5" marL="27432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indent="-298450" lvl="6" marL="32004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indent="-298450" lvl="7" marL="36576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indent="-298450" lvl="8" marL="41148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p:txBody>
      </p:sp>
      <p:sp>
        <p:nvSpPr>
          <p:cNvPr id="243" name="Google Shape;243;p42"/>
          <p:cNvSpPr txBox="1"/>
          <p:nvPr>
            <p:ph idx="12" type="sldNum"/>
          </p:nvPr>
        </p:nvSpPr>
        <p:spPr>
          <a:xfrm>
            <a:off x="8490529" y="250829"/>
            <a:ext cx="348900" cy="178200"/>
          </a:xfrm>
          <a:prstGeom prst="rect">
            <a:avLst/>
          </a:prstGeom>
        </p:spPr>
        <p:txBody>
          <a:bodyPr anchorCtr="0" anchor="t" bIns="91425" lIns="91425" spcFirstLastPara="1" rIns="91425" wrap="square" tIns="91425">
            <a:noAutofit/>
          </a:bodyPr>
          <a:lstStyle>
            <a:lvl1pPr lvl="0" rtl="0">
              <a:buNone/>
              <a:defRPr sz="1100">
                <a:solidFill>
                  <a:schemeClr val="accent3"/>
                </a:solidFill>
                <a:latin typeface="Barlow"/>
                <a:ea typeface="Barlow"/>
                <a:cs typeface="Barlow"/>
                <a:sym typeface="Barlow"/>
              </a:defRPr>
            </a:lvl1pPr>
            <a:lvl2pPr lvl="1" rtl="0">
              <a:buNone/>
              <a:defRPr sz="1100">
                <a:solidFill>
                  <a:schemeClr val="accent3"/>
                </a:solidFill>
                <a:latin typeface="Barlow"/>
                <a:ea typeface="Barlow"/>
                <a:cs typeface="Barlow"/>
                <a:sym typeface="Barlow"/>
              </a:defRPr>
            </a:lvl2pPr>
            <a:lvl3pPr lvl="2" rtl="0">
              <a:buNone/>
              <a:defRPr sz="1100">
                <a:solidFill>
                  <a:schemeClr val="accent3"/>
                </a:solidFill>
                <a:latin typeface="Barlow"/>
                <a:ea typeface="Barlow"/>
                <a:cs typeface="Barlow"/>
                <a:sym typeface="Barlow"/>
              </a:defRPr>
            </a:lvl3pPr>
            <a:lvl4pPr lvl="3" rtl="0">
              <a:buNone/>
              <a:defRPr sz="1100">
                <a:solidFill>
                  <a:schemeClr val="accent3"/>
                </a:solidFill>
                <a:latin typeface="Barlow"/>
                <a:ea typeface="Barlow"/>
                <a:cs typeface="Barlow"/>
                <a:sym typeface="Barlow"/>
              </a:defRPr>
            </a:lvl4pPr>
            <a:lvl5pPr lvl="4" rtl="0">
              <a:buNone/>
              <a:defRPr sz="1100">
                <a:solidFill>
                  <a:schemeClr val="accent3"/>
                </a:solidFill>
                <a:latin typeface="Barlow"/>
                <a:ea typeface="Barlow"/>
                <a:cs typeface="Barlow"/>
                <a:sym typeface="Barlow"/>
              </a:defRPr>
            </a:lvl5pPr>
            <a:lvl6pPr lvl="5" rtl="0">
              <a:buNone/>
              <a:defRPr sz="1100">
                <a:solidFill>
                  <a:schemeClr val="accent3"/>
                </a:solidFill>
                <a:latin typeface="Barlow"/>
                <a:ea typeface="Barlow"/>
                <a:cs typeface="Barlow"/>
                <a:sym typeface="Barlow"/>
              </a:defRPr>
            </a:lvl6pPr>
            <a:lvl7pPr lvl="6" rtl="0">
              <a:buNone/>
              <a:defRPr sz="1100">
                <a:solidFill>
                  <a:schemeClr val="accent3"/>
                </a:solidFill>
                <a:latin typeface="Barlow"/>
                <a:ea typeface="Barlow"/>
                <a:cs typeface="Barlow"/>
                <a:sym typeface="Barlow"/>
              </a:defRPr>
            </a:lvl7pPr>
            <a:lvl8pPr lvl="7" rtl="0">
              <a:buNone/>
              <a:defRPr sz="1100">
                <a:solidFill>
                  <a:schemeClr val="accent3"/>
                </a:solidFill>
                <a:latin typeface="Barlow"/>
                <a:ea typeface="Barlow"/>
                <a:cs typeface="Barlow"/>
                <a:sym typeface="Barlow"/>
              </a:defRPr>
            </a:lvl8pPr>
            <a:lvl9pPr lvl="8" rtl="0">
              <a:buNone/>
              <a:defRPr sz="1100">
                <a:solidFill>
                  <a:schemeClr val="accent3"/>
                </a:solidFill>
                <a:latin typeface="Barlow"/>
                <a:ea typeface="Barlow"/>
                <a:cs typeface="Barlow"/>
                <a:sym typeface="Barlow"/>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os="360">
          <p15:clr>
            <a:srgbClr val="E46962"/>
          </p15:clr>
        </p15:guide>
        <p15:guide id="2" orient="horz" pos="347">
          <p15:clr>
            <a:srgbClr val="E46962"/>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WOT Analysis">
  <p:cSld name="CUSTOM_14">
    <p:bg>
      <p:bgPr>
        <a:solidFill>
          <a:schemeClr val="dk1"/>
        </a:solidFill>
      </p:bgPr>
    </p:bg>
    <p:spTree>
      <p:nvGrpSpPr>
        <p:cNvPr id="244" name="Shape 244"/>
        <p:cNvGrpSpPr/>
        <p:nvPr/>
      </p:nvGrpSpPr>
      <p:grpSpPr>
        <a:xfrm>
          <a:off x="0" y="0"/>
          <a:ext cx="0" cy="0"/>
          <a:chOff x="0" y="0"/>
          <a:chExt cx="0" cy="0"/>
        </a:xfrm>
      </p:grpSpPr>
      <p:sp>
        <p:nvSpPr>
          <p:cNvPr id="245" name="Google Shape;245;p43"/>
          <p:cNvSpPr txBox="1"/>
          <p:nvPr>
            <p:ph type="title"/>
          </p:nvPr>
        </p:nvSpPr>
        <p:spPr>
          <a:xfrm>
            <a:off x="723861" y="1584738"/>
            <a:ext cx="2670600" cy="315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1pPr>
            <a:lvl2pPr lvl="1">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2pPr>
            <a:lvl3pPr lvl="2">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3pPr>
            <a:lvl4pPr lvl="3">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4pPr>
            <a:lvl5pPr lvl="4">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5pPr>
            <a:lvl6pPr lvl="5">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6pPr>
            <a:lvl7pPr lvl="6">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7pPr>
            <a:lvl8pPr lvl="7">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8pPr>
            <a:lvl9pPr lvl="8">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9pPr>
          </a:lstStyle>
          <a:p/>
        </p:txBody>
      </p:sp>
      <p:sp>
        <p:nvSpPr>
          <p:cNvPr id="246" name="Google Shape;246;p43"/>
          <p:cNvSpPr txBox="1"/>
          <p:nvPr>
            <p:ph idx="2" type="title"/>
          </p:nvPr>
        </p:nvSpPr>
        <p:spPr>
          <a:xfrm>
            <a:off x="723861" y="2390981"/>
            <a:ext cx="2670600" cy="315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1pPr>
            <a:lvl2pPr lvl="1">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2pPr>
            <a:lvl3pPr lvl="2">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3pPr>
            <a:lvl4pPr lvl="3">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4pPr>
            <a:lvl5pPr lvl="4">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5pPr>
            <a:lvl6pPr lvl="5">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6pPr>
            <a:lvl7pPr lvl="6">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7pPr>
            <a:lvl8pPr lvl="7">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8pPr>
            <a:lvl9pPr lvl="8">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9pPr>
          </a:lstStyle>
          <a:p/>
        </p:txBody>
      </p:sp>
      <p:sp>
        <p:nvSpPr>
          <p:cNvPr id="247" name="Google Shape;247;p43"/>
          <p:cNvSpPr txBox="1"/>
          <p:nvPr>
            <p:ph idx="3" type="title"/>
          </p:nvPr>
        </p:nvSpPr>
        <p:spPr>
          <a:xfrm>
            <a:off x="723861" y="3157931"/>
            <a:ext cx="2670600" cy="315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1pPr>
            <a:lvl2pPr lvl="1">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2pPr>
            <a:lvl3pPr lvl="2">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3pPr>
            <a:lvl4pPr lvl="3">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4pPr>
            <a:lvl5pPr lvl="4">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5pPr>
            <a:lvl6pPr lvl="5">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6pPr>
            <a:lvl7pPr lvl="6">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7pPr>
            <a:lvl8pPr lvl="7">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8pPr>
            <a:lvl9pPr lvl="8">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9pPr>
          </a:lstStyle>
          <a:p/>
        </p:txBody>
      </p:sp>
      <p:sp>
        <p:nvSpPr>
          <p:cNvPr id="248" name="Google Shape;248;p43"/>
          <p:cNvSpPr txBox="1"/>
          <p:nvPr>
            <p:ph idx="4" type="title"/>
          </p:nvPr>
        </p:nvSpPr>
        <p:spPr>
          <a:xfrm>
            <a:off x="723861" y="3954905"/>
            <a:ext cx="2670600" cy="315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1pPr>
            <a:lvl2pPr lvl="1">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2pPr>
            <a:lvl3pPr lvl="2">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3pPr>
            <a:lvl4pPr lvl="3">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4pPr>
            <a:lvl5pPr lvl="4">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5pPr>
            <a:lvl6pPr lvl="5">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6pPr>
            <a:lvl7pPr lvl="6">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7pPr>
            <a:lvl8pPr lvl="7">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8pPr>
            <a:lvl9pPr lvl="8">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9pPr>
          </a:lstStyle>
          <a:p/>
        </p:txBody>
      </p:sp>
      <p:sp>
        <p:nvSpPr>
          <p:cNvPr id="249" name="Google Shape;249;p43"/>
          <p:cNvSpPr txBox="1"/>
          <p:nvPr>
            <p:ph idx="1" type="subTitle"/>
          </p:nvPr>
        </p:nvSpPr>
        <p:spPr>
          <a:xfrm>
            <a:off x="480420" y="290626"/>
            <a:ext cx="3592200" cy="3372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1pPr>
            <a:lvl2pPr lvl="1">
              <a:spcBef>
                <a:spcPts val="0"/>
              </a:spcBef>
              <a:spcAft>
                <a:spcPts val="0"/>
              </a:spcAft>
              <a:buSzPts val="1400"/>
              <a:buNone/>
              <a:defRPr>
                <a:latin typeface="Barlow Light"/>
                <a:ea typeface="Barlow Light"/>
                <a:cs typeface="Barlow Light"/>
                <a:sym typeface="Barlow Light"/>
              </a:defRPr>
            </a:lvl2pPr>
            <a:lvl3pPr lvl="2">
              <a:spcBef>
                <a:spcPts val="0"/>
              </a:spcBef>
              <a:spcAft>
                <a:spcPts val="0"/>
              </a:spcAft>
              <a:buSzPts val="1400"/>
              <a:buNone/>
              <a:defRPr>
                <a:latin typeface="Barlow Light"/>
                <a:ea typeface="Barlow Light"/>
                <a:cs typeface="Barlow Light"/>
                <a:sym typeface="Barlow Light"/>
              </a:defRPr>
            </a:lvl3pPr>
            <a:lvl4pPr lvl="3">
              <a:spcBef>
                <a:spcPts val="0"/>
              </a:spcBef>
              <a:spcAft>
                <a:spcPts val="0"/>
              </a:spcAft>
              <a:buSzPts val="1400"/>
              <a:buNone/>
              <a:defRPr>
                <a:latin typeface="Barlow Light"/>
                <a:ea typeface="Barlow Light"/>
                <a:cs typeface="Barlow Light"/>
                <a:sym typeface="Barlow Light"/>
              </a:defRPr>
            </a:lvl4pPr>
            <a:lvl5pPr lvl="4">
              <a:spcBef>
                <a:spcPts val="0"/>
              </a:spcBef>
              <a:spcAft>
                <a:spcPts val="0"/>
              </a:spcAft>
              <a:buSzPts val="1400"/>
              <a:buNone/>
              <a:defRPr>
                <a:latin typeface="Barlow Light"/>
                <a:ea typeface="Barlow Light"/>
                <a:cs typeface="Barlow Light"/>
                <a:sym typeface="Barlow Light"/>
              </a:defRPr>
            </a:lvl5pPr>
            <a:lvl6pPr lvl="5">
              <a:spcBef>
                <a:spcPts val="0"/>
              </a:spcBef>
              <a:spcAft>
                <a:spcPts val="0"/>
              </a:spcAft>
              <a:buSzPts val="1400"/>
              <a:buNone/>
              <a:defRPr>
                <a:latin typeface="Barlow Light"/>
                <a:ea typeface="Barlow Light"/>
                <a:cs typeface="Barlow Light"/>
                <a:sym typeface="Barlow Light"/>
              </a:defRPr>
            </a:lvl6pPr>
            <a:lvl7pPr lvl="6">
              <a:spcBef>
                <a:spcPts val="0"/>
              </a:spcBef>
              <a:spcAft>
                <a:spcPts val="0"/>
              </a:spcAft>
              <a:buSzPts val="1400"/>
              <a:buNone/>
              <a:defRPr>
                <a:latin typeface="Barlow Light"/>
                <a:ea typeface="Barlow Light"/>
                <a:cs typeface="Barlow Light"/>
                <a:sym typeface="Barlow Light"/>
              </a:defRPr>
            </a:lvl7pPr>
            <a:lvl8pPr lvl="7">
              <a:spcBef>
                <a:spcPts val="0"/>
              </a:spcBef>
              <a:spcAft>
                <a:spcPts val="0"/>
              </a:spcAft>
              <a:buSzPts val="1400"/>
              <a:buNone/>
              <a:defRPr>
                <a:latin typeface="Barlow Light"/>
                <a:ea typeface="Barlow Light"/>
                <a:cs typeface="Barlow Light"/>
                <a:sym typeface="Barlow Light"/>
              </a:defRPr>
            </a:lvl8pPr>
            <a:lvl9pPr lvl="8">
              <a:spcBef>
                <a:spcPts val="0"/>
              </a:spcBef>
              <a:spcAft>
                <a:spcPts val="0"/>
              </a:spcAft>
              <a:buSzPts val="1400"/>
              <a:buNone/>
              <a:defRPr>
                <a:latin typeface="Barlow Light"/>
                <a:ea typeface="Barlow Light"/>
                <a:cs typeface="Barlow Light"/>
                <a:sym typeface="Barlow Light"/>
              </a:defRPr>
            </a:lvl9pPr>
          </a:lstStyle>
          <a:p/>
        </p:txBody>
      </p:sp>
      <p:sp>
        <p:nvSpPr>
          <p:cNvPr id="250" name="Google Shape;250;p43"/>
          <p:cNvSpPr txBox="1"/>
          <p:nvPr>
            <p:ph idx="5" type="body"/>
          </p:nvPr>
        </p:nvSpPr>
        <p:spPr>
          <a:xfrm>
            <a:off x="480425" y="610475"/>
            <a:ext cx="4878300" cy="3768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indent="-317500" lvl="1" marL="91440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indent="-311150" lvl="2" marL="1371600">
              <a:spcBef>
                <a:spcPts val="0"/>
              </a:spcBef>
              <a:spcAft>
                <a:spcPts val="0"/>
              </a:spcAft>
              <a:buClr>
                <a:schemeClr val="lt1"/>
              </a:buClr>
              <a:buSzPts val="1300"/>
              <a:buFont typeface="Barlow"/>
              <a:buChar char="■"/>
              <a:defRPr>
                <a:solidFill>
                  <a:schemeClr val="lt1"/>
                </a:solidFill>
                <a:latin typeface="Barlow"/>
                <a:ea typeface="Barlow"/>
                <a:cs typeface="Barlow"/>
                <a:sym typeface="Barlow"/>
              </a:defRPr>
            </a:lvl3pPr>
            <a:lvl4pPr indent="-304800" lvl="3" marL="1828800">
              <a:spcBef>
                <a:spcPts val="0"/>
              </a:spcBef>
              <a:spcAft>
                <a:spcPts val="0"/>
              </a:spcAft>
              <a:buClr>
                <a:schemeClr val="lt1"/>
              </a:buClr>
              <a:buSzPts val="1200"/>
              <a:buFont typeface="Barlow"/>
              <a:buChar char="●"/>
              <a:defRPr>
                <a:solidFill>
                  <a:schemeClr val="lt1"/>
                </a:solidFill>
                <a:latin typeface="Barlow"/>
                <a:ea typeface="Barlow"/>
                <a:cs typeface="Barlow"/>
                <a:sym typeface="Barlow"/>
              </a:defRPr>
            </a:lvl4pPr>
            <a:lvl5pPr indent="-298450" lvl="4" marL="228600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indent="-292100" lvl="5" marL="2743200">
              <a:spcBef>
                <a:spcPts val="0"/>
              </a:spcBef>
              <a:spcAft>
                <a:spcPts val="0"/>
              </a:spcAft>
              <a:buClr>
                <a:schemeClr val="lt1"/>
              </a:buClr>
              <a:buSzPts val="1000"/>
              <a:buFont typeface="Barlow"/>
              <a:buChar char="■"/>
              <a:defRPr>
                <a:solidFill>
                  <a:schemeClr val="lt1"/>
                </a:solidFill>
                <a:latin typeface="Barlow"/>
                <a:ea typeface="Barlow"/>
                <a:cs typeface="Barlow"/>
                <a:sym typeface="Barlow"/>
              </a:defRPr>
            </a:lvl6pPr>
            <a:lvl7pPr indent="-285750" lvl="6" marL="3200400">
              <a:spcBef>
                <a:spcPts val="0"/>
              </a:spcBef>
              <a:spcAft>
                <a:spcPts val="0"/>
              </a:spcAft>
              <a:buClr>
                <a:schemeClr val="lt1"/>
              </a:buClr>
              <a:buSzPts val="900"/>
              <a:buFont typeface="Barlow"/>
              <a:buChar char="●"/>
              <a:defRPr>
                <a:solidFill>
                  <a:schemeClr val="lt1"/>
                </a:solidFill>
                <a:latin typeface="Barlow"/>
                <a:ea typeface="Barlow"/>
                <a:cs typeface="Barlow"/>
                <a:sym typeface="Barlow"/>
              </a:defRPr>
            </a:lvl7pPr>
            <a:lvl8pPr indent="-279400" lvl="7" marL="3657600">
              <a:spcBef>
                <a:spcPts val="0"/>
              </a:spcBef>
              <a:spcAft>
                <a:spcPts val="0"/>
              </a:spcAft>
              <a:buClr>
                <a:schemeClr val="lt1"/>
              </a:buClr>
              <a:buSzPts val="800"/>
              <a:buFont typeface="Barlow"/>
              <a:buChar char="○"/>
              <a:defRPr>
                <a:solidFill>
                  <a:schemeClr val="lt1"/>
                </a:solidFill>
                <a:latin typeface="Barlow"/>
                <a:ea typeface="Barlow"/>
                <a:cs typeface="Barlow"/>
                <a:sym typeface="Barlow"/>
              </a:defRPr>
            </a:lvl8pPr>
            <a:lvl9pPr indent="-273050" lvl="8" marL="4114800">
              <a:spcBef>
                <a:spcPts val="0"/>
              </a:spcBef>
              <a:spcAft>
                <a:spcPts val="0"/>
              </a:spcAft>
              <a:buClr>
                <a:schemeClr val="lt1"/>
              </a:buClr>
              <a:buSzPts val="700"/>
              <a:buFont typeface="Barlow"/>
              <a:buChar char="■"/>
              <a:defRPr>
                <a:solidFill>
                  <a:schemeClr val="lt1"/>
                </a:solidFill>
                <a:latin typeface="Barlow"/>
                <a:ea typeface="Barlow"/>
                <a:cs typeface="Barlow"/>
                <a:sym typeface="Barlow"/>
              </a:defRPr>
            </a:lvl9pPr>
          </a:lstStyle>
          <a:p/>
        </p:txBody>
      </p:sp>
      <p:sp>
        <p:nvSpPr>
          <p:cNvPr id="251" name="Google Shape;251;p43"/>
          <p:cNvSpPr txBox="1"/>
          <p:nvPr>
            <p:ph idx="12" type="sldNum"/>
          </p:nvPr>
        </p:nvSpPr>
        <p:spPr>
          <a:xfrm>
            <a:off x="8490529" y="250829"/>
            <a:ext cx="348900" cy="178200"/>
          </a:xfrm>
          <a:prstGeom prst="rect">
            <a:avLst/>
          </a:prstGeom>
        </p:spPr>
        <p:txBody>
          <a:bodyPr anchorCtr="0" anchor="t" bIns="91425" lIns="91425" spcFirstLastPara="1" rIns="91425" wrap="square" tIns="91425">
            <a:noAutofit/>
          </a:bodyPr>
          <a:lstStyle>
            <a:lvl1pPr lvl="0" rtl="0">
              <a:buNone/>
              <a:defRPr sz="1100">
                <a:solidFill>
                  <a:schemeClr val="accent3"/>
                </a:solidFill>
              </a:defRPr>
            </a:lvl1pPr>
            <a:lvl2pPr lvl="1" rtl="0">
              <a:buNone/>
              <a:defRPr sz="1100">
                <a:solidFill>
                  <a:schemeClr val="accent3"/>
                </a:solidFill>
              </a:defRPr>
            </a:lvl2pPr>
            <a:lvl3pPr lvl="2" rtl="0">
              <a:buNone/>
              <a:defRPr sz="1100">
                <a:solidFill>
                  <a:schemeClr val="accent3"/>
                </a:solidFill>
              </a:defRPr>
            </a:lvl3pPr>
            <a:lvl4pPr lvl="3" rtl="0">
              <a:buNone/>
              <a:defRPr sz="1100">
                <a:solidFill>
                  <a:schemeClr val="accent3"/>
                </a:solidFill>
              </a:defRPr>
            </a:lvl4pPr>
            <a:lvl5pPr lvl="4" rtl="0">
              <a:buNone/>
              <a:defRPr sz="1100">
                <a:solidFill>
                  <a:schemeClr val="accent3"/>
                </a:solidFill>
              </a:defRPr>
            </a:lvl5pPr>
            <a:lvl6pPr lvl="5" rtl="0">
              <a:buNone/>
              <a:defRPr sz="1100">
                <a:solidFill>
                  <a:schemeClr val="accent3"/>
                </a:solidFill>
              </a:defRPr>
            </a:lvl6pPr>
            <a:lvl7pPr lvl="6" rtl="0">
              <a:buNone/>
              <a:defRPr sz="1100">
                <a:solidFill>
                  <a:schemeClr val="accent3"/>
                </a:solidFill>
              </a:defRPr>
            </a:lvl7pPr>
            <a:lvl8pPr lvl="7" rtl="0">
              <a:buNone/>
              <a:defRPr sz="1100">
                <a:solidFill>
                  <a:schemeClr val="accent3"/>
                </a:solidFill>
              </a:defRPr>
            </a:lvl8pPr>
            <a:lvl9pPr lvl="8" rtl="0">
              <a:buNone/>
              <a:defRPr sz="1100">
                <a:solidFill>
                  <a:schemeClr val="accent3"/>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 Thank You">
  <p:cSld name="CUSTOM_13">
    <p:bg>
      <p:bgPr>
        <a:solidFill>
          <a:schemeClr val="lt1"/>
        </a:solidFill>
      </p:bgPr>
    </p:bg>
    <p:spTree>
      <p:nvGrpSpPr>
        <p:cNvPr id="252" name="Shape 252"/>
        <p:cNvGrpSpPr/>
        <p:nvPr/>
      </p:nvGrpSpPr>
      <p:grpSpPr>
        <a:xfrm>
          <a:off x="0" y="0"/>
          <a:ext cx="0" cy="0"/>
          <a:chOff x="0" y="0"/>
          <a:chExt cx="0" cy="0"/>
        </a:xfrm>
      </p:grpSpPr>
      <p:sp>
        <p:nvSpPr>
          <p:cNvPr id="253" name="Google Shape;253;p44"/>
          <p:cNvSpPr txBox="1"/>
          <p:nvPr>
            <p:ph type="title"/>
          </p:nvPr>
        </p:nvSpPr>
        <p:spPr>
          <a:xfrm>
            <a:off x="455221" y="1321125"/>
            <a:ext cx="5094600" cy="1749900"/>
          </a:xfrm>
          <a:prstGeom prst="rect">
            <a:avLst/>
          </a:prstGeom>
          <a:noFill/>
        </p:spPr>
        <p:txBody>
          <a:bodyPr anchorCtr="0" anchor="t" bIns="91425" lIns="91425" spcFirstLastPara="1" rIns="91425" wrap="square" tIns="91425">
            <a:noAutofit/>
          </a:bodyPr>
          <a:lstStyle>
            <a:lvl1pPr lvl="0">
              <a:spcBef>
                <a:spcPts val="0"/>
              </a:spcBef>
              <a:spcAft>
                <a:spcPts val="0"/>
              </a:spcAft>
              <a:buSzPts val="5400"/>
              <a:buNone/>
              <a:defRPr sz="5400"/>
            </a:lvl1pPr>
            <a:lvl2pPr lvl="1">
              <a:spcBef>
                <a:spcPts val="0"/>
              </a:spcBef>
              <a:spcAft>
                <a:spcPts val="0"/>
              </a:spcAft>
              <a:buClr>
                <a:schemeClr val="dk1"/>
              </a:buClr>
              <a:buSzPts val="1400"/>
              <a:buNone/>
              <a:defRPr>
                <a:solidFill>
                  <a:schemeClr val="dk1"/>
                </a:solidFill>
                <a:latin typeface="Barlow Light"/>
                <a:ea typeface="Barlow Light"/>
                <a:cs typeface="Barlow Light"/>
                <a:sym typeface="Barlow Light"/>
              </a:defRPr>
            </a:lvl2pPr>
            <a:lvl3pPr lvl="2">
              <a:spcBef>
                <a:spcPts val="0"/>
              </a:spcBef>
              <a:spcAft>
                <a:spcPts val="0"/>
              </a:spcAft>
              <a:buClr>
                <a:schemeClr val="dk1"/>
              </a:buClr>
              <a:buSzPts val="1400"/>
              <a:buNone/>
              <a:defRPr>
                <a:solidFill>
                  <a:schemeClr val="dk1"/>
                </a:solidFill>
                <a:latin typeface="Barlow Light"/>
                <a:ea typeface="Barlow Light"/>
                <a:cs typeface="Barlow Light"/>
                <a:sym typeface="Barlow Light"/>
              </a:defRPr>
            </a:lvl3pPr>
            <a:lvl4pPr lvl="3">
              <a:spcBef>
                <a:spcPts val="0"/>
              </a:spcBef>
              <a:spcAft>
                <a:spcPts val="0"/>
              </a:spcAft>
              <a:buClr>
                <a:schemeClr val="dk1"/>
              </a:buClr>
              <a:buSzPts val="1400"/>
              <a:buNone/>
              <a:defRPr>
                <a:solidFill>
                  <a:schemeClr val="dk1"/>
                </a:solidFill>
                <a:latin typeface="Barlow Light"/>
                <a:ea typeface="Barlow Light"/>
                <a:cs typeface="Barlow Light"/>
                <a:sym typeface="Barlow Light"/>
              </a:defRPr>
            </a:lvl4pPr>
            <a:lvl5pPr lvl="4">
              <a:spcBef>
                <a:spcPts val="0"/>
              </a:spcBef>
              <a:spcAft>
                <a:spcPts val="0"/>
              </a:spcAft>
              <a:buClr>
                <a:schemeClr val="dk1"/>
              </a:buClr>
              <a:buSzPts val="1400"/>
              <a:buNone/>
              <a:defRPr>
                <a:solidFill>
                  <a:schemeClr val="dk1"/>
                </a:solidFill>
                <a:latin typeface="Barlow Light"/>
                <a:ea typeface="Barlow Light"/>
                <a:cs typeface="Barlow Light"/>
                <a:sym typeface="Barlow Light"/>
              </a:defRPr>
            </a:lvl5pPr>
            <a:lvl6pPr lvl="5">
              <a:spcBef>
                <a:spcPts val="0"/>
              </a:spcBef>
              <a:spcAft>
                <a:spcPts val="0"/>
              </a:spcAft>
              <a:buClr>
                <a:schemeClr val="dk1"/>
              </a:buClr>
              <a:buSzPts val="1400"/>
              <a:buNone/>
              <a:defRPr>
                <a:solidFill>
                  <a:schemeClr val="dk1"/>
                </a:solidFill>
                <a:latin typeface="Barlow Light"/>
                <a:ea typeface="Barlow Light"/>
                <a:cs typeface="Barlow Light"/>
                <a:sym typeface="Barlow Light"/>
              </a:defRPr>
            </a:lvl6pPr>
            <a:lvl7pPr lvl="6">
              <a:spcBef>
                <a:spcPts val="0"/>
              </a:spcBef>
              <a:spcAft>
                <a:spcPts val="0"/>
              </a:spcAft>
              <a:buClr>
                <a:schemeClr val="dk1"/>
              </a:buClr>
              <a:buSzPts val="1400"/>
              <a:buNone/>
              <a:defRPr>
                <a:solidFill>
                  <a:schemeClr val="dk1"/>
                </a:solidFill>
                <a:latin typeface="Barlow Light"/>
                <a:ea typeface="Barlow Light"/>
                <a:cs typeface="Barlow Light"/>
                <a:sym typeface="Barlow Light"/>
              </a:defRPr>
            </a:lvl7pPr>
            <a:lvl8pPr lvl="7">
              <a:spcBef>
                <a:spcPts val="0"/>
              </a:spcBef>
              <a:spcAft>
                <a:spcPts val="0"/>
              </a:spcAft>
              <a:buClr>
                <a:schemeClr val="dk1"/>
              </a:buClr>
              <a:buSzPts val="1400"/>
              <a:buNone/>
              <a:defRPr>
                <a:solidFill>
                  <a:schemeClr val="dk1"/>
                </a:solidFill>
                <a:latin typeface="Barlow Light"/>
                <a:ea typeface="Barlow Light"/>
                <a:cs typeface="Barlow Light"/>
                <a:sym typeface="Barlow Light"/>
              </a:defRPr>
            </a:lvl8pPr>
            <a:lvl9pPr lvl="8">
              <a:spcBef>
                <a:spcPts val="0"/>
              </a:spcBef>
              <a:spcAft>
                <a:spcPts val="0"/>
              </a:spcAft>
              <a:buClr>
                <a:schemeClr val="dk1"/>
              </a:buClr>
              <a:buSzPts val="1400"/>
              <a:buNone/>
              <a:defRPr>
                <a:solidFill>
                  <a:schemeClr val="dk1"/>
                </a:solidFill>
                <a:latin typeface="Barlow Light"/>
                <a:ea typeface="Barlow Light"/>
                <a:cs typeface="Barlow Light"/>
                <a:sym typeface="Barlow Light"/>
              </a:defRPr>
            </a:lvl9pPr>
          </a:lstStyle>
          <a:p/>
        </p:txBody>
      </p:sp>
      <p:sp>
        <p:nvSpPr>
          <p:cNvPr id="254" name="Google Shape;254;p44"/>
          <p:cNvSpPr txBox="1"/>
          <p:nvPr>
            <p:ph idx="1" type="body"/>
          </p:nvPr>
        </p:nvSpPr>
        <p:spPr>
          <a:xfrm>
            <a:off x="567029" y="4500404"/>
            <a:ext cx="1015800" cy="266100"/>
          </a:xfrm>
          <a:prstGeom prst="rect">
            <a:avLst/>
          </a:prstGeom>
          <a:ln cap="flat" cmpd="sng" w="9525">
            <a:solidFill>
              <a:schemeClr val="dk1"/>
            </a:solidFill>
            <a:prstDash val="solid"/>
            <a:round/>
            <a:headEnd len="sm" w="sm" type="none"/>
            <a:tailEnd len="sm" w="sm" type="none"/>
          </a:ln>
        </p:spPr>
        <p:txBody>
          <a:bodyPr anchorCtr="0" anchor="t" bIns="0" lIns="0" spcFirstLastPara="1" rIns="0" wrap="square" tIns="0">
            <a:spAutoFit/>
          </a:bodyPr>
          <a:lstStyle>
            <a:lvl1pPr indent="-298450" lvl="0" marL="457200">
              <a:spcBef>
                <a:spcPts val="0"/>
              </a:spcBef>
              <a:spcAft>
                <a:spcPts val="0"/>
              </a:spcAft>
              <a:buSzPts val="1100"/>
              <a:buFont typeface="Barlow Medium"/>
              <a:buChar char="●"/>
              <a:defRPr sz="1100">
                <a:latin typeface="Barlow Medium"/>
                <a:ea typeface="Barlow Medium"/>
                <a:cs typeface="Barlow Medium"/>
                <a:sym typeface="Barlow Medium"/>
              </a:defRPr>
            </a:lvl1pPr>
            <a:lvl2pPr indent="-298450" lvl="1" marL="914400">
              <a:spcBef>
                <a:spcPts val="0"/>
              </a:spcBef>
              <a:spcAft>
                <a:spcPts val="0"/>
              </a:spcAft>
              <a:buSzPts val="1100"/>
              <a:buFont typeface="Barlow Medium"/>
              <a:buChar char="○"/>
              <a:defRPr sz="1100">
                <a:latin typeface="Barlow Medium"/>
                <a:ea typeface="Barlow Medium"/>
                <a:cs typeface="Barlow Medium"/>
                <a:sym typeface="Barlow Medium"/>
              </a:defRPr>
            </a:lvl2pPr>
            <a:lvl3pPr indent="-298450" lvl="2" marL="1371600">
              <a:spcBef>
                <a:spcPts val="0"/>
              </a:spcBef>
              <a:spcAft>
                <a:spcPts val="0"/>
              </a:spcAft>
              <a:buSzPts val="1100"/>
              <a:buFont typeface="Barlow Medium"/>
              <a:buChar char="■"/>
              <a:defRPr sz="1100">
                <a:latin typeface="Barlow Medium"/>
                <a:ea typeface="Barlow Medium"/>
                <a:cs typeface="Barlow Medium"/>
                <a:sym typeface="Barlow Medium"/>
              </a:defRPr>
            </a:lvl3pPr>
            <a:lvl4pPr indent="-298450" lvl="3" marL="1828800">
              <a:spcBef>
                <a:spcPts val="0"/>
              </a:spcBef>
              <a:spcAft>
                <a:spcPts val="0"/>
              </a:spcAft>
              <a:buSzPts val="1100"/>
              <a:buFont typeface="Barlow Medium"/>
              <a:buChar char="●"/>
              <a:defRPr sz="1100">
                <a:latin typeface="Barlow Medium"/>
                <a:ea typeface="Barlow Medium"/>
                <a:cs typeface="Barlow Medium"/>
                <a:sym typeface="Barlow Medium"/>
              </a:defRPr>
            </a:lvl4pPr>
            <a:lvl5pPr indent="-298450" lvl="4" marL="2286000">
              <a:spcBef>
                <a:spcPts val="0"/>
              </a:spcBef>
              <a:spcAft>
                <a:spcPts val="0"/>
              </a:spcAft>
              <a:buSzPts val="1100"/>
              <a:buFont typeface="Barlow Medium"/>
              <a:buChar char="○"/>
              <a:defRPr>
                <a:latin typeface="Barlow Medium"/>
                <a:ea typeface="Barlow Medium"/>
                <a:cs typeface="Barlow Medium"/>
                <a:sym typeface="Barlow Medium"/>
              </a:defRPr>
            </a:lvl5pPr>
            <a:lvl6pPr indent="-298450" lvl="5" marL="2743200">
              <a:spcBef>
                <a:spcPts val="0"/>
              </a:spcBef>
              <a:spcAft>
                <a:spcPts val="0"/>
              </a:spcAft>
              <a:buSzPts val="1100"/>
              <a:buFont typeface="Barlow Medium"/>
              <a:buChar char="■"/>
              <a:defRPr sz="1100">
                <a:latin typeface="Barlow Medium"/>
                <a:ea typeface="Barlow Medium"/>
                <a:cs typeface="Barlow Medium"/>
                <a:sym typeface="Barlow Medium"/>
              </a:defRPr>
            </a:lvl6pPr>
            <a:lvl7pPr indent="-298450" lvl="6" marL="3200400">
              <a:spcBef>
                <a:spcPts val="0"/>
              </a:spcBef>
              <a:spcAft>
                <a:spcPts val="0"/>
              </a:spcAft>
              <a:buSzPts val="1100"/>
              <a:buFont typeface="Barlow Medium"/>
              <a:buChar char="●"/>
              <a:defRPr sz="1100">
                <a:latin typeface="Barlow Medium"/>
                <a:ea typeface="Barlow Medium"/>
                <a:cs typeface="Barlow Medium"/>
                <a:sym typeface="Barlow Medium"/>
              </a:defRPr>
            </a:lvl7pPr>
            <a:lvl8pPr indent="-298450" lvl="7" marL="3657600">
              <a:spcBef>
                <a:spcPts val="0"/>
              </a:spcBef>
              <a:spcAft>
                <a:spcPts val="0"/>
              </a:spcAft>
              <a:buSzPts val="1100"/>
              <a:buFont typeface="Barlow Medium"/>
              <a:buChar char="○"/>
              <a:defRPr sz="1100">
                <a:latin typeface="Barlow Medium"/>
                <a:ea typeface="Barlow Medium"/>
                <a:cs typeface="Barlow Medium"/>
                <a:sym typeface="Barlow Medium"/>
              </a:defRPr>
            </a:lvl8pPr>
            <a:lvl9pPr indent="-298450" lvl="8" marL="4114800">
              <a:spcBef>
                <a:spcPts val="0"/>
              </a:spcBef>
              <a:spcAft>
                <a:spcPts val="0"/>
              </a:spcAft>
              <a:buSzPts val="1100"/>
              <a:buFont typeface="Barlow Medium"/>
              <a:buChar char="■"/>
              <a:defRPr sz="1100">
                <a:latin typeface="Barlow Medium"/>
                <a:ea typeface="Barlow Medium"/>
                <a:cs typeface="Barlow Medium"/>
                <a:sym typeface="Barlow Medium"/>
              </a:defRPr>
            </a:lvl9pPr>
          </a:lstStyle>
          <a:p/>
        </p:txBody>
      </p:sp>
      <p:sp>
        <p:nvSpPr>
          <p:cNvPr id="255" name="Google Shape;255;p4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atin typeface="Barlow Medium"/>
                <a:ea typeface="Barlow Medium"/>
                <a:cs typeface="Barlow Medium"/>
                <a:sym typeface="Barlow Medium"/>
              </a:defRPr>
            </a:lvl1pPr>
            <a:lvl2pPr lvl="1">
              <a:buNone/>
              <a:defRPr>
                <a:latin typeface="Barlow Medium"/>
                <a:ea typeface="Barlow Medium"/>
                <a:cs typeface="Barlow Medium"/>
                <a:sym typeface="Barlow Medium"/>
              </a:defRPr>
            </a:lvl2pPr>
            <a:lvl3pPr lvl="2">
              <a:buNone/>
              <a:defRPr>
                <a:latin typeface="Barlow Medium"/>
                <a:ea typeface="Barlow Medium"/>
                <a:cs typeface="Barlow Medium"/>
                <a:sym typeface="Barlow Medium"/>
              </a:defRPr>
            </a:lvl3pPr>
            <a:lvl4pPr lvl="3">
              <a:buNone/>
              <a:defRPr>
                <a:latin typeface="Barlow Medium"/>
                <a:ea typeface="Barlow Medium"/>
                <a:cs typeface="Barlow Medium"/>
                <a:sym typeface="Barlow Medium"/>
              </a:defRPr>
            </a:lvl4pPr>
            <a:lvl5pPr lvl="4">
              <a:buNone/>
              <a:defRPr>
                <a:latin typeface="Barlow Medium"/>
                <a:ea typeface="Barlow Medium"/>
                <a:cs typeface="Barlow Medium"/>
                <a:sym typeface="Barlow Medium"/>
              </a:defRPr>
            </a:lvl5pPr>
            <a:lvl6pPr lvl="5">
              <a:buNone/>
              <a:defRPr>
                <a:latin typeface="Barlow Medium"/>
                <a:ea typeface="Barlow Medium"/>
                <a:cs typeface="Barlow Medium"/>
                <a:sym typeface="Barlow Medium"/>
              </a:defRPr>
            </a:lvl6pPr>
            <a:lvl7pPr lvl="6">
              <a:buNone/>
              <a:defRPr>
                <a:latin typeface="Barlow Medium"/>
                <a:ea typeface="Barlow Medium"/>
                <a:cs typeface="Barlow Medium"/>
                <a:sym typeface="Barlow Medium"/>
              </a:defRPr>
            </a:lvl7pPr>
            <a:lvl8pPr lvl="7">
              <a:buNone/>
              <a:defRPr>
                <a:latin typeface="Barlow Medium"/>
                <a:ea typeface="Barlow Medium"/>
                <a:cs typeface="Barlow Medium"/>
                <a:sym typeface="Barlow Medium"/>
              </a:defRPr>
            </a:lvl8pPr>
            <a:lvl9pPr lvl="8">
              <a:buNone/>
              <a:defRPr>
                <a:latin typeface="Barlow Medium"/>
                <a:ea typeface="Barlow Medium"/>
                <a:cs typeface="Barlow Medium"/>
                <a:sym typeface="Barlow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TITLE_AND_DESCRIPTION">
    <p:spTree>
      <p:nvGrpSpPr>
        <p:cNvPr id="256" name="Shape 256"/>
        <p:cNvGrpSpPr/>
        <p:nvPr/>
      </p:nvGrpSpPr>
      <p:grpSpPr>
        <a:xfrm>
          <a:off x="0" y="0"/>
          <a:ext cx="0" cy="0"/>
          <a:chOff x="0" y="0"/>
          <a:chExt cx="0" cy="0"/>
        </a:xfrm>
      </p:grpSpPr>
      <p:sp>
        <p:nvSpPr>
          <p:cNvPr id="257" name="Google Shape;257;p45"/>
          <p:cNvSpPr txBox="1"/>
          <p:nvPr>
            <p:ph type="title"/>
          </p:nvPr>
        </p:nvSpPr>
        <p:spPr>
          <a:xfrm>
            <a:off x="697350" y="2932550"/>
            <a:ext cx="7749300" cy="10158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accent5"/>
              </a:buClr>
              <a:buSzPts val="3600"/>
              <a:buFont typeface="Hepta Slab Medium"/>
              <a:buNone/>
              <a:defRPr>
                <a:solidFill>
                  <a:schemeClr val="accent5"/>
                </a:solidFill>
                <a:latin typeface="Hepta Slab Medium"/>
                <a:ea typeface="Hepta Slab Medium"/>
                <a:cs typeface="Hepta Slab Medium"/>
                <a:sym typeface="Hepta Slab Medium"/>
              </a:defRPr>
            </a:lvl1pPr>
            <a:lvl2pPr lvl="1" algn="ctr">
              <a:spcBef>
                <a:spcPts val="0"/>
              </a:spcBef>
              <a:spcAft>
                <a:spcPts val="0"/>
              </a:spcAft>
              <a:buClr>
                <a:schemeClr val="accent5"/>
              </a:buClr>
              <a:buSzPts val="12800"/>
              <a:buFont typeface="Hepta Slab Medium"/>
              <a:buNone/>
              <a:defRPr sz="12800">
                <a:solidFill>
                  <a:schemeClr val="accent5"/>
                </a:solidFill>
                <a:latin typeface="Hepta Slab Medium"/>
                <a:ea typeface="Hepta Slab Medium"/>
                <a:cs typeface="Hepta Slab Medium"/>
                <a:sym typeface="Hepta Slab Medium"/>
              </a:defRPr>
            </a:lvl2pPr>
            <a:lvl3pPr lvl="2" algn="ctr">
              <a:spcBef>
                <a:spcPts val="0"/>
              </a:spcBef>
              <a:spcAft>
                <a:spcPts val="0"/>
              </a:spcAft>
              <a:buClr>
                <a:schemeClr val="accent5"/>
              </a:buClr>
              <a:buSzPts val="12800"/>
              <a:buFont typeface="Hepta Slab Medium"/>
              <a:buNone/>
              <a:defRPr sz="12800">
                <a:solidFill>
                  <a:schemeClr val="accent5"/>
                </a:solidFill>
                <a:latin typeface="Hepta Slab Medium"/>
                <a:ea typeface="Hepta Slab Medium"/>
                <a:cs typeface="Hepta Slab Medium"/>
                <a:sym typeface="Hepta Slab Medium"/>
              </a:defRPr>
            </a:lvl3pPr>
            <a:lvl4pPr lvl="3" algn="ctr">
              <a:spcBef>
                <a:spcPts val="0"/>
              </a:spcBef>
              <a:spcAft>
                <a:spcPts val="0"/>
              </a:spcAft>
              <a:buClr>
                <a:schemeClr val="accent5"/>
              </a:buClr>
              <a:buSzPts val="12800"/>
              <a:buFont typeface="Hepta Slab Medium"/>
              <a:buNone/>
              <a:defRPr sz="12800">
                <a:solidFill>
                  <a:schemeClr val="accent5"/>
                </a:solidFill>
                <a:latin typeface="Hepta Slab Medium"/>
                <a:ea typeface="Hepta Slab Medium"/>
                <a:cs typeface="Hepta Slab Medium"/>
                <a:sym typeface="Hepta Slab Medium"/>
              </a:defRPr>
            </a:lvl4pPr>
            <a:lvl5pPr lvl="4" algn="ctr">
              <a:spcBef>
                <a:spcPts val="0"/>
              </a:spcBef>
              <a:spcAft>
                <a:spcPts val="0"/>
              </a:spcAft>
              <a:buClr>
                <a:schemeClr val="accent5"/>
              </a:buClr>
              <a:buSzPts val="12800"/>
              <a:buFont typeface="Hepta Slab Medium"/>
              <a:buNone/>
              <a:defRPr sz="12800">
                <a:solidFill>
                  <a:schemeClr val="accent5"/>
                </a:solidFill>
                <a:latin typeface="Hepta Slab Medium"/>
                <a:ea typeface="Hepta Slab Medium"/>
                <a:cs typeface="Hepta Slab Medium"/>
                <a:sym typeface="Hepta Slab Medium"/>
              </a:defRPr>
            </a:lvl5pPr>
            <a:lvl6pPr lvl="5" algn="ctr">
              <a:spcBef>
                <a:spcPts val="0"/>
              </a:spcBef>
              <a:spcAft>
                <a:spcPts val="0"/>
              </a:spcAft>
              <a:buClr>
                <a:schemeClr val="accent5"/>
              </a:buClr>
              <a:buSzPts val="12800"/>
              <a:buFont typeface="Hepta Slab Medium"/>
              <a:buNone/>
              <a:defRPr sz="12800">
                <a:solidFill>
                  <a:schemeClr val="accent5"/>
                </a:solidFill>
                <a:latin typeface="Hepta Slab Medium"/>
                <a:ea typeface="Hepta Slab Medium"/>
                <a:cs typeface="Hepta Slab Medium"/>
                <a:sym typeface="Hepta Slab Medium"/>
              </a:defRPr>
            </a:lvl6pPr>
            <a:lvl7pPr lvl="6" algn="ctr">
              <a:spcBef>
                <a:spcPts val="0"/>
              </a:spcBef>
              <a:spcAft>
                <a:spcPts val="0"/>
              </a:spcAft>
              <a:buClr>
                <a:schemeClr val="accent5"/>
              </a:buClr>
              <a:buSzPts val="12800"/>
              <a:buFont typeface="Hepta Slab Medium"/>
              <a:buNone/>
              <a:defRPr sz="12800">
                <a:solidFill>
                  <a:schemeClr val="accent5"/>
                </a:solidFill>
                <a:latin typeface="Hepta Slab Medium"/>
                <a:ea typeface="Hepta Slab Medium"/>
                <a:cs typeface="Hepta Slab Medium"/>
                <a:sym typeface="Hepta Slab Medium"/>
              </a:defRPr>
            </a:lvl7pPr>
            <a:lvl8pPr lvl="7" algn="ctr">
              <a:spcBef>
                <a:spcPts val="0"/>
              </a:spcBef>
              <a:spcAft>
                <a:spcPts val="0"/>
              </a:spcAft>
              <a:buClr>
                <a:schemeClr val="accent5"/>
              </a:buClr>
              <a:buSzPts val="12800"/>
              <a:buFont typeface="Hepta Slab Medium"/>
              <a:buNone/>
              <a:defRPr sz="12800">
                <a:solidFill>
                  <a:schemeClr val="accent5"/>
                </a:solidFill>
                <a:latin typeface="Hepta Slab Medium"/>
                <a:ea typeface="Hepta Slab Medium"/>
                <a:cs typeface="Hepta Slab Medium"/>
                <a:sym typeface="Hepta Slab Medium"/>
              </a:defRPr>
            </a:lvl8pPr>
            <a:lvl9pPr lvl="8" algn="ctr">
              <a:spcBef>
                <a:spcPts val="0"/>
              </a:spcBef>
              <a:spcAft>
                <a:spcPts val="0"/>
              </a:spcAft>
              <a:buClr>
                <a:schemeClr val="accent5"/>
              </a:buClr>
              <a:buSzPts val="12800"/>
              <a:buFont typeface="Hepta Slab Medium"/>
              <a:buNone/>
              <a:defRPr sz="12800">
                <a:solidFill>
                  <a:schemeClr val="accent5"/>
                </a:solidFill>
                <a:latin typeface="Hepta Slab Medium"/>
                <a:ea typeface="Hepta Slab Medium"/>
                <a:cs typeface="Hepta Slab Medium"/>
                <a:sym typeface="Hepta Slab Medium"/>
              </a:defRPr>
            </a:lvl9pPr>
          </a:lstStyle>
          <a:p/>
        </p:txBody>
      </p:sp>
      <p:sp>
        <p:nvSpPr>
          <p:cNvPr id="258" name="Google Shape;258;p45"/>
          <p:cNvSpPr txBox="1"/>
          <p:nvPr>
            <p:ph idx="2" type="title"/>
          </p:nvPr>
        </p:nvSpPr>
        <p:spPr>
          <a:xfrm>
            <a:off x="3278250" y="1194450"/>
            <a:ext cx="2587500" cy="19926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2"/>
              </a:buClr>
              <a:buSzPts val="12800"/>
              <a:buNone/>
              <a:defRPr sz="12800">
                <a:solidFill>
                  <a:schemeClr val="dk2"/>
                </a:solidFill>
              </a:defRPr>
            </a:lvl1pPr>
            <a:lvl2pPr lvl="1" algn="ctr">
              <a:spcBef>
                <a:spcPts val="0"/>
              </a:spcBef>
              <a:spcAft>
                <a:spcPts val="0"/>
              </a:spcAft>
              <a:buClr>
                <a:schemeClr val="dk2"/>
              </a:buClr>
              <a:buSzPts val="12800"/>
              <a:buNone/>
              <a:defRPr sz="12800">
                <a:solidFill>
                  <a:schemeClr val="dk2"/>
                </a:solidFill>
                <a:latin typeface="Barlow Light"/>
                <a:ea typeface="Barlow Light"/>
                <a:cs typeface="Barlow Light"/>
                <a:sym typeface="Barlow Light"/>
              </a:defRPr>
            </a:lvl2pPr>
            <a:lvl3pPr lvl="2" algn="ctr">
              <a:spcBef>
                <a:spcPts val="0"/>
              </a:spcBef>
              <a:spcAft>
                <a:spcPts val="0"/>
              </a:spcAft>
              <a:buClr>
                <a:schemeClr val="dk2"/>
              </a:buClr>
              <a:buSzPts val="12800"/>
              <a:buNone/>
              <a:defRPr sz="12800">
                <a:solidFill>
                  <a:schemeClr val="dk2"/>
                </a:solidFill>
                <a:latin typeface="Barlow Light"/>
                <a:ea typeface="Barlow Light"/>
                <a:cs typeface="Barlow Light"/>
                <a:sym typeface="Barlow Light"/>
              </a:defRPr>
            </a:lvl3pPr>
            <a:lvl4pPr lvl="3" algn="ctr">
              <a:spcBef>
                <a:spcPts val="0"/>
              </a:spcBef>
              <a:spcAft>
                <a:spcPts val="0"/>
              </a:spcAft>
              <a:buClr>
                <a:schemeClr val="dk2"/>
              </a:buClr>
              <a:buSzPts val="12800"/>
              <a:buNone/>
              <a:defRPr sz="12800">
                <a:solidFill>
                  <a:schemeClr val="dk2"/>
                </a:solidFill>
                <a:latin typeface="Barlow Light"/>
                <a:ea typeface="Barlow Light"/>
                <a:cs typeface="Barlow Light"/>
                <a:sym typeface="Barlow Light"/>
              </a:defRPr>
            </a:lvl4pPr>
            <a:lvl5pPr lvl="4" algn="ctr">
              <a:spcBef>
                <a:spcPts val="0"/>
              </a:spcBef>
              <a:spcAft>
                <a:spcPts val="0"/>
              </a:spcAft>
              <a:buClr>
                <a:schemeClr val="dk2"/>
              </a:buClr>
              <a:buSzPts val="12800"/>
              <a:buNone/>
              <a:defRPr sz="12800">
                <a:solidFill>
                  <a:schemeClr val="dk2"/>
                </a:solidFill>
                <a:latin typeface="Barlow Light"/>
                <a:ea typeface="Barlow Light"/>
                <a:cs typeface="Barlow Light"/>
                <a:sym typeface="Barlow Light"/>
              </a:defRPr>
            </a:lvl5pPr>
            <a:lvl6pPr lvl="5" algn="ctr">
              <a:spcBef>
                <a:spcPts val="0"/>
              </a:spcBef>
              <a:spcAft>
                <a:spcPts val="0"/>
              </a:spcAft>
              <a:buClr>
                <a:schemeClr val="dk2"/>
              </a:buClr>
              <a:buSzPts val="12800"/>
              <a:buNone/>
              <a:defRPr sz="12800">
                <a:solidFill>
                  <a:schemeClr val="dk2"/>
                </a:solidFill>
                <a:latin typeface="Barlow Light"/>
                <a:ea typeface="Barlow Light"/>
                <a:cs typeface="Barlow Light"/>
                <a:sym typeface="Barlow Light"/>
              </a:defRPr>
            </a:lvl6pPr>
            <a:lvl7pPr lvl="6" algn="ctr">
              <a:spcBef>
                <a:spcPts val="0"/>
              </a:spcBef>
              <a:spcAft>
                <a:spcPts val="0"/>
              </a:spcAft>
              <a:buClr>
                <a:schemeClr val="dk2"/>
              </a:buClr>
              <a:buSzPts val="12800"/>
              <a:buNone/>
              <a:defRPr sz="12800">
                <a:solidFill>
                  <a:schemeClr val="dk2"/>
                </a:solidFill>
                <a:latin typeface="Barlow Light"/>
                <a:ea typeface="Barlow Light"/>
                <a:cs typeface="Barlow Light"/>
                <a:sym typeface="Barlow Light"/>
              </a:defRPr>
            </a:lvl7pPr>
            <a:lvl8pPr lvl="7" algn="ctr">
              <a:spcBef>
                <a:spcPts val="0"/>
              </a:spcBef>
              <a:spcAft>
                <a:spcPts val="0"/>
              </a:spcAft>
              <a:buClr>
                <a:schemeClr val="dk2"/>
              </a:buClr>
              <a:buSzPts val="12800"/>
              <a:buNone/>
              <a:defRPr sz="12800">
                <a:solidFill>
                  <a:schemeClr val="dk2"/>
                </a:solidFill>
                <a:latin typeface="Barlow Light"/>
                <a:ea typeface="Barlow Light"/>
                <a:cs typeface="Barlow Light"/>
                <a:sym typeface="Barlow Light"/>
              </a:defRPr>
            </a:lvl8pPr>
            <a:lvl9pPr lvl="8" algn="ctr">
              <a:spcBef>
                <a:spcPts val="0"/>
              </a:spcBef>
              <a:spcAft>
                <a:spcPts val="0"/>
              </a:spcAft>
              <a:buClr>
                <a:schemeClr val="dk2"/>
              </a:buClr>
              <a:buSzPts val="12800"/>
              <a:buNone/>
              <a:defRPr sz="12800">
                <a:solidFill>
                  <a:schemeClr val="dk2"/>
                </a:solidFill>
                <a:latin typeface="Barlow Light"/>
                <a:ea typeface="Barlow Light"/>
                <a:cs typeface="Barlow Light"/>
                <a:sym typeface="Barlow Light"/>
              </a:defRPr>
            </a:lvl9pPr>
          </a:lstStyle>
          <a:p/>
        </p:txBody>
      </p:sp>
      <p:sp>
        <p:nvSpPr>
          <p:cNvPr id="259" name="Google Shape;259;p4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ket Size / Pie Graph">
  <p:cSld name="CAPTION_ONLY">
    <p:bg>
      <p:bgPr>
        <a:solidFill>
          <a:schemeClr val="dk1"/>
        </a:solidFill>
      </p:bgPr>
    </p:bg>
    <p:spTree>
      <p:nvGrpSpPr>
        <p:cNvPr id="260" name="Shape 260"/>
        <p:cNvGrpSpPr/>
        <p:nvPr/>
      </p:nvGrpSpPr>
      <p:grpSpPr>
        <a:xfrm>
          <a:off x="0" y="0"/>
          <a:ext cx="0" cy="0"/>
          <a:chOff x="0" y="0"/>
          <a:chExt cx="0" cy="0"/>
        </a:xfrm>
      </p:grpSpPr>
      <p:sp>
        <p:nvSpPr>
          <p:cNvPr id="261" name="Google Shape;261;p46"/>
          <p:cNvSpPr/>
          <p:nvPr/>
        </p:nvSpPr>
        <p:spPr>
          <a:xfrm>
            <a:off x="0" y="0"/>
            <a:ext cx="9144000" cy="16311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46"/>
          <p:cNvSpPr txBox="1"/>
          <p:nvPr>
            <p:ph idx="1" type="subTitle"/>
          </p:nvPr>
        </p:nvSpPr>
        <p:spPr>
          <a:xfrm>
            <a:off x="791150" y="522625"/>
            <a:ext cx="4977300" cy="11082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3600"/>
              <a:buFont typeface="Hepta Slab Medium"/>
              <a:buNone/>
              <a:defRPr sz="3600">
                <a:solidFill>
                  <a:schemeClr val="lt1"/>
                </a:solidFill>
                <a:latin typeface="Hepta Slab Medium"/>
                <a:ea typeface="Hepta Slab Medium"/>
                <a:cs typeface="Hepta Slab Medium"/>
                <a:sym typeface="Hepta Slab Medium"/>
              </a:defRPr>
            </a:lvl1pPr>
            <a:lvl2pPr lvl="1">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2pPr>
            <a:lvl3pPr lvl="2">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3pPr>
            <a:lvl4pPr lvl="3">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4pPr>
            <a:lvl5pPr lvl="4">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5pPr>
            <a:lvl6pPr lvl="5">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6pPr>
            <a:lvl7pPr lvl="6">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7pPr>
            <a:lvl8pPr lvl="7">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8pPr>
            <a:lvl9pPr lvl="8">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9pPr>
          </a:lstStyle>
          <a:p/>
        </p:txBody>
      </p:sp>
      <p:sp>
        <p:nvSpPr>
          <p:cNvPr id="263" name="Google Shape;263;p46"/>
          <p:cNvSpPr txBox="1"/>
          <p:nvPr>
            <p:ph idx="2" type="body"/>
          </p:nvPr>
        </p:nvSpPr>
        <p:spPr>
          <a:xfrm>
            <a:off x="714950" y="1989025"/>
            <a:ext cx="2792400" cy="2804100"/>
          </a:xfrm>
          <a:prstGeom prst="rect">
            <a:avLst/>
          </a:prstGeom>
        </p:spPr>
        <p:txBody>
          <a:bodyPr anchorCtr="0" anchor="t" bIns="91425" lIns="91425" spcFirstLastPara="1" rIns="91425" wrap="square" tIns="91425">
            <a:noAutofit/>
          </a:bodyPr>
          <a:lstStyle>
            <a:lvl1pPr indent="-323850" lvl="0" marL="457200">
              <a:spcBef>
                <a:spcPts val="0"/>
              </a:spcBef>
              <a:spcAft>
                <a:spcPts val="0"/>
              </a:spcAft>
              <a:buClr>
                <a:schemeClr val="lt1"/>
              </a:buClr>
              <a:buSzPts val="1500"/>
              <a:buChar char="●"/>
              <a:defRPr>
                <a:solidFill>
                  <a:schemeClr val="lt1"/>
                </a:solidFill>
              </a:defRPr>
            </a:lvl1pPr>
            <a:lvl2pPr indent="-323850" lvl="1" marL="914400">
              <a:spcBef>
                <a:spcPts val="0"/>
              </a:spcBef>
              <a:spcAft>
                <a:spcPts val="0"/>
              </a:spcAft>
              <a:buClr>
                <a:schemeClr val="lt1"/>
              </a:buClr>
              <a:buSzPts val="1500"/>
              <a:buChar char="○"/>
              <a:defRPr sz="1500">
                <a:solidFill>
                  <a:schemeClr val="lt1"/>
                </a:solidFill>
              </a:defRPr>
            </a:lvl2pPr>
            <a:lvl3pPr indent="-323850" lvl="2" marL="1371600">
              <a:spcBef>
                <a:spcPts val="0"/>
              </a:spcBef>
              <a:spcAft>
                <a:spcPts val="0"/>
              </a:spcAft>
              <a:buClr>
                <a:schemeClr val="lt1"/>
              </a:buClr>
              <a:buSzPts val="1500"/>
              <a:buChar char="■"/>
              <a:defRPr sz="1500">
                <a:solidFill>
                  <a:schemeClr val="lt1"/>
                </a:solidFill>
              </a:defRPr>
            </a:lvl3pPr>
            <a:lvl4pPr indent="-323850" lvl="3" marL="1828800">
              <a:spcBef>
                <a:spcPts val="0"/>
              </a:spcBef>
              <a:spcAft>
                <a:spcPts val="0"/>
              </a:spcAft>
              <a:buClr>
                <a:schemeClr val="lt1"/>
              </a:buClr>
              <a:buSzPts val="1500"/>
              <a:buChar char="●"/>
              <a:defRPr sz="1500">
                <a:solidFill>
                  <a:schemeClr val="lt1"/>
                </a:solidFill>
              </a:defRPr>
            </a:lvl4pPr>
            <a:lvl5pPr indent="-323850" lvl="4" marL="2286000">
              <a:spcBef>
                <a:spcPts val="0"/>
              </a:spcBef>
              <a:spcAft>
                <a:spcPts val="0"/>
              </a:spcAft>
              <a:buClr>
                <a:schemeClr val="lt1"/>
              </a:buClr>
              <a:buSzPts val="1500"/>
              <a:buChar char="○"/>
              <a:defRPr sz="1500">
                <a:solidFill>
                  <a:schemeClr val="lt1"/>
                </a:solidFill>
              </a:defRPr>
            </a:lvl5pPr>
            <a:lvl6pPr indent="-323850" lvl="5" marL="2743200">
              <a:spcBef>
                <a:spcPts val="0"/>
              </a:spcBef>
              <a:spcAft>
                <a:spcPts val="0"/>
              </a:spcAft>
              <a:buClr>
                <a:schemeClr val="lt1"/>
              </a:buClr>
              <a:buSzPts val="1500"/>
              <a:buChar char="■"/>
              <a:defRPr sz="1500">
                <a:solidFill>
                  <a:schemeClr val="lt1"/>
                </a:solidFill>
              </a:defRPr>
            </a:lvl6pPr>
            <a:lvl7pPr indent="-323850" lvl="6" marL="3200400">
              <a:spcBef>
                <a:spcPts val="0"/>
              </a:spcBef>
              <a:spcAft>
                <a:spcPts val="0"/>
              </a:spcAft>
              <a:buClr>
                <a:schemeClr val="lt1"/>
              </a:buClr>
              <a:buSzPts val="1500"/>
              <a:buChar char="●"/>
              <a:defRPr sz="1500">
                <a:solidFill>
                  <a:schemeClr val="lt1"/>
                </a:solidFill>
              </a:defRPr>
            </a:lvl7pPr>
            <a:lvl8pPr indent="-323850" lvl="7" marL="3657600">
              <a:spcBef>
                <a:spcPts val="0"/>
              </a:spcBef>
              <a:spcAft>
                <a:spcPts val="0"/>
              </a:spcAft>
              <a:buClr>
                <a:schemeClr val="lt1"/>
              </a:buClr>
              <a:buSzPts val="1500"/>
              <a:buChar char="○"/>
              <a:defRPr sz="1500">
                <a:solidFill>
                  <a:schemeClr val="lt1"/>
                </a:solidFill>
              </a:defRPr>
            </a:lvl8pPr>
            <a:lvl9pPr indent="-323850" lvl="8" marL="4114800">
              <a:spcBef>
                <a:spcPts val="0"/>
              </a:spcBef>
              <a:spcAft>
                <a:spcPts val="0"/>
              </a:spcAft>
              <a:buClr>
                <a:schemeClr val="lt1"/>
              </a:buClr>
              <a:buSzPts val="1500"/>
              <a:buChar char="■"/>
              <a:defRPr sz="1500">
                <a:solidFill>
                  <a:schemeClr val="lt1"/>
                </a:solidFill>
              </a:defRPr>
            </a:lvl9pPr>
          </a:lstStyle>
          <a:p/>
        </p:txBody>
      </p:sp>
      <p:sp>
        <p:nvSpPr>
          <p:cNvPr id="264" name="Google Shape;264;p46"/>
          <p:cNvSpPr txBox="1"/>
          <p:nvPr>
            <p:ph idx="12" type="sldNum"/>
          </p:nvPr>
        </p:nvSpPr>
        <p:spPr>
          <a:xfrm>
            <a:off x="8490529" y="250829"/>
            <a:ext cx="348900" cy="178200"/>
          </a:xfrm>
          <a:prstGeom prst="rect">
            <a:avLst/>
          </a:prstGeom>
        </p:spPr>
        <p:txBody>
          <a:bodyPr anchorCtr="0" anchor="t" bIns="91425" lIns="91425" spcFirstLastPara="1" rIns="91425" wrap="square" tIns="91425">
            <a:noAutofit/>
          </a:bodyPr>
          <a:lstStyle>
            <a:lvl1pPr lvl="0" rtl="0">
              <a:buNone/>
              <a:defRPr sz="1100">
                <a:solidFill>
                  <a:schemeClr val="dk2"/>
                </a:solidFill>
              </a:defRPr>
            </a:lvl1pPr>
            <a:lvl2pPr lvl="1" rtl="0">
              <a:buNone/>
              <a:defRPr sz="1100">
                <a:solidFill>
                  <a:schemeClr val="dk2"/>
                </a:solidFill>
              </a:defRPr>
            </a:lvl2pPr>
            <a:lvl3pPr lvl="2" rtl="0">
              <a:buNone/>
              <a:defRPr sz="1100">
                <a:solidFill>
                  <a:schemeClr val="dk2"/>
                </a:solidFill>
              </a:defRPr>
            </a:lvl3pPr>
            <a:lvl4pPr lvl="3" rtl="0">
              <a:buNone/>
              <a:defRPr sz="1100">
                <a:solidFill>
                  <a:schemeClr val="dk2"/>
                </a:solidFill>
              </a:defRPr>
            </a:lvl4pPr>
            <a:lvl5pPr lvl="4" rtl="0">
              <a:buNone/>
              <a:defRPr sz="1100">
                <a:solidFill>
                  <a:schemeClr val="dk2"/>
                </a:solidFill>
              </a:defRPr>
            </a:lvl5pPr>
            <a:lvl6pPr lvl="5" rtl="0">
              <a:buNone/>
              <a:defRPr sz="1100">
                <a:solidFill>
                  <a:schemeClr val="dk2"/>
                </a:solidFill>
              </a:defRPr>
            </a:lvl6pPr>
            <a:lvl7pPr lvl="6" rtl="0">
              <a:buNone/>
              <a:defRPr sz="1100">
                <a:solidFill>
                  <a:schemeClr val="dk2"/>
                </a:solidFill>
              </a:defRPr>
            </a:lvl7pPr>
            <a:lvl8pPr lvl="7" rtl="0">
              <a:buNone/>
              <a:defRPr sz="1100">
                <a:solidFill>
                  <a:schemeClr val="dk2"/>
                </a:solidFill>
              </a:defRPr>
            </a:lvl8pPr>
            <a:lvl9pPr lvl="8" rtl="0">
              <a:buNone/>
              <a:defRPr sz="11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265" name="Google Shape;265;p46"/>
          <p:cNvSpPr/>
          <p:nvPr/>
        </p:nvSpPr>
        <p:spPr>
          <a:xfrm>
            <a:off x="4416275" y="1976923"/>
            <a:ext cx="4045200" cy="28713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46"/>
          <p:cNvSpPr/>
          <p:nvPr/>
        </p:nvSpPr>
        <p:spPr>
          <a:xfrm rot="444408">
            <a:off x="5636457" y="2500588"/>
            <a:ext cx="1505663" cy="1505327"/>
          </a:xfrm>
          <a:prstGeom prst="pie">
            <a:avLst>
              <a:gd fmla="val 8241844" name="adj1"/>
              <a:gd fmla="val 12554936" name="adj2"/>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SzPts val="1100"/>
              <a:buNone/>
            </a:pPr>
            <a:r>
              <a:t/>
            </a:r>
            <a:endParaRPr sz="110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fferentiators / 4 column text">
  <p:cSld name="BIG_NUMBER">
    <p:bg>
      <p:bgPr>
        <a:solidFill>
          <a:schemeClr val="dk1"/>
        </a:solidFill>
      </p:bgPr>
    </p:bg>
    <p:spTree>
      <p:nvGrpSpPr>
        <p:cNvPr id="267" name="Shape 267"/>
        <p:cNvGrpSpPr/>
        <p:nvPr/>
      </p:nvGrpSpPr>
      <p:grpSpPr>
        <a:xfrm>
          <a:off x="0" y="0"/>
          <a:ext cx="0" cy="0"/>
          <a:chOff x="0" y="0"/>
          <a:chExt cx="0" cy="0"/>
        </a:xfrm>
      </p:grpSpPr>
      <p:sp>
        <p:nvSpPr>
          <p:cNvPr id="268" name="Google Shape;268;p47"/>
          <p:cNvSpPr/>
          <p:nvPr/>
        </p:nvSpPr>
        <p:spPr>
          <a:xfrm>
            <a:off x="0" y="1324925"/>
            <a:ext cx="4572000" cy="19104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p>
        </p:txBody>
      </p:sp>
      <p:sp>
        <p:nvSpPr>
          <p:cNvPr id="269" name="Google Shape;269;p47"/>
          <p:cNvSpPr/>
          <p:nvPr/>
        </p:nvSpPr>
        <p:spPr>
          <a:xfrm>
            <a:off x="0" y="3235076"/>
            <a:ext cx="4572000" cy="1914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solidFill>
                <a:schemeClr val="dk2"/>
              </a:solidFill>
            </a:endParaRPr>
          </a:p>
        </p:txBody>
      </p:sp>
      <p:sp>
        <p:nvSpPr>
          <p:cNvPr id="270" name="Google Shape;270;p47"/>
          <p:cNvSpPr/>
          <p:nvPr/>
        </p:nvSpPr>
        <p:spPr>
          <a:xfrm>
            <a:off x="4571892" y="3235076"/>
            <a:ext cx="4572000" cy="19149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solidFill>
                <a:schemeClr val="lt1"/>
              </a:solidFill>
            </a:endParaRPr>
          </a:p>
        </p:txBody>
      </p:sp>
      <p:sp>
        <p:nvSpPr>
          <p:cNvPr id="271" name="Google Shape;271;p47"/>
          <p:cNvSpPr/>
          <p:nvPr/>
        </p:nvSpPr>
        <p:spPr>
          <a:xfrm>
            <a:off x="4571892" y="1324925"/>
            <a:ext cx="4572000" cy="19104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solidFill>
                <a:schemeClr val="accent5"/>
              </a:solidFill>
            </a:endParaRPr>
          </a:p>
        </p:txBody>
      </p:sp>
      <p:sp>
        <p:nvSpPr>
          <p:cNvPr id="272" name="Google Shape;272;p47"/>
          <p:cNvSpPr txBox="1"/>
          <p:nvPr>
            <p:ph idx="1" type="subTitle"/>
          </p:nvPr>
        </p:nvSpPr>
        <p:spPr>
          <a:xfrm>
            <a:off x="480420" y="290626"/>
            <a:ext cx="3592200" cy="3372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Hepta Slab Medium"/>
              <a:buNone/>
              <a:defRPr>
                <a:solidFill>
                  <a:schemeClr val="lt1"/>
                </a:solidFill>
                <a:latin typeface="Hepta Slab Medium"/>
                <a:ea typeface="Hepta Slab Medium"/>
                <a:cs typeface="Hepta Slab Medium"/>
                <a:sym typeface="Hepta Slab Medium"/>
              </a:defRPr>
            </a:lvl1pPr>
            <a:lvl2pPr lvl="1">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2pPr>
            <a:lvl3pPr lvl="2">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3pPr>
            <a:lvl4pPr lvl="3">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4pPr>
            <a:lvl5pPr lvl="4">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5pPr>
            <a:lvl6pPr lvl="5">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6pPr>
            <a:lvl7pPr lvl="6">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7pPr>
            <a:lvl8pPr lvl="7">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8pPr>
            <a:lvl9pPr lvl="8">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9pPr>
          </a:lstStyle>
          <a:p/>
        </p:txBody>
      </p:sp>
      <p:sp>
        <p:nvSpPr>
          <p:cNvPr id="273" name="Google Shape;273;p47"/>
          <p:cNvSpPr txBox="1"/>
          <p:nvPr>
            <p:ph idx="2" type="body"/>
          </p:nvPr>
        </p:nvSpPr>
        <p:spPr>
          <a:xfrm>
            <a:off x="480425" y="610475"/>
            <a:ext cx="4878300" cy="6003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indent="-298450" lvl="1" marL="9144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indent="-298450" lvl="2" marL="13716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indent="-298450" lvl="3" marL="18288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indent="-298450" lvl="4" marL="228600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indent="-298450" lvl="5" marL="27432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indent="-298450" lvl="6" marL="32004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indent="-298450" lvl="7" marL="36576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indent="-298450" lvl="8" marL="41148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p:txBody>
      </p:sp>
      <p:sp>
        <p:nvSpPr>
          <p:cNvPr id="274" name="Google Shape;274;p47"/>
          <p:cNvSpPr txBox="1"/>
          <p:nvPr>
            <p:ph idx="12" type="sldNum"/>
          </p:nvPr>
        </p:nvSpPr>
        <p:spPr>
          <a:xfrm>
            <a:off x="8490529" y="250829"/>
            <a:ext cx="348900" cy="178200"/>
          </a:xfrm>
          <a:prstGeom prst="rect">
            <a:avLst/>
          </a:prstGeom>
        </p:spPr>
        <p:txBody>
          <a:bodyPr anchorCtr="0" anchor="t" bIns="91425" lIns="91425" spcFirstLastPara="1" rIns="91425" wrap="square" tIns="91425">
            <a:noAutofit/>
          </a:bodyPr>
          <a:lstStyle>
            <a:lvl1pPr lvl="0" rtl="0">
              <a:buNone/>
              <a:defRPr sz="1100">
                <a:solidFill>
                  <a:schemeClr val="dk2"/>
                </a:solidFill>
              </a:defRPr>
            </a:lvl1pPr>
            <a:lvl2pPr lvl="1" rtl="0">
              <a:buNone/>
              <a:defRPr sz="1100">
                <a:solidFill>
                  <a:schemeClr val="dk2"/>
                </a:solidFill>
              </a:defRPr>
            </a:lvl2pPr>
            <a:lvl3pPr lvl="2" rtl="0">
              <a:buNone/>
              <a:defRPr sz="1100">
                <a:solidFill>
                  <a:schemeClr val="dk2"/>
                </a:solidFill>
              </a:defRPr>
            </a:lvl3pPr>
            <a:lvl4pPr lvl="3" rtl="0">
              <a:buNone/>
              <a:defRPr sz="1100">
                <a:solidFill>
                  <a:schemeClr val="dk2"/>
                </a:solidFill>
              </a:defRPr>
            </a:lvl4pPr>
            <a:lvl5pPr lvl="4" rtl="0">
              <a:buNone/>
              <a:defRPr sz="1100">
                <a:solidFill>
                  <a:schemeClr val="dk2"/>
                </a:solidFill>
              </a:defRPr>
            </a:lvl5pPr>
            <a:lvl6pPr lvl="5" rtl="0">
              <a:buNone/>
              <a:defRPr sz="1100">
                <a:solidFill>
                  <a:schemeClr val="dk2"/>
                </a:solidFill>
              </a:defRPr>
            </a:lvl6pPr>
            <a:lvl7pPr lvl="6" rtl="0">
              <a:buNone/>
              <a:defRPr sz="1100">
                <a:solidFill>
                  <a:schemeClr val="dk2"/>
                </a:solidFill>
              </a:defRPr>
            </a:lvl7pPr>
            <a:lvl8pPr lvl="7" rtl="0">
              <a:buNone/>
              <a:defRPr sz="1100">
                <a:solidFill>
                  <a:schemeClr val="dk2"/>
                </a:solidFill>
              </a:defRPr>
            </a:lvl8pPr>
            <a:lvl9pPr lvl="8" rtl="0">
              <a:buNone/>
              <a:defRPr sz="11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blank">
  <p:cSld name="BLANK">
    <p:spTree>
      <p:nvGrpSpPr>
        <p:cNvPr id="275" name="Shape 275"/>
        <p:cNvGrpSpPr/>
        <p:nvPr/>
      </p:nvGrpSpPr>
      <p:grpSpPr>
        <a:xfrm>
          <a:off x="0" y="0"/>
          <a:ext cx="0" cy="0"/>
          <a:chOff x="0" y="0"/>
          <a:chExt cx="0" cy="0"/>
        </a:xfrm>
      </p:grpSpPr>
      <p:sp>
        <p:nvSpPr>
          <p:cNvPr id="276" name="Google Shape;276;p48"/>
          <p:cNvSpPr txBox="1"/>
          <p:nvPr>
            <p:ph type="title"/>
          </p:nvPr>
        </p:nvSpPr>
        <p:spPr>
          <a:xfrm>
            <a:off x="697350" y="2932550"/>
            <a:ext cx="7749300" cy="10158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3600"/>
              <a:buFont typeface="Hepta Slab Medium"/>
              <a:buNone/>
              <a:defRPr>
                <a:latin typeface="Hepta Slab Medium"/>
                <a:ea typeface="Hepta Slab Medium"/>
                <a:cs typeface="Hepta Slab Medium"/>
                <a:sym typeface="Hepta Slab Medium"/>
              </a:defRPr>
            </a:lvl1pPr>
            <a:lvl2pPr lvl="1"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2pPr>
            <a:lvl3pPr lvl="2"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3pPr>
            <a:lvl4pPr lvl="3"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4pPr>
            <a:lvl5pPr lvl="4"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5pPr>
            <a:lvl6pPr lvl="5"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6pPr>
            <a:lvl7pPr lvl="6"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7pPr>
            <a:lvl8pPr lvl="7"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8pPr>
            <a:lvl9pPr lvl="8"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9pPr>
          </a:lstStyle>
          <a:p/>
        </p:txBody>
      </p:sp>
      <p:sp>
        <p:nvSpPr>
          <p:cNvPr id="277" name="Google Shape;277;p48"/>
          <p:cNvSpPr txBox="1"/>
          <p:nvPr>
            <p:ph idx="2" type="title"/>
          </p:nvPr>
        </p:nvSpPr>
        <p:spPr>
          <a:xfrm>
            <a:off x="3278250" y="1194450"/>
            <a:ext cx="2587500" cy="19926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1"/>
              </a:buClr>
              <a:buSzPts val="12800"/>
              <a:buNone/>
              <a:defRPr sz="12800">
                <a:solidFill>
                  <a:schemeClr val="accent1"/>
                </a:solidFill>
              </a:defRPr>
            </a:lvl1pPr>
            <a:lvl2pPr lvl="1" algn="ctr">
              <a:spcBef>
                <a:spcPts val="0"/>
              </a:spcBef>
              <a:spcAft>
                <a:spcPts val="0"/>
              </a:spcAft>
              <a:buClr>
                <a:schemeClr val="accent1"/>
              </a:buClr>
              <a:buSzPts val="12800"/>
              <a:buNone/>
              <a:defRPr sz="12800">
                <a:solidFill>
                  <a:schemeClr val="accent1"/>
                </a:solidFill>
                <a:latin typeface="Barlow Light"/>
                <a:ea typeface="Barlow Light"/>
                <a:cs typeface="Barlow Light"/>
                <a:sym typeface="Barlow Light"/>
              </a:defRPr>
            </a:lvl2pPr>
            <a:lvl3pPr lvl="2" algn="ctr">
              <a:spcBef>
                <a:spcPts val="0"/>
              </a:spcBef>
              <a:spcAft>
                <a:spcPts val="0"/>
              </a:spcAft>
              <a:buClr>
                <a:schemeClr val="accent1"/>
              </a:buClr>
              <a:buSzPts val="12800"/>
              <a:buNone/>
              <a:defRPr sz="12800">
                <a:solidFill>
                  <a:schemeClr val="accent1"/>
                </a:solidFill>
                <a:latin typeface="Barlow Light"/>
                <a:ea typeface="Barlow Light"/>
                <a:cs typeface="Barlow Light"/>
                <a:sym typeface="Barlow Light"/>
              </a:defRPr>
            </a:lvl3pPr>
            <a:lvl4pPr lvl="3" algn="ctr">
              <a:spcBef>
                <a:spcPts val="0"/>
              </a:spcBef>
              <a:spcAft>
                <a:spcPts val="0"/>
              </a:spcAft>
              <a:buClr>
                <a:schemeClr val="accent1"/>
              </a:buClr>
              <a:buSzPts val="12800"/>
              <a:buNone/>
              <a:defRPr sz="12800">
                <a:solidFill>
                  <a:schemeClr val="accent1"/>
                </a:solidFill>
                <a:latin typeface="Barlow Light"/>
                <a:ea typeface="Barlow Light"/>
                <a:cs typeface="Barlow Light"/>
                <a:sym typeface="Barlow Light"/>
              </a:defRPr>
            </a:lvl4pPr>
            <a:lvl5pPr lvl="4" algn="ctr">
              <a:spcBef>
                <a:spcPts val="0"/>
              </a:spcBef>
              <a:spcAft>
                <a:spcPts val="0"/>
              </a:spcAft>
              <a:buClr>
                <a:schemeClr val="accent1"/>
              </a:buClr>
              <a:buSzPts val="12800"/>
              <a:buNone/>
              <a:defRPr sz="12800">
                <a:solidFill>
                  <a:schemeClr val="accent1"/>
                </a:solidFill>
                <a:latin typeface="Barlow Light"/>
                <a:ea typeface="Barlow Light"/>
                <a:cs typeface="Barlow Light"/>
                <a:sym typeface="Barlow Light"/>
              </a:defRPr>
            </a:lvl5pPr>
            <a:lvl6pPr lvl="5" algn="ctr">
              <a:spcBef>
                <a:spcPts val="0"/>
              </a:spcBef>
              <a:spcAft>
                <a:spcPts val="0"/>
              </a:spcAft>
              <a:buClr>
                <a:schemeClr val="accent1"/>
              </a:buClr>
              <a:buSzPts val="12800"/>
              <a:buNone/>
              <a:defRPr sz="12800">
                <a:solidFill>
                  <a:schemeClr val="accent1"/>
                </a:solidFill>
                <a:latin typeface="Barlow Light"/>
                <a:ea typeface="Barlow Light"/>
                <a:cs typeface="Barlow Light"/>
                <a:sym typeface="Barlow Light"/>
              </a:defRPr>
            </a:lvl6pPr>
            <a:lvl7pPr lvl="6" algn="ctr">
              <a:spcBef>
                <a:spcPts val="0"/>
              </a:spcBef>
              <a:spcAft>
                <a:spcPts val="0"/>
              </a:spcAft>
              <a:buClr>
                <a:schemeClr val="accent1"/>
              </a:buClr>
              <a:buSzPts val="12800"/>
              <a:buNone/>
              <a:defRPr sz="12800">
                <a:solidFill>
                  <a:schemeClr val="accent1"/>
                </a:solidFill>
                <a:latin typeface="Barlow Light"/>
                <a:ea typeface="Barlow Light"/>
                <a:cs typeface="Barlow Light"/>
                <a:sym typeface="Barlow Light"/>
              </a:defRPr>
            </a:lvl7pPr>
            <a:lvl8pPr lvl="7" algn="ctr">
              <a:spcBef>
                <a:spcPts val="0"/>
              </a:spcBef>
              <a:spcAft>
                <a:spcPts val="0"/>
              </a:spcAft>
              <a:buClr>
                <a:schemeClr val="accent1"/>
              </a:buClr>
              <a:buSzPts val="12800"/>
              <a:buNone/>
              <a:defRPr sz="12800">
                <a:solidFill>
                  <a:schemeClr val="accent1"/>
                </a:solidFill>
                <a:latin typeface="Barlow Light"/>
                <a:ea typeface="Barlow Light"/>
                <a:cs typeface="Barlow Light"/>
                <a:sym typeface="Barlow Light"/>
              </a:defRPr>
            </a:lvl8pPr>
            <a:lvl9pPr lvl="8" algn="ctr">
              <a:spcBef>
                <a:spcPts val="0"/>
              </a:spcBef>
              <a:spcAft>
                <a:spcPts val="0"/>
              </a:spcAft>
              <a:buClr>
                <a:schemeClr val="accent1"/>
              </a:buClr>
              <a:buSzPts val="12800"/>
              <a:buNone/>
              <a:defRPr sz="12800">
                <a:solidFill>
                  <a:schemeClr val="accent1"/>
                </a:solidFill>
                <a:latin typeface="Barlow Light"/>
                <a:ea typeface="Barlow Light"/>
                <a:cs typeface="Barlow Light"/>
                <a:sym typeface="Barlow Light"/>
              </a:defRPr>
            </a:lvl9pPr>
          </a:lstStyle>
          <a:p/>
        </p:txBody>
      </p:sp>
      <p:sp>
        <p:nvSpPr>
          <p:cNvPr id="278" name="Google Shape;278;p4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ext">
  <p:cSld name="TITLE_1">
    <p:bg>
      <p:bgPr>
        <a:solidFill>
          <a:schemeClr val="dk1"/>
        </a:solidFill>
      </p:bgPr>
    </p:bg>
    <p:spTree>
      <p:nvGrpSpPr>
        <p:cNvPr id="279" name="Shape 279"/>
        <p:cNvGrpSpPr/>
        <p:nvPr/>
      </p:nvGrpSpPr>
      <p:grpSpPr>
        <a:xfrm>
          <a:off x="0" y="0"/>
          <a:ext cx="0" cy="0"/>
          <a:chOff x="0" y="0"/>
          <a:chExt cx="0" cy="0"/>
        </a:xfrm>
      </p:grpSpPr>
      <p:sp>
        <p:nvSpPr>
          <p:cNvPr id="280" name="Google Shape;280;p49"/>
          <p:cNvSpPr/>
          <p:nvPr/>
        </p:nvSpPr>
        <p:spPr>
          <a:xfrm>
            <a:off x="0" y="0"/>
            <a:ext cx="9144000" cy="1631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49"/>
          <p:cNvSpPr txBox="1"/>
          <p:nvPr>
            <p:ph idx="1" type="subTitle"/>
          </p:nvPr>
        </p:nvSpPr>
        <p:spPr>
          <a:xfrm>
            <a:off x="791150" y="522625"/>
            <a:ext cx="5938800" cy="1108200"/>
          </a:xfrm>
          <a:prstGeom prst="rect">
            <a:avLst/>
          </a:prstGeom>
        </p:spPr>
        <p:txBody>
          <a:bodyPr anchorCtr="0" anchor="t" bIns="0" lIns="0" spcFirstLastPara="1" rIns="0" wrap="square" tIns="0">
            <a:noAutofit/>
          </a:bodyPr>
          <a:lstStyle>
            <a:lvl1pPr lvl="0">
              <a:spcBef>
                <a:spcPts val="0"/>
              </a:spcBef>
              <a:spcAft>
                <a:spcPts val="0"/>
              </a:spcAft>
              <a:buClr>
                <a:schemeClr val="accent1"/>
              </a:buClr>
              <a:buSzPts val="3600"/>
              <a:buFont typeface="Hepta Slab Medium"/>
              <a:buNone/>
              <a:defRPr sz="3600">
                <a:solidFill>
                  <a:schemeClr val="accent1"/>
                </a:solidFill>
                <a:latin typeface="Hepta Slab Medium"/>
                <a:ea typeface="Hepta Slab Medium"/>
                <a:cs typeface="Hepta Slab Medium"/>
                <a:sym typeface="Hepta Slab Medium"/>
              </a:defRPr>
            </a:lvl1pPr>
            <a:lvl2pPr lvl="1">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2pPr>
            <a:lvl3pPr lvl="2">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3pPr>
            <a:lvl4pPr lvl="3">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4pPr>
            <a:lvl5pPr lvl="4">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5pPr>
            <a:lvl6pPr lvl="5">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6pPr>
            <a:lvl7pPr lvl="6">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7pPr>
            <a:lvl8pPr lvl="7">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8pPr>
            <a:lvl9pPr lvl="8">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9pPr>
          </a:lstStyle>
          <a:p/>
        </p:txBody>
      </p:sp>
      <p:sp>
        <p:nvSpPr>
          <p:cNvPr id="282" name="Google Shape;282;p49"/>
          <p:cNvSpPr txBox="1"/>
          <p:nvPr>
            <p:ph idx="2" type="body"/>
          </p:nvPr>
        </p:nvSpPr>
        <p:spPr>
          <a:xfrm>
            <a:off x="810075" y="2065225"/>
            <a:ext cx="7539900" cy="2777400"/>
          </a:xfrm>
          <a:prstGeom prst="rect">
            <a:avLst/>
          </a:prstGeom>
        </p:spPr>
        <p:txBody>
          <a:bodyPr anchorCtr="0" anchor="t" bIns="91425" lIns="91425" spcFirstLastPara="1" rIns="91425" wrap="square" tIns="91425">
            <a:noAutofit/>
          </a:bodyPr>
          <a:lstStyle>
            <a:lvl1pPr indent="-406400" lvl="0" marL="457200">
              <a:spcBef>
                <a:spcPts val="0"/>
              </a:spcBef>
              <a:spcAft>
                <a:spcPts val="0"/>
              </a:spcAft>
              <a:buClr>
                <a:schemeClr val="lt1"/>
              </a:buClr>
              <a:buSzPts val="2800"/>
              <a:buChar char="●"/>
              <a:defRPr sz="2800">
                <a:solidFill>
                  <a:schemeClr val="lt1"/>
                </a:solidFill>
              </a:defRPr>
            </a:lvl1pPr>
            <a:lvl2pPr indent="-406400" lvl="1" marL="914400">
              <a:spcBef>
                <a:spcPts val="0"/>
              </a:spcBef>
              <a:spcAft>
                <a:spcPts val="0"/>
              </a:spcAft>
              <a:buClr>
                <a:schemeClr val="lt1"/>
              </a:buClr>
              <a:buSzPts val="2800"/>
              <a:buChar char="○"/>
              <a:defRPr sz="2800">
                <a:solidFill>
                  <a:schemeClr val="lt1"/>
                </a:solidFill>
              </a:defRPr>
            </a:lvl2pPr>
            <a:lvl3pPr indent="-406400" lvl="2" marL="1371600">
              <a:spcBef>
                <a:spcPts val="0"/>
              </a:spcBef>
              <a:spcAft>
                <a:spcPts val="0"/>
              </a:spcAft>
              <a:buClr>
                <a:schemeClr val="lt1"/>
              </a:buClr>
              <a:buSzPts val="2800"/>
              <a:buChar char="■"/>
              <a:defRPr sz="2800">
                <a:solidFill>
                  <a:schemeClr val="lt1"/>
                </a:solidFill>
              </a:defRPr>
            </a:lvl3pPr>
            <a:lvl4pPr indent="-406400" lvl="3" marL="1828800">
              <a:spcBef>
                <a:spcPts val="0"/>
              </a:spcBef>
              <a:spcAft>
                <a:spcPts val="0"/>
              </a:spcAft>
              <a:buClr>
                <a:schemeClr val="lt1"/>
              </a:buClr>
              <a:buSzPts val="2800"/>
              <a:buChar char="●"/>
              <a:defRPr sz="2800">
                <a:solidFill>
                  <a:schemeClr val="lt1"/>
                </a:solidFill>
              </a:defRPr>
            </a:lvl4pPr>
            <a:lvl5pPr indent="-406400" lvl="4" marL="2286000">
              <a:spcBef>
                <a:spcPts val="0"/>
              </a:spcBef>
              <a:spcAft>
                <a:spcPts val="0"/>
              </a:spcAft>
              <a:buClr>
                <a:schemeClr val="lt1"/>
              </a:buClr>
              <a:buSzPts val="2800"/>
              <a:buChar char="○"/>
              <a:defRPr sz="2800">
                <a:solidFill>
                  <a:schemeClr val="lt1"/>
                </a:solidFill>
              </a:defRPr>
            </a:lvl5pPr>
            <a:lvl6pPr indent="-406400" lvl="5" marL="2743200">
              <a:spcBef>
                <a:spcPts val="0"/>
              </a:spcBef>
              <a:spcAft>
                <a:spcPts val="0"/>
              </a:spcAft>
              <a:buClr>
                <a:schemeClr val="lt1"/>
              </a:buClr>
              <a:buSzPts val="2800"/>
              <a:buChar char="■"/>
              <a:defRPr sz="2800">
                <a:solidFill>
                  <a:schemeClr val="lt1"/>
                </a:solidFill>
              </a:defRPr>
            </a:lvl6pPr>
            <a:lvl7pPr indent="-406400" lvl="6" marL="3200400">
              <a:spcBef>
                <a:spcPts val="0"/>
              </a:spcBef>
              <a:spcAft>
                <a:spcPts val="0"/>
              </a:spcAft>
              <a:buClr>
                <a:schemeClr val="lt1"/>
              </a:buClr>
              <a:buSzPts val="2800"/>
              <a:buChar char="●"/>
              <a:defRPr sz="2800">
                <a:solidFill>
                  <a:schemeClr val="lt1"/>
                </a:solidFill>
              </a:defRPr>
            </a:lvl7pPr>
            <a:lvl8pPr indent="-406400" lvl="7" marL="3657600">
              <a:spcBef>
                <a:spcPts val="0"/>
              </a:spcBef>
              <a:spcAft>
                <a:spcPts val="0"/>
              </a:spcAft>
              <a:buClr>
                <a:schemeClr val="lt1"/>
              </a:buClr>
              <a:buSzPts val="2800"/>
              <a:buChar char="○"/>
              <a:defRPr sz="2800">
                <a:solidFill>
                  <a:schemeClr val="lt1"/>
                </a:solidFill>
              </a:defRPr>
            </a:lvl8pPr>
            <a:lvl9pPr indent="-406400" lvl="8" marL="4114800">
              <a:spcBef>
                <a:spcPts val="0"/>
              </a:spcBef>
              <a:spcAft>
                <a:spcPts val="0"/>
              </a:spcAft>
              <a:buClr>
                <a:schemeClr val="lt1"/>
              </a:buClr>
              <a:buSzPts val="2800"/>
              <a:buChar char="■"/>
              <a:defRPr sz="2800">
                <a:solidFill>
                  <a:schemeClr val="lt1"/>
                </a:solidFill>
              </a:defRPr>
            </a:lvl9pPr>
          </a:lstStyle>
          <a:p/>
        </p:txBody>
      </p:sp>
      <p:sp>
        <p:nvSpPr>
          <p:cNvPr id="283" name="Google Shape;283;p49"/>
          <p:cNvSpPr txBox="1"/>
          <p:nvPr>
            <p:ph idx="12" type="sldNum"/>
          </p:nvPr>
        </p:nvSpPr>
        <p:spPr>
          <a:xfrm>
            <a:off x="8490529" y="250829"/>
            <a:ext cx="348900" cy="178200"/>
          </a:xfrm>
          <a:prstGeom prst="rect">
            <a:avLst/>
          </a:prstGeom>
        </p:spPr>
        <p:txBody>
          <a:bodyPr anchorCtr="0" anchor="t" bIns="91425" lIns="91425" spcFirstLastPara="1" rIns="91425" wrap="square" tIns="91425">
            <a:noAutofit/>
          </a:bodyPr>
          <a:lstStyle>
            <a:lvl1pPr lvl="0" rtl="0">
              <a:buNone/>
              <a:defRPr sz="1100">
                <a:solidFill>
                  <a:schemeClr val="accent1"/>
                </a:solidFill>
              </a:defRPr>
            </a:lvl1pPr>
            <a:lvl2pPr lvl="1" rtl="0">
              <a:buNone/>
              <a:defRPr sz="1100">
                <a:solidFill>
                  <a:schemeClr val="accent1"/>
                </a:solidFill>
              </a:defRPr>
            </a:lvl2pPr>
            <a:lvl3pPr lvl="2" rtl="0">
              <a:buNone/>
              <a:defRPr sz="1100">
                <a:solidFill>
                  <a:schemeClr val="accent1"/>
                </a:solidFill>
              </a:defRPr>
            </a:lvl3pPr>
            <a:lvl4pPr lvl="3" rtl="0">
              <a:buNone/>
              <a:defRPr sz="1100">
                <a:solidFill>
                  <a:schemeClr val="accent1"/>
                </a:solidFill>
              </a:defRPr>
            </a:lvl4pPr>
            <a:lvl5pPr lvl="4" rtl="0">
              <a:buNone/>
              <a:defRPr sz="1100">
                <a:solidFill>
                  <a:schemeClr val="accent1"/>
                </a:solidFill>
              </a:defRPr>
            </a:lvl5pPr>
            <a:lvl6pPr lvl="5" rtl="0">
              <a:buNone/>
              <a:defRPr sz="1100">
                <a:solidFill>
                  <a:schemeClr val="accent1"/>
                </a:solidFill>
              </a:defRPr>
            </a:lvl6pPr>
            <a:lvl7pPr lvl="6" rtl="0">
              <a:buNone/>
              <a:defRPr sz="1100">
                <a:solidFill>
                  <a:schemeClr val="accent1"/>
                </a:solidFill>
              </a:defRPr>
            </a:lvl7pPr>
            <a:lvl8pPr lvl="7" rtl="0">
              <a:buNone/>
              <a:defRPr sz="1100">
                <a:solidFill>
                  <a:schemeClr val="accent1"/>
                </a:solidFill>
              </a:defRPr>
            </a:lvl8pPr>
            <a:lvl9pPr lvl="8" rtl="0">
              <a:buNone/>
              <a:defRPr sz="1100">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Background Image + Text">
  <p:cSld name="CUSTOM">
    <p:spTree>
      <p:nvGrpSpPr>
        <p:cNvPr id="284" name="Shape 284"/>
        <p:cNvGrpSpPr/>
        <p:nvPr/>
      </p:nvGrpSpPr>
      <p:grpSpPr>
        <a:xfrm>
          <a:off x="0" y="0"/>
          <a:ext cx="0" cy="0"/>
          <a:chOff x="0" y="0"/>
          <a:chExt cx="0" cy="0"/>
        </a:xfrm>
      </p:grpSpPr>
      <p:sp>
        <p:nvSpPr>
          <p:cNvPr id="285" name="Google Shape;285;p50"/>
          <p:cNvSpPr/>
          <p:nvPr>
            <p:ph idx="2" type="pic"/>
          </p:nvPr>
        </p:nvSpPr>
        <p:spPr>
          <a:xfrm>
            <a:off x="0" y="0"/>
            <a:ext cx="9144000" cy="5143500"/>
          </a:xfrm>
          <a:prstGeom prst="rect">
            <a:avLst/>
          </a:prstGeom>
          <a:noFill/>
          <a:ln>
            <a:noFill/>
          </a:ln>
        </p:spPr>
      </p:sp>
      <p:sp>
        <p:nvSpPr>
          <p:cNvPr id="286" name="Google Shape;286;p50"/>
          <p:cNvSpPr txBox="1"/>
          <p:nvPr>
            <p:ph idx="1" type="body"/>
          </p:nvPr>
        </p:nvSpPr>
        <p:spPr>
          <a:xfrm>
            <a:off x="4655675" y="956675"/>
            <a:ext cx="3965400" cy="775200"/>
          </a:xfrm>
          <a:prstGeom prst="rect">
            <a:avLst/>
          </a:prstGeom>
          <a:solidFill>
            <a:schemeClr val="lt1"/>
          </a:solidFill>
        </p:spPr>
        <p:txBody>
          <a:bodyPr anchorCtr="0" anchor="t" bIns="274300" lIns="274300" spcFirstLastPara="1" rIns="274300" wrap="square" tIns="0">
            <a:noAutofit/>
          </a:bodyPr>
          <a:lstStyle>
            <a:lvl1pPr indent="-298450" lvl="0" marL="457200">
              <a:spcBef>
                <a:spcPts val="0"/>
              </a:spcBef>
              <a:spcAft>
                <a:spcPts val="0"/>
              </a:spcAft>
              <a:buClr>
                <a:schemeClr val="dk1"/>
              </a:buClr>
              <a:buSzPts val="1100"/>
              <a:buFont typeface="Barlow"/>
              <a:buChar char="●"/>
              <a:defRPr sz="1100">
                <a:latin typeface="Barlow"/>
                <a:ea typeface="Barlow"/>
                <a:cs typeface="Barlow"/>
                <a:sym typeface="Barlow"/>
              </a:defRPr>
            </a:lvl1pPr>
            <a:lvl2pPr indent="-298450" lvl="1" marL="914400">
              <a:spcBef>
                <a:spcPts val="0"/>
              </a:spcBef>
              <a:spcAft>
                <a:spcPts val="0"/>
              </a:spcAft>
              <a:buClr>
                <a:schemeClr val="dk1"/>
              </a:buClr>
              <a:buSzPts val="1100"/>
              <a:buFont typeface="Barlow"/>
              <a:buChar char="○"/>
              <a:defRPr sz="1100">
                <a:latin typeface="Barlow"/>
                <a:ea typeface="Barlow"/>
                <a:cs typeface="Barlow"/>
                <a:sym typeface="Barlow"/>
              </a:defRPr>
            </a:lvl2pPr>
            <a:lvl3pPr indent="-298450" lvl="2" marL="1371600">
              <a:spcBef>
                <a:spcPts val="0"/>
              </a:spcBef>
              <a:spcAft>
                <a:spcPts val="0"/>
              </a:spcAft>
              <a:buClr>
                <a:schemeClr val="dk1"/>
              </a:buClr>
              <a:buSzPts val="1100"/>
              <a:buFont typeface="Barlow"/>
              <a:buChar char="■"/>
              <a:defRPr sz="1100">
                <a:latin typeface="Barlow"/>
                <a:ea typeface="Barlow"/>
                <a:cs typeface="Barlow"/>
                <a:sym typeface="Barlow"/>
              </a:defRPr>
            </a:lvl3pPr>
            <a:lvl4pPr indent="-298450" lvl="3" marL="1828800">
              <a:spcBef>
                <a:spcPts val="0"/>
              </a:spcBef>
              <a:spcAft>
                <a:spcPts val="0"/>
              </a:spcAft>
              <a:buClr>
                <a:schemeClr val="dk1"/>
              </a:buClr>
              <a:buSzPts val="1100"/>
              <a:buFont typeface="Barlow"/>
              <a:buChar char="●"/>
              <a:defRPr sz="1100">
                <a:latin typeface="Barlow"/>
                <a:ea typeface="Barlow"/>
                <a:cs typeface="Barlow"/>
                <a:sym typeface="Barlow"/>
              </a:defRPr>
            </a:lvl4pPr>
            <a:lvl5pPr indent="-298450" lvl="4" marL="2286000">
              <a:spcBef>
                <a:spcPts val="0"/>
              </a:spcBef>
              <a:spcAft>
                <a:spcPts val="0"/>
              </a:spcAft>
              <a:buClr>
                <a:schemeClr val="dk1"/>
              </a:buClr>
              <a:buSzPts val="1100"/>
              <a:buFont typeface="Barlow"/>
              <a:buChar char="○"/>
              <a:defRPr>
                <a:latin typeface="Barlow"/>
                <a:ea typeface="Barlow"/>
                <a:cs typeface="Barlow"/>
                <a:sym typeface="Barlow"/>
              </a:defRPr>
            </a:lvl5pPr>
            <a:lvl6pPr indent="-298450" lvl="5" marL="2743200">
              <a:spcBef>
                <a:spcPts val="0"/>
              </a:spcBef>
              <a:spcAft>
                <a:spcPts val="0"/>
              </a:spcAft>
              <a:buClr>
                <a:schemeClr val="dk1"/>
              </a:buClr>
              <a:buSzPts val="1100"/>
              <a:buFont typeface="Barlow"/>
              <a:buChar char="■"/>
              <a:defRPr sz="1100">
                <a:latin typeface="Barlow"/>
                <a:ea typeface="Barlow"/>
                <a:cs typeface="Barlow"/>
                <a:sym typeface="Barlow"/>
              </a:defRPr>
            </a:lvl6pPr>
            <a:lvl7pPr indent="-298450" lvl="6" marL="3200400">
              <a:spcBef>
                <a:spcPts val="0"/>
              </a:spcBef>
              <a:spcAft>
                <a:spcPts val="0"/>
              </a:spcAft>
              <a:buClr>
                <a:schemeClr val="dk1"/>
              </a:buClr>
              <a:buSzPts val="1100"/>
              <a:buFont typeface="Barlow"/>
              <a:buChar char="●"/>
              <a:defRPr sz="1100">
                <a:latin typeface="Barlow"/>
                <a:ea typeface="Barlow"/>
                <a:cs typeface="Barlow"/>
                <a:sym typeface="Barlow"/>
              </a:defRPr>
            </a:lvl7pPr>
            <a:lvl8pPr indent="-298450" lvl="7" marL="3657600">
              <a:spcBef>
                <a:spcPts val="0"/>
              </a:spcBef>
              <a:spcAft>
                <a:spcPts val="0"/>
              </a:spcAft>
              <a:buClr>
                <a:schemeClr val="dk1"/>
              </a:buClr>
              <a:buSzPts val="1100"/>
              <a:buFont typeface="Barlow"/>
              <a:buChar char="○"/>
              <a:defRPr sz="1100">
                <a:latin typeface="Barlow"/>
                <a:ea typeface="Barlow"/>
                <a:cs typeface="Barlow"/>
                <a:sym typeface="Barlow"/>
              </a:defRPr>
            </a:lvl8pPr>
            <a:lvl9pPr indent="-298450" lvl="8" marL="4114800">
              <a:spcBef>
                <a:spcPts val="0"/>
              </a:spcBef>
              <a:spcAft>
                <a:spcPts val="0"/>
              </a:spcAft>
              <a:buClr>
                <a:schemeClr val="dk1"/>
              </a:buClr>
              <a:buSzPts val="1100"/>
              <a:buFont typeface="Barlow"/>
              <a:buChar char="■"/>
              <a:defRPr sz="1100">
                <a:latin typeface="Barlow"/>
                <a:ea typeface="Barlow"/>
                <a:cs typeface="Barlow"/>
                <a:sym typeface="Barlow"/>
              </a:defRPr>
            </a:lvl9pPr>
          </a:lstStyle>
          <a:p/>
        </p:txBody>
      </p:sp>
      <p:sp>
        <p:nvSpPr>
          <p:cNvPr id="287" name="Google Shape;287;p50"/>
          <p:cNvSpPr txBox="1"/>
          <p:nvPr>
            <p:ph idx="3" type="subTitle"/>
          </p:nvPr>
        </p:nvSpPr>
        <p:spPr>
          <a:xfrm>
            <a:off x="4655675" y="522900"/>
            <a:ext cx="3965400" cy="442800"/>
          </a:xfrm>
          <a:prstGeom prst="rect">
            <a:avLst/>
          </a:prstGeom>
          <a:solidFill>
            <a:schemeClr val="lt1"/>
          </a:solidFill>
        </p:spPr>
        <p:txBody>
          <a:bodyPr anchorCtr="0" anchor="b" bIns="0" lIns="274300" spcFirstLastPara="1" rIns="274300" wrap="square" tIns="274300">
            <a:noAutofit/>
          </a:bodyPr>
          <a:lstStyle>
            <a:lvl1pPr lvl="0">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1pPr>
            <a:lvl2pPr lvl="1">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2pPr>
            <a:lvl3pPr lvl="2">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3pPr>
            <a:lvl4pPr lvl="3">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4pPr>
            <a:lvl5pPr lvl="4">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5pPr>
            <a:lvl6pPr lvl="5">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6pPr>
            <a:lvl7pPr lvl="6">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7pPr>
            <a:lvl8pPr lvl="7">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8pPr>
            <a:lvl9pPr lvl="8">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9pPr>
          </a:lstStyle>
          <a:p/>
        </p:txBody>
      </p:sp>
      <p:sp>
        <p:nvSpPr>
          <p:cNvPr id="288" name="Google Shape;288;p50"/>
          <p:cNvSpPr txBox="1"/>
          <p:nvPr>
            <p:ph idx="4" type="body"/>
          </p:nvPr>
        </p:nvSpPr>
        <p:spPr>
          <a:xfrm>
            <a:off x="524350" y="4144800"/>
            <a:ext cx="1558800" cy="475800"/>
          </a:xfrm>
          <a:prstGeom prst="rect">
            <a:avLst/>
          </a:prstGeom>
          <a:solidFill>
            <a:schemeClr val="lt1"/>
          </a:solidFill>
        </p:spPr>
        <p:txBody>
          <a:bodyPr anchorCtr="0" anchor="t" bIns="137150" lIns="137150" spcFirstLastPara="1" rIns="137150" wrap="square" tIns="137150">
            <a:noAutofit/>
          </a:bodyPr>
          <a:lstStyle>
            <a:lvl1pPr indent="-273050" lvl="0" marL="457200">
              <a:spcBef>
                <a:spcPts val="0"/>
              </a:spcBef>
              <a:spcAft>
                <a:spcPts val="0"/>
              </a:spcAft>
              <a:buClr>
                <a:schemeClr val="dk1"/>
              </a:buClr>
              <a:buSzPts val="700"/>
              <a:buFont typeface="Barlow"/>
              <a:buChar char="●"/>
              <a:defRPr sz="700">
                <a:latin typeface="Barlow"/>
                <a:ea typeface="Barlow"/>
                <a:cs typeface="Barlow"/>
                <a:sym typeface="Barlow"/>
              </a:defRPr>
            </a:lvl1pPr>
            <a:lvl2pPr indent="-273050" lvl="1" marL="914400">
              <a:spcBef>
                <a:spcPts val="0"/>
              </a:spcBef>
              <a:spcAft>
                <a:spcPts val="0"/>
              </a:spcAft>
              <a:buClr>
                <a:schemeClr val="dk1"/>
              </a:buClr>
              <a:buSzPts val="700"/>
              <a:buFont typeface="Barlow"/>
              <a:buChar char="○"/>
              <a:defRPr sz="700">
                <a:latin typeface="Barlow"/>
                <a:ea typeface="Barlow"/>
                <a:cs typeface="Barlow"/>
                <a:sym typeface="Barlow"/>
              </a:defRPr>
            </a:lvl2pPr>
            <a:lvl3pPr indent="-273050" lvl="2" marL="1371600">
              <a:spcBef>
                <a:spcPts val="0"/>
              </a:spcBef>
              <a:spcAft>
                <a:spcPts val="0"/>
              </a:spcAft>
              <a:buClr>
                <a:schemeClr val="dk1"/>
              </a:buClr>
              <a:buSzPts val="700"/>
              <a:buFont typeface="Barlow"/>
              <a:buChar char="■"/>
              <a:defRPr sz="700">
                <a:latin typeface="Barlow"/>
                <a:ea typeface="Barlow"/>
                <a:cs typeface="Barlow"/>
                <a:sym typeface="Barlow"/>
              </a:defRPr>
            </a:lvl3pPr>
            <a:lvl4pPr indent="-273050" lvl="3" marL="1828800">
              <a:spcBef>
                <a:spcPts val="0"/>
              </a:spcBef>
              <a:spcAft>
                <a:spcPts val="0"/>
              </a:spcAft>
              <a:buClr>
                <a:schemeClr val="dk1"/>
              </a:buClr>
              <a:buSzPts val="700"/>
              <a:buFont typeface="Barlow"/>
              <a:buChar char="●"/>
              <a:defRPr sz="700">
                <a:latin typeface="Barlow"/>
                <a:ea typeface="Barlow"/>
                <a:cs typeface="Barlow"/>
                <a:sym typeface="Barlow"/>
              </a:defRPr>
            </a:lvl4pPr>
            <a:lvl5pPr indent="-273050" lvl="4" marL="2286000">
              <a:spcBef>
                <a:spcPts val="0"/>
              </a:spcBef>
              <a:spcAft>
                <a:spcPts val="0"/>
              </a:spcAft>
              <a:buClr>
                <a:schemeClr val="dk1"/>
              </a:buClr>
              <a:buSzPts val="700"/>
              <a:buFont typeface="Barlow"/>
              <a:buChar char="○"/>
              <a:defRPr sz="700">
                <a:latin typeface="Barlow"/>
                <a:ea typeface="Barlow"/>
                <a:cs typeface="Barlow"/>
                <a:sym typeface="Barlow"/>
              </a:defRPr>
            </a:lvl5pPr>
            <a:lvl6pPr indent="-273050" lvl="5" marL="2743200">
              <a:spcBef>
                <a:spcPts val="0"/>
              </a:spcBef>
              <a:spcAft>
                <a:spcPts val="0"/>
              </a:spcAft>
              <a:buClr>
                <a:schemeClr val="dk1"/>
              </a:buClr>
              <a:buSzPts val="700"/>
              <a:buFont typeface="Barlow"/>
              <a:buChar char="■"/>
              <a:defRPr sz="700">
                <a:latin typeface="Barlow"/>
                <a:ea typeface="Barlow"/>
                <a:cs typeface="Barlow"/>
                <a:sym typeface="Barlow"/>
              </a:defRPr>
            </a:lvl6pPr>
            <a:lvl7pPr indent="-273050" lvl="6" marL="3200400">
              <a:spcBef>
                <a:spcPts val="0"/>
              </a:spcBef>
              <a:spcAft>
                <a:spcPts val="0"/>
              </a:spcAft>
              <a:buClr>
                <a:schemeClr val="dk1"/>
              </a:buClr>
              <a:buSzPts val="700"/>
              <a:buFont typeface="Barlow"/>
              <a:buChar char="●"/>
              <a:defRPr sz="700">
                <a:latin typeface="Barlow"/>
                <a:ea typeface="Barlow"/>
                <a:cs typeface="Barlow"/>
                <a:sym typeface="Barlow"/>
              </a:defRPr>
            </a:lvl7pPr>
            <a:lvl8pPr indent="-273050" lvl="7" marL="3657600">
              <a:spcBef>
                <a:spcPts val="0"/>
              </a:spcBef>
              <a:spcAft>
                <a:spcPts val="0"/>
              </a:spcAft>
              <a:buClr>
                <a:schemeClr val="dk1"/>
              </a:buClr>
              <a:buSzPts val="700"/>
              <a:buFont typeface="Barlow"/>
              <a:buChar char="○"/>
              <a:defRPr sz="700">
                <a:latin typeface="Barlow"/>
                <a:ea typeface="Barlow"/>
                <a:cs typeface="Barlow"/>
                <a:sym typeface="Barlow"/>
              </a:defRPr>
            </a:lvl8pPr>
            <a:lvl9pPr indent="-273050" lvl="8" marL="4114800">
              <a:spcBef>
                <a:spcPts val="0"/>
              </a:spcBef>
              <a:spcAft>
                <a:spcPts val="0"/>
              </a:spcAft>
              <a:buClr>
                <a:schemeClr val="dk1"/>
              </a:buClr>
              <a:buSzPts val="700"/>
              <a:buFont typeface="Barlow"/>
              <a:buChar char="■"/>
              <a:defRPr sz="700">
                <a:latin typeface="Barlow"/>
                <a:ea typeface="Barlow"/>
                <a:cs typeface="Barlow"/>
                <a:sym typeface="Barlow"/>
              </a:defRPr>
            </a:lvl9pPr>
          </a:lstStyle>
          <a:p/>
        </p:txBody>
      </p:sp>
      <p:sp>
        <p:nvSpPr>
          <p:cNvPr id="289" name="Google Shape;289;p5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atin typeface="Barlow"/>
                <a:ea typeface="Barlow"/>
                <a:cs typeface="Barlow"/>
                <a:sym typeface="Barlow"/>
              </a:defRPr>
            </a:lvl1pPr>
            <a:lvl2pPr lvl="1">
              <a:buNone/>
              <a:defRPr>
                <a:latin typeface="Barlow"/>
                <a:ea typeface="Barlow"/>
                <a:cs typeface="Barlow"/>
                <a:sym typeface="Barlow"/>
              </a:defRPr>
            </a:lvl2pPr>
            <a:lvl3pPr lvl="2">
              <a:buNone/>
              <a:defRPr>
                <a:latin typeface="Barlow"/>
                <a:ea typeface="Barlow"/>
                <a:cs typeface="Barlow"/>
                <a:sym typeface="Barlow"/>
              </a:defRPr>
            </a:lvl3pPr>
            <a:lvl4pPr lvl="3">
              <a:buNone/>
              <a:defRPr>
                <a:latin typeface="Barlow"/>
                <a:ea typeface="Barlow"/>
                <a:cs typeface="Barlow"/>
                <a:sym typeface="Barlow"/>
              </a:defRPr>
            </a:lvl4pPr>
            <a:lvl5pPr lvl="4">
              <a:buNone/>
              <a:defRPr>
                <a:latin typeface="Barlow"/>
                <a:ea typeface="Barlow"/>
                <a:cs typeface="Barlow"/>
                <a:sym typeface="Barlow"/>
              </a:defRPr>
            </a:lvl5pPr>
            <a:lvl6pPr lvl="5">
              <a:buNone/>
              <a:defRPr>
                <a:latin typeface="Barlow"/>
                <a:ea typeface="Barlow"/>
                <a:cs typeface="Barlow"/>
                <a:sym typeface="Barlow"/>
              </a:defRPr>
            </a:lvl6pPr>
            <a:lvl7pPr lvl="6">
              <a:buNone/>
              <a:defRPr>
                <a:latin typeface="Barlow"/>
                <a:ea typeface="Barlow"/>
                <a:cs typeface="Barlow"/>
                <a:sym typeface="Barlow"/>
              </a:defRPr>
            </a:lvl7pPr>
            <a:lvl8pPr lvl="7">
              <a:buNone/>
              <a:defRPr>
                <a:latin typeface="Barlow"/>
                <a:ea typeface="Barlow"/>
                <a:cs typeface="Barlow"/>
                <a:sym typeface="Barlow"/>
              </a:defRPr>
            </a:lvl8pPr>
            <a:lvl9pPr lvl="8">
              <a:buNone/>
              <a:defRPr>
                <a:latin typeface="Barlow"/>
                <a:ea typeface="Barlow"/>
                <a:cs typeface="Barlow"/>
                <a:sym typeface="Barlow"/>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Image">
  <p:cSld name="CUSTOM_1">
    <p:bg>
      <p:bgPr>
        <a:solidFill>
          <a:schemeClr val="lt2"/>
        </a:solidFill>
      </p:bgPr>
    </p:bg>
    <p:spTree>
      <p:nvGrpSpPr>
        <p:cNvPr id="290" name="Shape 290"/>
        <p:cNvGrpSpPr/>
        <p:nvPr/>
      </p:nvGrpSpPr>
      <p:grpSpPr>
        <a:xfrm>
          <a:off x="0" y="0"/>
          <a:ext cx="0" cy="0"/>
          <a:chOff x="0" y="0"/>
          <a:chExt cx="0" cy="0"/>
        </a:xfrm>
      </p:grpSpPr>
      <p:sp>
        <p:nvSpPr>
          <p:cNvPr id="291" name="Google Shape;291;p51"/>
          <p:cNvSpPr/>
          <p:nvPr>
            <p:ph idx="2" type="pic"/>
          </p:nvPr>
        </p:nvSpPr>
        <p:spPr>
          <a:xfrm>
            <a:off x="5485725" y="523025"/>
            <a:ext cx="3135300" cy="4097700"/>
          </a:xfrm>
          <a:prstGeom prst="roundRect">
            <a:avLst>
              <a:gd fmla="val 16667" name="adj"/>
            </a:avLst>
          </a:prstGeom>
          <a:noFill/>
          <a:ln>
            <a:noFill/>
          </a:ln>
        </p:spPr>
      </p:sp>
      <p:sp>
        <p:nvSpPr>
          <p:cNvPr id="292" name="Google Shape;292;p51"/>
          <p:cNvSpPr txBox="1"/>
          <p:nvPr>
            <p:ph type="title"/>
          </p:nvPr>
        </p:nvSpPr>
        <p:spPr>
          <a:xfrm>
            <a:off x="591441" y="391675"/>
            <a:ext cx="4397400" cy="31782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3600"/>
              <a:buFont typeface="Hepta Slab Medium"/>
              <a:buNone/>
              <a:defRPr>
                <a:solidFill>
                  <a:schemeClr val="lt1"/>
                </a:solidFill>
                <a:latin typeface="Hepta Slab Medium"/>
                <a:ea typeface="Hepta Slab Medium"/>
                <a:cs typeface="Hepta Slab Medium"/>
                <a:sym typeface="Hepta Slab Medium"/>
              </a:defRPr>
            </a:lvl1pPr>
            <a:lvl2pPr lvl="1">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2pPr>
            <a:lvl3pPr lvl="2">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3pPr>
            <a:lvl4pPr lvl="3">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4pPr>
            <a:lvl5pPr lvl="4">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5pPr>
            <a:lvl6pPr lvl="5">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6pPr>
            <a:lvl7pPr lvl="6">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7pPr>
            <a:lvl8pPr lvl="7">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8pPr>
            <a:lvl9pPr lvl="8">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9pPr>
          </a:lstStyle>
          <a:p/>
        </p:txBody>
      </p:sp>
      <p:sp>
        <p:nvSpPr>
          <p:cNvPr id="293" name="Google Shape;293;p51"/>
          <p:cNvSpPr txBox="1"/>
          <p:nvPr>
            <p:ph idx="1" type="body"/>
          </p:nvPr>
        </p:nvSpPr>
        <p:spPr>
          <a:xfrm>
            <a:off x="638750" y="4413181"/>
            <a:ext cx="5537100" cy="310500"/>
          </a:xfrm>
          <a:prstGeom prst="rect">
            <a:avLst/>
          </a:prstGeom>
        </p:spPr>
        <p:txBody>
          <a:bodyPr anchorCtr="0" anchor="b" bIns="91425" lIns="91425" spcFirstLastPara="1" rIns="91425" wrap="square" tIns="91425">
            <a:noAutofit/>
          </a:bodyPr>
          <a:lstStyle>
            <a:lvl1pPr indent="-298450" lvl="0" marL="457200">
              <a:spcBef>
                <a:spcPts val="0"/>
              </a:spcBef>
              <a:spcAft>
                <a:spcPts val="0"/>
              </a:spcAft>
              <a:buClr>
                <a:schemeClr val="lt1"/>
              </a:buClr>
              <a:buSzPts val="1100"/>
              <a:buFont typeface="Barlow Medium"/>
              <a:buChar char="●"/>
              <a:defRPr sz="1100">
                <a:solidFill>
                  <a:schemeClr val="lt1"/>
                </a:solidFill>
                <a:latin typeface="Barlow Medium"/>
                <a:ea typeface="Barlow Medium"/>
                <a:cs typeface="Barlow Medium"/>
                <a:sym typeface="Barlow Medium"/>
              </a:defRPr>
            </a:lvl1pPr>
            <a:lvl2pPr indent="-298450" lvl="1" marL="914400">
              <a:spcBef>
                <a:spcPts val="0"/>
              </a:spcBef>
              <a:spcAft>
                <a:spcPts val="0"/>
              </a:spcAft>
              <a:buClr>
                <a:schemeClr val="lt1"/>
              </a:buClr>
              <a:buSzPts val="1100"/>
              <a:buFont typeface="Barlow Medium"/>
              <a:buChar char="○"/>
              <a:defRPr sz="1100">
                <a:solidFill>
                  <a:schemeClr val="lt1"/>
                </a:solidFill>
                <a:latin typeface="Barlow Medium"/>
                <a:ea typeface="Barlow Medium"/>
                <a:cs typeface="Barlow Medium"/>
                <a:sym typeface="Barlow Medium"/>
              </a:defRPr>
            </a:lvl2pPr>
            <a:lvl3pPr indent="-298450" lvl="2" marL="1371600">
              <a:spcBef>
                <a:spcPts val="0"/>
              </a:spcBef>
              <a:spcAft>
                <a:spcPts val="0"/>
              </a:spcAft>
              <a:buClr>
                <a:schemeClr val="lt1"/>
              </a:buClr>
              <a:buSzPts val="1100"/>
              <a:buFont typeface="Barlow Medium"/>
              <a:buChar char="■"/>
              <a:defRPr sz="1100">
                <a:solidFill>
                  <a:schemeClr val="lt1"/>
                </a:solidFill>
                <a:latin typeface="Barlow Medium"/>
                <a:ea typeface="Barlow Medium"/>
                <a:cs typeface="Barlow Medium"/>
                <a:sym typeface="Barlow Medium"/>
              </a:defRPr>
            </a:lvl3pPr>
            <a:lvl4pPr indent="-298450" lvl="3" marL="1828800">
              <a:spcBef>
                <a:spcPts val="0"/>
              </a:spcBef>
              <a:spcAft>
                <a:spcPts val="0"/>
              </a:spcAft>
              <a:buClr>
                <a:schemeClr val="lt1"/>
              </a:buClr>
              <a:buSzPts val="1100"/>
              <a:buFont typeface="Barlow Medium"/>
              <a:buChar char="●"/>
              <a:defRPr sz="1100">
                <a:solidFill>
                  <a:schemeClr val="lt1"/>
                </a:solidFill>
                <a:latin typeface="Barlow Medium"/>
                <a:ea typeface="Barlow Medium"/>
                <a:cs typeface="Barlow Medium"/>
                <a:sym typeface="Barlow Medium"/>
              </a:defRPr>
            </a:lvl4pPr>
            <a:lvl5pPr indent="-298450" lvl="4" marL="2286000">
              <a:spcBef>
                <a:spcPts val="0"/>
              </a:spcBef>
              <a:spcAft>
                <a:spcPts val="0"/>
              </a:spcAft>
              <a:buClr>
                <a:schemeClr val="lt1"/>
              </a:buClr>
              <a:buSzPts val="1100"/>
              <a:buFont typeface="Barlow Medium"/>
              <a:buChar char="○"/>
              <a:defRPr>
                <a:solidFill>
                  <a:schemeClr val="lt1"/>
                </a:solidFill>
                <a:latin typeface="Barlow Medium"/>
                <a:ea typeface="Barlow Medium"/>
                <a:cs typeface="Barlow Medium"/>
                <a:sym typeface="Barlow Medium"/>
              </a:defRPr>
            </a:lvl5pPr>
            <a:lvl6pPr indent="-298450" lvl="5" marL="2743200">
              <a:spcBef>
                <a:spcPts val="0"/>
              </a:spcBef>
              <a:spcAft>
                <a:spcPts val="0"/>
              </a:spcAft>
              <a:buClr>
                <a:schemeClr val="lt1"/>
              </a:buClr>
              <a:buSzPts val="1100"/>
              <a:buFont typeface="Barlow Medium"/>
              <a:buChar char="■"/>
              <a:defRPr sz="1100">
                <a:solidFill>
                  <a:schemeClr val="lt1"/>
                </a:solidFill>
                <a:latin typeface="Barlow Medium"/>
                <a:ea typeface="Barlow Medium"/>
                <a:cs typeface="Barlow Medium"/>
                <a:sym typeface="Barlow Medium"/>
              </a:defRPr>
            </a:lvl6pPr>
            <a:lvl7pPr indent="-298450" lvl="6" marL="3200400">
              <a:spcBef>
                <a:spcPts val="0"/>
              </a:spcBef>
              <a:spcAft>
                <a:spcPts val="0"/>
              </a:spcAft>
              <a:buClr>
                <a:schemeClr val="lt1"/>
              </a:buClr>
              <a:buSzPts val="1100"/>
              <a:buFont typeface="Barlow Medium"/>
              <a:buChar char="●"/>
              <a:defRPr sz="1100">
                <a:solidFill>
                  <a:schemeClr val="lt1"/>
                </a:solidFill>
                <a:latin typeface="Barlow Medium"/>
                <a:ea typeface="Barlow Medium"/>
                <a:cs typeface="Barlow Medium"/>
                <a:sym typeface="Barlow Medium"/>
              </a:defRPr>
            </a:lvl7pPr>
            <a:lvl8pPr indent="-298450" lvl="7" marL="3657600">
              <a:spcBef>
                <a:spcPts val="0"/>
              </a:spcBef>
              <a:spcAft>
                <a:spcPts val="0"/>
              </a:spcAft>
              <a:buClr>
                <a:schemeClr val="lt1"/>
              </a:buClr>
              <a:buSzPts val="1100"/>
              <a:buFont typeface="Barlow Medium"/>
              <a:buChar char="○"/>
              <a:defRPr sz="1100">
                <a:solidFill>
                  <a:schemeClr val="lt1"/>
                </a:solidFill>
                <a:latin typeface="Barlow Medium"/>
                <a:ea typeface="Barlow Medium"/>
                <a:cs typeface="Barlow Medium"/>
                <a:sym typeface="Barlow Medium"/>
              </a:defRPr>
            </a:lvl8pPr>
            <a:lvl9pPr indent="-298450" lvl="8" marL="4114800">
              <a:spcBef>
                <a:spcPts val="0"/>
              </a:spcBef>
              <a:spcAft>
                <a:spcPts val="0"/>
              </a:spcAft>
              <a:buClr>
                <a:schemeClr val="lt1"/>
              </a:buClr>
              <a:buSzPts val="1100"/>
              <a:buFont typeface="Barlow Medium"/>
              <a:buChar char="■"/>
              <a:defRPr sz="1100">
                <a:solidFill>
                  <a:schemeClr val="lt1"/>
                </a:solidFill>
                <a:latin typeface="Barlow Medium"/>
                <a:ea typeface="Barlow Medium"/>
                <a:cs typeface="Barlow Medium"/>
                <a:sym typeface="Barlow Medium"/>
              </a:defRPr>
            </a:lvl9pPr>
          </a:lstStyle>
          <a:p/>
        </p:txBody>
      </p:sp>
      <p:sp>
        <p:nvSpPr>
          <p:cNvPr id="294" name="Google Shape;294;p51"/>
          <p:cNvSpPr txBox="1"/>
          <p:nvPr>
            <p:ph idx="12" type="sldNum"/>
          </p:nvPr>
        </p:nvSpPr>
        <p:spPr>
          <a:xfrm>
            <a:off x="8490529" y="250829"/>
            <a:ext cx="348900" cy="178200"/>
          </a:xfrm>
          <a:prstGeom prst="rect">
            <a:avLst/>
          </a:prstGeom>
        </p:spPr>
        <p:txBody>
          <a:bodyPr anchorCtr="0" anchor="t" bIns="91425" lIns="91425" spcFirstLastPara="1" rIns="91425" wrap="square" tIns="91425">
            <a:noAutofit/>
          </a:bodyPr>
          <a:lstStyle>
            <a:lvl1pPr lvl="0" rtl="0">
              <a:buNone/>
              <a:defRPr sz="1100">
                <a:solidFill>
                  <a:schemeClr val="accent1"/>
                </a:solidFill>
              </a:defRPr>
            </a:lvl1pPr>
            <a:lvl2pPr lvl="1" rtl="0">
              <a:buNone/>
              <a:defRPr sz="1100">
                <a:solidFill>
                  <a:schemeClr val="accent1"/>
                </a:solidFill>
              </a:defRPr>
            </a:lvl2pPr>
            <a:lvl3pPr lvl="2" rtl="0">
              <a:buNone/>
              <a:defRPr sz="1100">
                <a:solidFill>
                  <a:schemeClr val="accent1"/>
                </a:solidFill>
              </a:defRPr>
            </a:lvl3pPr>
            <a:lvl4pPr lvl="3" rtl="0">
              <a:buNone/>
              <a:defRPr sz="1100">
                <a:solidFill>
                  <a:schemeClr val="accent1"/>
                </a:solidFill>
              </a:defRPr>
            </a:lvl4pPr>
            <a:lvl5pPr lvl="4" rtl="0">
              <a:buNone/>
              <a:defRPr sz="1100">
                <a:solidFill>
                  <a:schemeClr val="accent1"/>
                </a:solidFill>
              </a:defRPr>
            </a:lvl5pPr>
            <a:lvl6pPr lvl="5" rtl="0">
              <a:buNone/>
              <a:defRPr sz="1100">
                <a:solidFill>
                  <a:schemeClr val="accent1"/>
                </a:solidFill>
              </a:defRPr>
            </a:lvl6pPr>
            <a:lvl7pPr lvl="6" rtl="0">
              <a:buNone/>
              <a:defRPr sz="1100">
                <a:solidFill>
                  <a:schemeClr val="accent1"/>
                </a:solidFill>
              </a:defRPr>
            </a:lvl7pPr>
            <a:lvl8pPr lvl="7" rtl="0">
              <a:buNone/>
              <a:defRPr sz="1100">
                <a:solidFill>
                  <a:schemeClr val="accent1"/>
                </a:solidFill>
              </a:defRPr>
            </a:lvl8pPr>
            <a:lvl9pPr lvl="8" rtl="0">
              <a:buNone/>
              <a:defRPr sz="1100">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oals + 5 Images">
  <p:cSld name="CUSTOM_2">
    <p:bg>
      <p:bgPr>
        <a:solidFill>
          <a:schemeClr val="dk1"/>
        </a:solidFill>
      </p:bgPr>
    </p:bg>
    <p:spTree>
      <p:nvGrpSpPr>
        <p:cNvPr id="295" name="Shape 295"/>
        <p:cNvGrpSpPr/>
        <p:nvPr/>
      </p:nvGrpSpPr>
      <p:grpSpPr>
        <a:xfrm>
          <a:off x="0" y="0"/>
          <a:ext cx="0" cy="0"/>
          <a:chOff x="0" y="0"/>
          <a:chExt cx="0" cy="0"/>
        </a:xfrm>
      </p:grpSpPr>
      <p:sp>
        <p:nvSpPr>
          <p:cNvPr id="296" name="Google Shape;296;p52"/>
          <p:cNvSpPr txBox="1"/>
          <p:nvPr>
            <p:ph idx="1" type="body"/>
          </p:nvPr>
        </p:nvSpPr>
        <p:spPr>
          <a:xfrm>
            <a:off x="5481425" y="2715575"/>
            <a:ext cx="1294800" cy="223200"/>
          </a:xfrm>
          <a:prstGeom prst="rect">
            <a:avLst/>
          </a:prstGeom>
        </p:spPr>
        <p:txBody>
          <a:bodyPr anchorCtr="0" anchor="t" bIns="0" lIns="0" spcFirstLastPara="1" rIns="0" wrap="square" tIns="0">
            <a:noAutofit/>
          </a:bodyPr>
          <a:lstStyle>
            <a:lvl1pPr indent="-273050" lvl="0" marL="4572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indent="-273050" lvl="1" marL="9144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indent="-273050" lvl="2" marL="13716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indent="-273050" lvl="3" marL="18288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indent="-273050" lvl="4" marL="22860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indent="-273050" lvl="5" marL="27432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indent="-273050" lvl="6" marL="32004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indent="-273050" lvl="7" marL="36576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indent="-273050" lvl="8" marL="41148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p:txBody>
      </p:sp>
      <p:sp>
        <p:nvSpPr>
          <p:cNvPr id="297" name="Google Shape;297;p52"/>
          <p:cNvSpPr txBox="1"/>
          <p:nvPr>
            <p:ph idx="2" type="body"/>
          </p:nvPr>
        </p:nvSpPr>
        <p:spPr>
          <a:xfrm>
            <a:off x="3918400" y="2715725"/>
            <a:ext cx="1294800" cy="223200"/>
          </a:xfrm>
          <a:prstGeom prst="rect">
            <a:avLst/>
          </a:prstGeom>
        </p:spPr>
        <p:txBody>
          <a:bodyPr anchorCtr="0" anchor="t" bIns="0" lIns="0" spcFirstLastPara="1" rIns="0" wrap="square" tIns="0">
            <a:noAutofit/>
          </a:bodyPr>
          <a:lstStyle>
            <a:lvl1pPr indent="-273050" lvl="0" marL="4572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indent="-273050" lvl="1" marL="9144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indent="-273050" lvl="2" marL="13716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indent="-273050" lvl="3" marL="18288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indent="-273050" lvl="4" marL="22860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indent="-273050" lvl="5" marL="27432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indent="-273050" lvl="6" marL="32004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indent="-273050" lvl="7" marL="36576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indent="-273050" lvl="8" marL="41148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p:txBody>
      </p:sp>
      <p:sp>
        <p:nvSpPr>
          <p:cNvPr id="298" name="Google Shape;298;p52"/>
          <p:cNvSpPr txBox="1"/>
          <p:nvPr>
            <p:ph idx="3" type="body"/>
          </p:nvPr>
        </p:nvSpPr>
        <p:spPr>
          <a:xfrm>
            <a:off x="2349550" y="2715575"/>
            <a:ext cx="1294800" cy="223200"/>
          </a:xfrm>
          <a:prstGeom prst="rect">
            <a:avLst/>
          </a:prstGeom>
        </p:spPr>
        <p:txBody>
          <a:bodyPr anchorCtr="0" anchor="t" bIns="0" lIns="0" spcFirstLastPara="1" rIns="0" wrap="square" tIns="0">
            <a:noAutofit/>
          </a:bodyPr>
          <a:lstStyle>
            <a:lvl1pPr indent="-273050" lvl="0" marL="4572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indent="-273050" lvl="1" marL="9144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indent="-273050" lvl="2" marL="13716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indent="-273050" lvl="3" marL="18288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indent="-273050" lvl="4" marL="22860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indent="-273050" lvl="5" marL="27432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indent="-273050" lvl="6" marL="32004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indent="-273050" lvl="7" marL="36576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indent="-273050" lvl="8" marL="41148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p:txBody>
      </p:sp>
      <p:sp>
        <p:nvSpPr>
          <p:cNvPr id="299" name="Google Shape;299;p52"/>
          <p:cNvSpPr txBox="1"/>
          <p:nvPr>
            <p:ph idx="4" type="body"/>
          </p:nvPr>
        </p:nvSpPr>
        <p:spPr>
          <a:xfrm>
            <a:off x="791150" y="2615450"/>
            <a:ext cx="1294800" cy="100200"/>
          </a:xfrm>
          <a:prstGeom prst="rect">
            <a:avLst/>
          </a:prstGeom>
        </p:spPr>
        <p:txBody>
          <a:bodyPr anchorCtr="0" anchor="t" bIns="0" lIns="0" spcFirstLastPara="1" rIns="0" wrap="square" tIns="0">
            <a:noAutofit/>
          </a:bodyPr>
          <a:lstStyle>
            <a:lvl1pPr indent="-273050" lvl="0" marL="4572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1pPr>
            <a:lvl2pPr indent="-273050" lvl="1" marL="9144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2pPr>
            <a:lvl3pPr indent="-273050" lvl="2" marL="13716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3pPr>
            <a:lvl4pPr indent="-273050" lvl="3" marL="18288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4pPr>
            <a:lvl5pPr indent="-273050" lvl="4" marL="22860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5pPr>
            <a:lvl6pPr indent="-273050" lvl="5" marL="27432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6pPr>
            <a:lvl7pPr indent="-273050" lvl="6" marL="32004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7pPr>
            <a:lvl8pPr indent="-273050" lvl="7" marL="36576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8pPr>
            <a:lvl9pPr indent="-273050" lvl="8" marL="41148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9pPr>
          </a:lstStyle>
          <a:p/>
        </p:txBody>
      </p:sp>
      <p:sp>
        <p:nvSpPr>
          <p:cNvPr id="300" name="Google Shape;300;p52"/>
          <p:cNvSpPr txBox="1"/>
          <p:nvPr>
            <p:ph idx="5" type="body"/>
          </p:nvPr>
        </p:nvSpPr>
        <p:spPr>
          <a:xfrm>
            <a:off x="791150" y="2715500"/>
            <a:ext cx="1294800" cy="223200"/>
          </a:xfrm>
          <a:prstGeom prst="rect">
            <a:avLst/>
          </a:prstGeom>
        </p:spPr>
        <p:txBody>
          <a:bodyPr anchorCtr="0" anchor="t" bIns="0" lIns="0" spcFirstLastPara="1" rIns="0" wrap="square" tIns="0">
            <a:noAutofit/>
          </a:bodyPr>
          <a:lstStyle>
            <a:lvl1pPr indent="-273050" lvl="0" marL="4572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indent="-273050" lvl="1" marL="9144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indent="-273050" lvl="2" marL="13716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indent="-273050" lvl="3" marL="18288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indent="-273050" lvl="4" marL="22860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indent="-273050" lvl="5" marL="27432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indent="-273050" lvl="6" marL="32004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indent="-273050" lvl="7" marL="36576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indent="-273050" lvl="8" marL="41148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p:txBody>
      </p:sp>
      <p:sp>
        <p:nvSpPr>
          <p:cNvPr id="301" name="Google Shape;301;p52"/>
          <p:cNvSpPr txBox="1"/>
          <p:nvPr>
            <p:ph idx="6" type="body"/>
          </p:nvPr>
        </p:nvSpPr>
        <p:spPr>
          <a:xfrm>
            <a:off x="7044450" y="2715500"/>
            <a:ext cx="1294800" cy="223200"/>
          </a:xfrm>
          <a:prstGeom prst="rect">
            <a:avLst/>
          </a:prstGeom>
        </p:spPr>
        <p:txBody>
          <a:bodyPr anchorCtr="0" anchor="t" bIns="0" lIns="0" spcFirstLastPara="1" rIns="0" wrap="square" tIns="0">
            <a:noAutofit/>
          </a:bodyPr>
          <a:lstStyle>
            <a:lvl1pPr indent="-273050" lvl="0" marL="4572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indent="-273050" lvl="1" marL="9144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indent="-273050" lvl="2" marL="13716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indent="-273050" lvl="3" marL="18288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indent="-273050" lvl="4" marL="22860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indent="-273050" lvl="5" marL="27432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indent="-273050" lvl="6" marL="32004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indent="-273050" lvl="7" marL="36576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indent="-273050" lvl="8" marL="41148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p:txBody>
      </p:sp>
      <p:cxnSp>
        <p:nvCxnSpPr>
          <p:cNvPr id="302" name="Google Shape;302;p52"/>
          <p:cNvCxnSpPr/>
          <p:nvPr/>
        </p:nvCxnSpPr>
        <p:spPr>
          <a:xfrm rot="10800000">
            <a:off x="827250" y="1481375"/>
            <a:ext cx="7489500" cy="0"/>
          </a:xfrm>
          <a:prstGeom prst="straightConnector1">
            <a:avLst/>
          </a:prstGeom>
          <a:noFill/>
          <a:ln cap="flat" cmpd="sng" w="19050">
            <a:solidFill>
              <a:schemeClr val="accent1"/>
            </a:solidFill>
            <a:prstDash val="solid"/>
            <a:round/>
            <a:headEnd len="med" w="med" type="none"/>
            <a:tailEnd len="med" w="med" type="none"/>
          </a:ln>
        </p:spPr>
      </p:cxnSp>
      <p:sp>
        <p:nvSpPr>
          <p:cNvPr id="303" name="Google Shape;303;p52"/>
          <p:cNvSpPr/>
          <p:nvPr>
            <p:ph idx="7" type="pic"/>
          </p:nvPr>
        </p:nvSpPr>
        <p:spPr>
          <a:xfrm>
            <a:off x="7049625" y="523025"/>
            <a:ext cx="1305900" cy="1918500"/>
          </a:xfrm>
          <a:prstGeom prst="roundRect">
            <a:avLst>
              <a:gd fmla="val 16667" name="adj"/>
            </a:avLst>
          </a:prstGeom>
          <a:noFill/>
          <a:ln>
            <a:noFill/>
          </a:ln>
        </p:spPr>
      </p:sp>
      <p:sp>
        <p:nvSpPr>
          <p:cNvPr id="304" name="Google Shape;304;p52"/>
          <p:cNvSpPr/>
          <p:nvPr>
            <p:ph idx="8" type="pic"/>
          </p:nvPr>
        </p:nvSpPr>
        <p:spPr>
          <a:xfrm>
            <a:off x="784775" y="522100"/>
            <a:ext cx="1305900" cy="1918500"/>
          </a:xfrm>
          <a:prstGeom prst="roundRect">
            <a:avLst>
              <a:gd fmla="val 16667" name="adj"/>
            </a:avLst>
          </a:prstGeom>
          <a:noFill/>
          <a:ln>
            <a:noFill/>
          </a:ln>
        </p:spPr>
      </p:sp>
      <p:sp>
        <p:nvSpPr>
          <p:cNvPr id="305" name="Google Shape;305;p52"/>
          <p:cNvSpPr/>
          <p:nvPr>
            <p:ph idx="9" type="pic"/>
          </p:nvPr>
        </p:nvSpPr>
        <p:spPr>
          <a:xfrm>
            <a:off x="2343950" y="523500"/>
            <a:ext cx="1305900" cy="1918500"/>
          </a:xfrm>
          <a:prstGeom prst="roundRect">
            <a:avLst>
              <a:gd fmla="val 16667" name="adj"/>
            </a:avLst>
          </a:prstGeom>
          <a:noFill/>
          <a:ln>
            <a:noFill/>
          </a:ln>
        </p:spPr>
      </p:sp>
      <p:sp>
        <p:nvSpPr>
          <p:cNvPr id="306" name="Google Shape;306;p52"/>
          <p:cNvSpPr/>
          <p:nvPr>
            <p:ph idx="13" type="pic"/>
          </p:nvPr>
        </p:nvSpPr>
        <p:spPr>
          <a:xfrm>
            <a:off x="3915213" y="523500"/>
            <a:ext cx="1305900" cy="1918500"/>
          </a:xfrm>
          <a:prstGeom prst="roundRect">
            <a:avLst>
              <a:gd fmla="val 16667" name="adj"/>
            </a:avLst>
          </a:prstGeom>
          <a:noFill/>
          <a:ln>
            <a:noFill/>
          </a:ln>
        </p:spPr>
      </p:sp>
      <p:sp>
        <p:nvSpPr>
          <p:cNvPr id="307" name="Google Shape;307;p52"/>
          <p:cNvSpPr/>
          <p:nvPr>
            <p:ph idx="14" type="pic"/>
          </p:nvPr>
        </p:nvSpPr>
        <p:spPr>
          <a:xfrm>
            <a:off x="5490975" y="523500"/>
            <a:ext cx="1305900" cy="1918500"/>
          </a:xfrm>
          <a:prstGeom prst="roundRect">
            <a:avLst>
              <a:gd fmla="val 16667" name="adj"/>
            </a:avLst>
          </a:prstGeom>
          <a:noFill/>
          <a:ln>
            <a:noFill/>
          </a:ln>
        </p:spPr>
      </p:sp>
      <p:sp>
        <p:nvSpPr>
          <p:cNvPr id="308" name="Google Shape;308;p52"/>
          <p:cNvSpPr txBox="1"/>
          <p:nvPr>
            <p:ph idx="15" type="body"/>
          </p:nvPr>
        </p:nvSpPr>
        <p:spPr>
          <a:xfrm>
            <a:off x="5481425" y="4112700"/>
            <a:ext cx="2877600" cy="505200"/>
          </a:xfrm>
          <a:prstGeom prst="rect">
            <a:avLst/>
          </a:prstGeom>
        </p:spPr>
        <p:txBody>
          <a:bodyPr anchorCtr="0" anchor="t" bIns="0" lIns="0" spcFirstLastPara="1" rIns="0" wrap="square" tIns="0">
            <a:noAutofit/>
          </a:bodyPr>
          <a:lstStyle>
            <a:lvl1pPr indent="-298450" lvl="0" marL="4572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indent="-298450" lvl="1" marL="9144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indent="-298450" lvl="2" marL="13716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indent="-298450" lvl="3" marL="18288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indent="-298450" lvl="4" marL="228600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indent="-298450" lvl="5" marL="27432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indent="-298450" lvl="6" marL="32004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indent="-298450" lvl="7" marL="36576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indent="-298450" lvl="8" marL="41148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p:txBody>
      </p:sp>
      <p:sp>
        <p:nvSpPr>
          <p:cNvPr id="309" name="Google Shape;309;p52"/>
          <p:cNvSpPr txBox="1"/>
          <p:nvPr>
            <p:ph idx="16" type="subTitle"/>
          </p:nvPr>
        </p:nvSpPr>
        <p:spPr>
          <a:xfrm>
            <a:off x="5481425" y="3897300"/>
            <a:ext cx="2877600" cy="215400"/>
          </a:xfrm>
          <a:prstGeom prst="rect">
            <a:avLst/>
          </a:prstGeom>
        </p:spPr>
        <p:txBody>
          <a:bodyPr anchorCtr="0" anchor="t" bIns="0" lIns="0" spcFirstLastPara="1" rIns="0" wrap="square" tIns="0">
            <a:noAutofit/>
          </a:bodyPr>
          <a:lstStyle>
            <a:lvl1pPr lvl="0">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1pPr>
            <a:lvl2pPr lvl="1">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2pPr>
            <a:lvl3pPr lvl="2">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3pPr>
            <a:lvl4pPr lvl="3">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4pPr>
            <a:lvl5pPr lvl="4">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5pPr>
            <a:lvl6pPr lvl="5">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6pPr>
            <a:lvl7pPr lvl="6">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7pPr>
            <a:lvl8pPr lvl="7">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8pPr>
            <a:lvl9pPr lvl="8">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9pPr>
          </a:lstStyle>
          <a:p/>
        </p:txBody>
      </p:sp>
      <p:sp>
        <p:nvSpPr>
          <p:cNvPr id="310" name="Google Shape;310;p52"/>
          <p:cNvSpPr txBox="1"/>
          <p:nvPr>
            <p:ph idx="17" type="body"/>
          </p:nvPr>
        </p:nvSpPr>
        <p:spPr>
          <a:xfrm>
            <a:off x="2349500" y="2615450"/>
            <a:ext cx="1294800" cy="100200"/>
          </a:xfrm>
          <a:prstGeom prst="rect">
            <a:avLst/>
          </a:prstGeom>
        </p:spPr>
        <p:txBody>
          <a:bodyPr anchorCtr="0" anchor="t" bIns="0" lIns="0" spcFirstLastPara="1" rIns="0" wrap="square" tIns="0">
            <a:noAutofit/>
          </a:bodyPr>
          <a:lstStyle>
            <a:lvl1pPr indent="-273050" lvl="0" marL="4572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1pPr>
            <a:lvl2pPr indent="-273050" lvl="1" marL="9144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2pPr>
            <a:lvl3pPr indent="-273050" lvl="2" marL="13716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3pPr>
            <a:lvl4pPr indent="-273050" lvl="3" marL="18288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4pPr>
            <a:lvl5pPr indent="-273050" lvl="4" marL="22860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5pPr>
            <a:lvl6pPr indent="-273050" lvl="5" marL="27432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6pPr>
            <a:lvl7pPr indent="-273050" lvl="6" marL="32004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7pPr>
            <a:lvl8pPr indent="-273050" lvl="7" marL="36576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8pPr>
            <a:lvl9pPr indent="-273050" lvl="8" marL="41148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9pPr>
          </a:lstStyle>
          <a:p/>
        </p:txBody>
      </p:sp>
      <p:sp>
        <p:nvSpPr>
          <p:cNvPr id="311" name="Google Shape;311;p52"/>
          <p:cNvSpPr txBox="1"/>
          <p:nvPr>
            <p:ph idx="18" type="body"/>
          </p:nvPr>
        </p:nvSpPr>
        <p:spPr>
          <a:xfrm>
            <a:off x="3915488" y="2615450"/>
            <a:ext cx="1294800" cy="100200"/>
          </a:xfrm>
          <a:prstGeom prst="rect">
            <a:avLst/>
          </a:prstGeom>
        </p:spPr>
        <p:txBody>
          <a:bodyPr anchorCtr="0" anchor="t" bIns="0" lIns="0" spcFirstLastPara="1" rIns="0" wrap="square" tIns="0">
            <a:noAutofit/>
          </a:bodyPr>
          <a:lstStyle>
            <a:lvl1pPr indent="-273050" lvl="0" marL="4572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1pPr>
            <a:lvl2pPr indent="-273050" lvl="1" marL="9144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2pPr>
            <a:lvl3pPr indent="-273050" lvl="2" marL="13716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3pPr>
            <a:lvl4pPr indent="-273050" lvl="3" marL="18288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4pPr>
            <a:lvl5pPr indent="-273050" lvl="4" marL="22860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5pPr>
            <a:lvl6pPr indent="-273050" lvl="5" marL="27432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6pPr>
            <a:lvl7pPr indent="-273050" lvl="6" marL="32004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7pPr>
            <a:lvl8pPr indent="-273050" lvl="7" marL="36576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8pPr>
            <a:lvl9pPr indent="-273050" lvl="8" marL="41148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9pPr>
          </a:lstStyle>
          <a:p/>
        </p:txBody>
      </p:sp>
      <p:sp>
        <p:nvSpPr>
          <p:cNvPr id="312" name="Google Shape;312;p52"/>
          <p:cNvSpPr txBox="1"/>
          <p:nvPr>
            <p:ph idx="19" type="body"/>
          </p:nvPr>
        </p:nvSpPr>
        <p:spPr>
          <a:xfrm>
            <a:off x="5479963" y="2615450"/>
            <a:ext cx="1294800" cy="100200"/>
          </a:xfrm>
          <a:prstGeom prst="rect">
            <a:avLst/>
          </a:prstGeom>
        </p:spPr>
        <p:txBody>
          <a:bodyPr anchorCtr="0" anchor="t" bIns="0" lIns="0" spcFirstLastPara="1" rIns="0" wrap="square" tIns="0">
            <a:noAutofit/>
          </a:bodyPr>
          <a:lstStyle>
            <a:lvl1pPr indent="-273050" lvl="0" marL="4572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1pPr>
            <a:lvl2pPr indent="-273050" lvl="1" marL="9144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2pPr>
            <a:lvl3pPr indent="-273050" lvl="2" marL="13716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3pPr>
            <a:lvl4pPr indent="-273050" lvl="3" marL="18288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4pPr>
            <a:lvl5pPr indent="-273050" lvl="4" marL="22860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5pPr>
            <a:lvl6pPr indent="-273050" lvl="5" marL="27432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6pPr>
            <a:lvl7pPr indent="-273050" lvl="6" marL="32004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7pPr>
            <a:lvl8pPr indent="-273050" lvl="7" marL="36576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8pPr>
            <a:lvl9pPr indent="-273050" lvl="8" marL="41148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9pPr>
          </a:lstStyle>
          <a:p/>
        </p:txBody>
      </p:sp>
      <p:sp>
        <p:nvSpPr>
          <p:cNvPr id="313" name="Google Shape;313;p52"/>
          <p:cNvSpPr txBox="1"/>
          <p:nvPr>
            <p:ph idx="20" type="body"/>
          </p:nvPr>
        </p:nvSpPr>
        <p:spPr>
          <a:xfrm>
            <a:off x="7047338" y="2615450"/>
            <a:ext cx="1294800" cy="100200"/>
          </a:xfrm>
          <a:prstGeom prst="rect">
            <a:avLst/>
          </a:prstGeom>
        </p:spPr>
        <p:txBody>
          <a:bodyPr anchorCtr="0" anchor="t" bIns="0" lIns="0" spcFirstLastPara="1" rIns="0" wrap="square" tIns="0">
            <a:noAutofit/>
          </a:bodyPr>
          <a:lstStyle>
            <a:lvl1pPr indent="-273050" lvl="0" marL="4572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1pPr>
            <a:lvl2pPr indent="-273050" lvl="1" marL="9144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2pPr>
            <a:lvl3pPr indent="-273050" lvl="2" marL="13716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3pPr>
            <a:lvl4pPr indent="-273050" lvl="3" marL="18288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4pPr>
            <a:lvl5pPr indent="-273050" lvl="4" marL="22860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5pPr>
            <a:lvl6pPr indent="-273050" lvl="5" marL="27432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6pPr>
            <a:lvl7pPr indent="-273050" lvl="6" marL="32004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7pPr>
            <a:lvl8pPr indent="-273050" lvl="7" marL="36576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8pPr>
            <a:lvl9pPr indent="-273050" lvl="8" marL="411480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9pPr>
          </a:lstStyle>
          <a:p/>
        </p:txBody>
      </p:sp>
      <p:sp>
        <p:nvSpPr>
          <p:cNvPr id="314" name="Google Shape;314;p52"/>
          <p:cNvSpPr txBox="1"/>
          <p:nvPr>
            <p:ph idx="12" type="sldNum"/>
          </p:nvPr>
        </p:nvSpPr>
        <p:spPr>
          <a:xfrm>
            <a:off x="8490529" y="250829"/>
            <a:ext cx="348900" cy="178200"/>
          </a:xfrm>
          <a:prstGeom prst="rect">
            <a:avLst/>
          </a:prstGeom>
        </p:spPr>
        <p:txBody>
          <a:bodyPr anchorCtr="0" anchor="t" bIns="91425" lIns="91425" spcFirstLastPara="1" rIns="91425" wrap="square" tIns="91425">
            <a:noAutofit/>
          </a:bodyPr>
          <a:lstStyle>
            <a:lvl1pPr lvl="0" rtl="0">
              <a:buNone/>
              <a:defRPr sz="1100">
                <a:solidFill>
                  <a:schemeClr val="accent1"/>
                </a:solidFill>
              </a:defRPr>
            </a:lvl1pPr>
            <a:lvl2pPr lvl="1" rtl="0">
              <a:buNone/>
              <a:defRPr sz="1100">
                <a:solidFill>
                  <a:schemeClr val="accent1"/>
                </a:solidFill>
              </a:defRPr>
            </a:lvl2pPr>
            <a:lvl3pPr lvl="2" rtl="0">
              <a:buNone/>
              <a:defRPr sz="1100">
                <a:solidFill>
                  <a:schemeClr val="accent1"/>
                </a:solidFill>
              </a:defRPr>
            </a:lvl3pPr>
            <a:lvl4pPr lvl="3" rtl="0">
              <a:buNone/>
              <a:defRPr sz="1100">
                <a:solidFill>
                  <a:schemeClr val="accent1"/>
                </a:solidFill>
              </a:defRPr>
            </a:lvl4pPr>
            <a:lvl5pPr lvl="4" rtl="0">
              <a:buNone/>
              <a:defRPr sz="1100">
                <a:solidFill>
                  <a:schemeClr val="accent1"/>
                </a:solidFill>
              </a:defRPr>
            </a:lvl5pPr>
            <a:lvl6pPr lvl="5" rtl="0">
              <a:buNone/>
              <a:defRPr sz="1100">
                <a:solidFill>
                  <a:schemeClr val="accent1"/>
                </a:solidFill>
              </a:defRPr>
            </a:lvl6pPr>
            <a:lvl7pPr lvl="6" rtl="0">
              <a:buNone/>
              <a:defRPr sz="1100">
                <a:solidFill>
                  <a:schemeClr val="accent1"/>
                </a:solidFill>
              </a:defRPr>
            </a:lvl7pPr>
            <a:lvl8pPr lvl="7" rtl="0">
              <a:buNone/>
              <a:defRPr sz="1100">
                <a:solidFill>
                  <a:schemeClr val="accent1"/>
                </a:solidFill>
              </a:defRPr>
            </a:lvl8pPr>
            <a:lvl9pPr lvl="8" rtl="0">
              <a:buNone/>
              <a:defRPr sz="1100">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rategy Canvas / Line Graph">
  <p:cSld name="CUSTOM_3">
    <p:bg>
      <p:bgPr>
        <a:solidFill>
          <a:schemeClr val="dk1"/>
        </a:solidFill>
      </p:bgPr>
    </p:bg>
    <p:spTree>
      <p:nvGrpSpPr>
        <p:cNvPr id="315" name="Shape 315"/>
        <p:cNvGrpSpPr/>
        <p:nvPr/>
      </p:nvGrpSpPr>
      <p:grpSpPr>
        <a:xfrm>
          <a:off x="0" y="0"/>
          <a:ext cx="0" cy="0"/>
          <a:chOff x="0" y="0"/>
          <a:chExt cx="0" cy="0"/>
        </a:xfrm>
      </p:grpSpPr>
      <p:sp>
        <p:nvSpPr>
          <p:cNvPr id="316" name="Google Shape;316;p53"/>
          <p:cNvSpPr txBox="1"/>
          <p:nvPr>
            <p:ph idx="1" type="body"/>
          </p:nvPr>
        </p:nvSpPr>
        <p:spPr>
          <a:xfrm>
            <a:off x="3917825" y="4024920"/>
            <a:ext cx="4441200" cy="505200"/>
          </a:xfrm>
          <a:prstGeom prst="rect">
            <a:avLst/>
          </a:prstGeom>
        </p:spPr>
        <p:txBody>
          <a:bodyPr anchorCtr="0" anchor="t" bIns="0" lIns="0" spcFirstLastPara="1" rIns="0" wrap="square" tIns="0">
            <a:noAutofit/>
          </a:bodyPr>
          <a:lstStyle>
            <a:lvl1pPr indent="-298450" lvl="0" marL="4572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indent="-298450" lvl="1" marL="9144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indent="-298450" lvl="2" marL="13716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indent="-298450" lvl="3" marL="18288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indent="-298450" lvl="4" marL="228600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indent="-298450" lvl="5" marL="27432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indent="-298450" lvl="6" marL="32004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indent="-298450" lvl="7" marL="36576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indent="-298450" lvl="8" marL="41148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p:txBody>
      </p:sp>
      <p:sp>
        <p:nvSpPr>
          <p:cNvPr id="317" name="Google Shape;317;p53"/>
          <p:cNvSpPr txBox="1"/>
          <p:nvPr>
            <p:ph idx="2" type="subTitle"/>
          </p:nvPr>
        </p:nvSpPr>
        <p:spPr>
          <a:xfrm>
            <a:off x="783675" y="3967895"/>
            <a:ext cx="2877600" cy="431100"/>
          </a:xfrm>
          <a:prstGeom prst="rect">
            <a:avLst/>
          </a:prstGeom>
        </p:spPr>
        <p:txBody>
          <a:bodyPr anchorCtr="0" anchor="t" bIns="0" lIns="0" spcFirstLastPara="1" rIns="0" wrap="square" tIns="0">
            <a:noAutofit/>
          </a:bodyPr>
          <a:lstStyle>
            <a:lvl1pPr lvl="0">
              <a:spcBef>
                <a:spcPts val="0"/>
              </a:spcBef>
              <a:spcAft>
                <a:spcPts val="0"/>
              </a:spcAft>
              <a:buClr>
                <a:schemeClr val="accent1"/>
              </a:buClr>
              <a:buSzPts val="2800"/>
              <a:buFont typeface="Barlow ExtraLight"/>
              <a:buNone/>
              <a:defRPr sz="2800">
                <a:solidFill>
                  <a:schemeClr val="accent1"/>
                </a:solidFill>
                <a:latin typeface="Barlow ExtraLight"/>
                <a:ea typeface="Barlow ExtraLight"/>
                <a:cs typeface="Barlow ExtraLight"/>
                <a:sym typeface="Barlow ExtraLight"/>
              </a:defRPr>
            </a:lvl1pPr>
            <a:lvl2pPr lvl="1">
              <a:spcBef>
                <a:spcPts val="0"/>
              </a:spcBef>
              <a:spcAft>
                <a:spcPts val="0"/>
              </a:spcAft>
              <a:buClr>
                <a:schemeClr val="accent1"/>
              </a:buClr>
              <a:buSzPts val="2800"/>
              <a:buFont typeface="Barlow ExtraLight"/>
              <a:buNone/>
              <a:defRPr sz="2800">
                <a:solidFill>
                  <a:schemeClr val="accent1"/>
                </a:solidFill>
                <a:latin typeface="Barlow ExtraLight"/>
                <a:ea typeface="Barlow ExtraLight"/>
                <a:cs typeface="Barlow ExtraLight"/>
                <a:sym typeface="Barlow ExtraLight"/>
              </a:defRPr>
            </a:lvl2pPr>
            <a:lvl3pPr lvl="2">
              <a:spcBef>
                <a:spcPts val="0"/>
              </a:spcBef>
              <a:spcAft>
                <a:spcPts val="0"/>
              </a:spcAft>
              <a:buClr>
                <a:schemeClr val="accent1"/>
              </a:buClr>
              <a:buSzPts val="2800"/>
              <a:buFont typeface="Barlow ExtraLight"/>
              <a:buNone/>
              <a:defRPr sz="2800">
                <a:solidFill>
                  <a:schemeClr val="accent1"/>
                </a:solidFill>
                <a:latin typeface="Barlow ExtraLight"/>
                <a:ea typeface="Barlow ExtraLight"/>
                <a:cs typeface="Barlow ExtraLight"/>
                <a:sym typeface="Barlow ExtraLight"/>
              </a:defRPr>
            </a:lvl3pPr>
            <a:lvl4pPr lvl="3">
              <a:spcBef>
                <a:spcPts val="0"/>
              </a:spcBef>
              <a:spcAft>
                <a:spcPts val="0"/>
              </a:spcAft>
              <a:buClr>
                <a:schemeClr val="accent1"/>
              </a:buClr>
              <a:buSzPts val="2800"/>
              <a:buFont typeface="Barlow ExtraLight"/>
              <a:buNone/>
              <a:defRPr sz="2800">
                <a:solidFill>
                  <a:schemeClr val="accent1"/>
                </a:solidFill>
                <a:latin typeface="Barlow ExtraLight"/>
                <a:ea typeface="Barlow ExtraLight"/>
                <a:cs typeface="Barlow ExtraLight"/>
                <a:sym typeface="Barlow ExtraLight"/>
              </a:defRPr>
            </a:lvl4pPr>
            <a:lvl5pPr lvl="4">
              <a:spcBef>
                <a:spcPts val="0"/>
              </a:spcBef>
              <a:spcAft>
                <a:spcPts val="0"/>
              </a:spcAft>
              <a:buClr>
                <a:schemeClr val="accent1"/>
              </a:buClr>
              <a:buSzPts val="2800"/>
              <a:buFont typeface="Barlow ExtraLight"/>
              <a:buNone/>
              <a:defRPr sz="2800">
                <a:solidFill>
                  <a:schemeClr val="accent1"/>
                </a:solidFill>
                <a:latin typeface="Barlow ExtraLight"/>
                <a:ea typeface="Barlow ExtraLight"/>
                <a:cs typeface="Barlow ExtraLight"/>
                <a:sym typeface="Barlow ExtraLight"/>
              </a:defRPr>
            </a:lvl5pPr>
            <a:lvl6pPr lvl="5">
              <a:spcBef>
                <a:spcPts val="0"/>
              </a:spcBef>
              <a:spcAft>
                <a:spcPts val="0"/>
              </a:spcAft>
              <a:buClr>
                <a:schemeClr val="accent1"/>
              </a:buClr>
              <a:buSzPts val="2800"/>
              <a:buFont typeface="Barlow ExtraLight"/>
              <a:buNone/>
              <a:defRPr sz="2800">
                <a:solidFill>
                  <a:schemeClr val="accent1"/>
                </a:solidFill>
                <a:latin typeface="Barlow ExtraLight"/>
                <a:ea typeface="Barlow ExtraLight"/>
                <a:cs typeface="Barlow ExtraLight"/>
                <a:sym typeface="Barlow ExtraLight"/>
              </a:defRPr>
            </a:lvl6pPr>
            <a:lvl7pPr lvl="6">
              <a:spcBef>
                <a:spcPts val="0"/>
              </a:spcBef>
              <a:spcAft>
                <a:spcPts val="0"/>
              </a:spcAft>
              <a:buClr>
                <a:schemeClr val="accent1"/>
              </a:buClr>
              <a:buSzPts val="2800"/>
              <a:buFont typeface="Barlow ExtraLight"/>
              <a:buNone/>
              <a:defRPr sz="2800">
                <a:solidFill>
                  <a:schemeClr val="accent1"/>
                </a:solidFill>
                <a:latin typeface="Barlow ExtraLight"/>
                <a:ea typeface="Barlow ExtraLight"/>
                <a:cs typeface="Barlow ExtraLight"/>
                <a:sym typeface="Barlow ExtraLight"/>
              </a:defRPr>
            </a:lvl7pPr>
            <a:lvl8pPr lvl="7">
              <a:spcBef>
                <a:spcPts val="0"/>
              </a:spcBef>
              <a:spcAft>
                <a:spcPts val="0"/>
              </a:spcAft>
              <a:buClr>
                <a:schemeClr val="accent1"/>
              </a:buClr>
              <a:buSzPts val="2800"/>
              <a:buFont typeface="Barlow ExtraLight"/>
              <a:buNone/>
              <a:defRPr sz="2800">
                <a:solidFill>
                  <a:schemeClr val="accent1"/>
                </a:solidFill>
                <a:latin typeface="Barlow ExtraLight"/>
                <a:ea typeface="Barlow ExtraLight"/>
                <a:cs typeface="Barlow ExtraLight"/>
                <a:sym typeface="Barlow ExtraLight"/>
              </a:defRPr>
            </a:lvl8pPr>
            <a:lvl9pPr lvl="8">
              <a:spcBef>
                <a:spcPts val="0"/>
              </a:spcBef>
              <a:spcAft>
                <a:spcPts val="0"/>
              </a:spcAft>
              <a:buClr>
                <a:schemeClr val="accent1"/>
              </a:buClr>
              <a:buSzPts val="2800"/>
              <a:buFont typeface="Barlow ExtraLight"/>
              <a:buNone/>
              <a:defRPr sz="2800">
                <a:solidFill>
                  <a:schemeClr val="accent1"/>
                </a:solidFill>
                <a:latin typeface="Barlow ExtraLight"/>
                <a:ea typeface="Barlow ExtraLight"/>
                <a:cs typeface="Barlow ExtraLight"/>
                <a:sym typeface="Barlow ExtraLight"/>
              </a:defRPr>
            </a:lvl9pPr>
          </a:lstStyle>
          <a:p/>
        </p:txBody>
      </p:sp>
      <p:sp>
        <p:nvSpPr>
          <p:cNvPr id="318" name="Google Shape;318;p53"/>
          <p:cNvSpPr txBox="1"/>
          <p:nvPr>
            <p:ph idx="12" type="sldNum"/>
          </p:nvPr>
        </p:nvSpPr>
        <p:spPr>
          <a:xfrm>
            <a:off x="8490529" y="250829"/>
            <a:ext cx="348900" cy="178200"/>
          </a:xfrm>
          <a:prstGeom prst="rect">
            <a:avLst/>
          </a:prstGeom>
        </p:spPr>
        <p:txBody>
          <a:bodyPr anchorCtr="0" anchor="t" bIns="91425" lIns="91425" spcFirstLastPara="1" rIns="91425" wrap="square" tIns="91425">
            <a:noAutofit/>
          </a:bodyPr>
          <a:lstStyle>
            <a:lvl1pPr lvl="0" rtl="0">
              <a:buNone/>
              <a:defRPr sz="1100">
                <a:solidFill>
                  <a:schemeClr val="accent1"/>
                </a:solidFill>
              </a:defRPr>
            </a:lvl1pPr>
            <a:lvl2pPr lvl="1" rtl="0">
              <a:buNone/>
              <a:defRPr sz="1100">
                <a:solidFill>
                  <a:schemeClr val="accent1"/>
                </a:solidFill>
              </a:defRPr>
            </a:lvl2pPr>
            <a:lvl3pPr lvl="2" rtl="0">
              <a:buNone/>
              <a:defRPr sz="1100">
                <a:solidFill>
                  <a:schemeClr val="accent1"/>
                </a:solidFill>
              </a:defRPr>
            </a:lvl3pPr>
            <a:lvl4pPr lvl="3" rtl="0">
              <a:buNone/>
              <a:defRPr sz="1100">
                <a:solidFill>
                  <a:schemeClr val="accent1"/>
                </a:solidFill>
              </a:defRPr>
            </a:lvl4pPr>
            <a:lvl5pPr lvl="4" rtl="0">
              <a:buNone/>
              <a:defRPr sz="1100">
                <a:solidFill>
                  <a:schemeClr val="accent1"/>
                </a:solidFill>
              </a:defRPr>
            </a:lvl5pPr>
            <a:lvl6pPr lvl="5" rtl="0">
              <a:buNone/>
              <a:defRPr sz="1100">
                <a:solidFill>
                  <a:schemeClr val="accent1"/>
                </a:solidFill>
              </a:defRPr>
            </a:lvl6pPr>
            <a:lvl7pPr lvl="6" rtl="0">
              <a:buNone/>
              <a:defRPr sz="1100">
                <a:solidFill>
                  <a:schemeClr val="accent1"/>
                </a:solidFill>
              </a:defRPr>
            </a:lvl7pPr>
            <a:lvl8pPr lvl="7" rtl="0">
              <a:buNone/>
              <a:defRPr sz="1100">
                <a:solidFill>
                  <a:schemeClr val="accent1"/>
                </a:solidFill>
              </a:defRPr>
            </a:lvl8pPr>
            <a:lvl9pPr lvl="8" rtl="0">
              <a:buNone/>
              <a:defRPr sz="1100">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CUSTOM_4">
    <p:spTree>
      <p:nvGrpSpPr>
        <p:cNvPr id="319" name="Shape 319"/>
        <p:cNvGrpSpPr/>
        <p:nvPr/>
      </p:nvGrpSpPr>
      <p:grpSpPr>
        <a:xfrm>
          <a:off x="0" y="0"/>
          <a:ext cx="0" cy="0"/>
          <a:chOff x="0" y="0"/>
          <a:chExt cx="0" cy="0"/>
        </a:xfrm>
      </p:grpSpPr>
      <p:sp>
        <p:nvSpPr>
          <p:cNvPr id="320" name="Google Shape;320;p54"/>
          <p:cNvSpPr txBox="1"/>
          <p:nvPr>
            <p:ph type="title"/>
          </p:nvPr>
        </p:nvSpPr>
        <p:spPr>
          <a:xfrm>
            <a:off x="697350" y="2932550"/>
            <a:ext cx="7749300" cy="10158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3600"/>
              <a:buFont typeface="Hepta Slab Medium"/>
              <a:buNone/>
              <a:defRPr>
                <a:latin typeface="Hepta Slab Medium"/>
                <a:ea typeface="Hepta Slab Medium"/>
                <a:cs typeface="Hepta Slab Medium"/>
                <a:sym typeface="Hepta Slab Medium"/>
              </a:defRPr>
            </a:lvl1pPr>
            <a:lvl2pPr lvl="1"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2pPr>
            <a:lvl3pPr lvl="2"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3pPr>
            <a:lvl4pPr lvl="3"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4pPr>
            <a:lvl5pPr lvl="4"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5pPr>
            <a:lvl6pPr lvl="5"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6pPr>
            <a:lvl7pPr lvl="6"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7pPr>
            <a:lvl8pPr lvl="7"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8pPr>
            <a:lvl9pPr lvl="8"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9pPr>
          </a:lstStyle>
          <a:p/>
        </p:txBody>
      </p:sp>
      <p:sp>
        <p:nvSpPr>
          <p:cNvPr id="321" name="Google Shape;321;p54"/>
          <p:cNvSpPr txBox="1"/>
          <p:nvPr>
            <p:ph idx="2" type="title"/>
          </p:nvPr>
        </p:nvSpPr>
        <p:spPr>
          <a:xfrm>
            <a:off x="3278250" y="1194450"/>
            <a:ext cx="2587500" cy="19926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2"/>
              </a:buClr>
              <a:buSzPts val="12800"/>
              <a:buNone/>
              <a:defRPr sz="12800">
                <a:solidFill>
                  <a:schemeClr val="accent2"/>
                </a:solidFill>
              </a:defRPr>
            </a:lvl1pPr>
            <a:lvl2pPr lvl="1" algn="ctr">
              <a:spcBef>
                <a:spcPts val="0"/>
              </a:spcBef>
              <a:spcAft>
                <a:spcPts val="0"/>
              </a:spcAft>
              <a:buClr>
                <a:schemeClr val="accent2"/>
              </a:buClr>
              <a:buSzPts val="12800"/>
              <a:buNone/>
              <a:defRPr sz="12800">
                <a:solidFill>
                  <a:schemeClr val="accent2"/>
                </a:solidFill>
                <a:latin typeface="Barlow Light"/>
                <a:ea typeface="Barlow Light"/>
                <a:cs typeface="Barlow Light"/>
                <a:sym typeface="Barlow Light"/>
              </a:defRPr>
            </a:lvl2pPr>
            <a:lvl3pPr lvl="2" algn="ctr">
              <a:spcBef>
                <a:spcPts val="0"/>
              </a:spcBef>
              <a:spcAft>
                <a:spcPts val="0"/>
              </a:spcAft>
              <a:buClr>
                <a:schemeClr val="accent2"/>
              </a:buClr>
              <a:buSzPts val="12800"/>
              <a:buNone/>
              <a:defRPr sz="12800">
                <a:solidFill>
                  <a:schemeClr val="accent2"/>
                </a:solidFill>
                <a:latin typeface="Barlow Light"/>
                <a:ea typeface="Barlow Light"/>
                <a:cs typeface="Barlow Light"/>
                <a:sym typeface="Barlow Light"/>
              </a:defRPr>
            </a:lvl3pPr>
            <a:lvl4pPr lvl="3" algn="ctr">
              <a:spcBef>
                <a:spcPts val="0"/>
              </a:spcBef>
              <a:spcAft>
                <a:spcPts val="0"/>
              </a:spcAft>
              <a:buClr>
                <a:schemeClr val="accent2"/>
              </a:buClr>
              <a:buSzPts val="12800"/>
              <a:buNone/>
              <a:defRPr sz="12800">
                <a:solidFill>
                  <a:schemeClr val="accent2"/>
                </a:solidFill>
                <a:latin typeface="Barlow Light"/>
                <a:ea typeface="Barlow Light"/>
                <a:cs typeface="Barlow Light"/>
                <a:sym typeface="Barlow Light"/>
              </a:defRPr>
            </a:lvl4pPr>
            <a:lvl5pPr lvl="4" algn="ctr">
              <a:spcBef>
                <a:spcPts val="0"/>
              </a:spcBef>
              <a:spcAft>
                <a:spcPts val="0"/>
              </a:spcAft>
              <a:buClr>
                <a:schemeClr val="accent2"/>
              </a:buClr>
              <a:buSzPts val="12800"/>
              <a:buNone/>
              <a:defRPr sz="12800">
                <a:solidFill>
                  <a:schemeClr val="accent2"/>
                </a:solidFill>
                <a:latin typeface="Barlow Light"/>
                <a:ea typeface="Barlow Light"/>
                <a:cs typeface="Barlow Light"/>
                <a:sym typeface="Barlow Light"/>
              </a:defRPr>
            </a:lvl5pPr>
            <a:lvl6pPr lvl="5" algn="ctr">
              <a:spcBef>
                <a:spcPts val="0"/>
              </a:spcBef>
              <a:spcAft>
                <a:spcPts val="0"/>
              </a:spcAft>
              <a:buClr>
                <a:schemeClr val="accent2"/>
              </a:buClr>
              <a:buSzPts val="12800"/>
              <a:buNone/>
              <a:defRPr sz="12800">
                <a:solidFill>
                  <a:schemeClr val="accent2"/>
                </a:solidFill>
                <a:latin typeface="Barlow Light"/>
                <a:ea typeface="Barlow Light"/>
                <a:cs typeface="Barlow Light"/>
                <a:sym typeface="Barlow Light"/>
              </a:defRPr>
            </a:lvl6pPr>
            <a:lvl7pPr lvl="6" algn="ctr">
              <a:spcBef>
                <a:spcPts val="0"/>
              </a:spcBef>
              <a:spcAft>
                <a:spcPts val="0"/>
              </a:spcAft>
              <a:buClr>
                <a:schemeClr val="accent2"/>
              </a:buClr>
              <a:buSzPts val="12800"/>
              <a:buNone/>
              <a:defRPr sz="12800">
                <a:solidFill>
                  <a:schemeClr val="accent2"/>
                </a:solidFill>
                <a:latin typeface="Barlow Light"/>
                <a:ea typeface="Barlow Light"/>
                <a:cs typeface="Barlow Light"/>
                <a:sym typeface="Barlow Light"/>
              </a:defRPr>
            </a:lvl7pPr>
            <a:lvl8pPr lvl="7" algn="ctr">
              <a:spcBef>
                <a:spcPts val="0"/>
              </a:spcBef>
              <a:spcAft>
                <a:spcPts val="0"/>
              </a:spcAft>
              <a:buClr>
                <a:schemeClr val="accent2"/>
              </a:buClr>
              <a:buSzPts val="12800"/>
              <a:buNone/>
              <a:defRPr sz="12800">
                <a:solidFill>
                  <a:schemeClr val="accent2"/>
                </a:solidFill>
                <a:latin typeface="Barlow Light"/>
                <a:ea typeface="Barlow Light"/>
                <a:cs typeface="Barlow Light"/>
                <a:sym typeface="Barlow Light"/>
              </a:defRPr>
            </a:lvl8pPr>
            <a:lvl9pPr lvl="8" algn="ctr">
              <a:spcBef>
                <a:spcPts val="0"/>
              </a:spcBef>
              <a:spcAft>
                <a:spcPts val="0"/>
              </a:spcAft>
              <a:buClr>
                <a:schemeClr val="accent2"/>
              </a:buClr>
              <a:buSzPts val="12800"/>
              <a:buNone/>
              <a:defRPr sz="12800">
                <a:solidFill>
                  <a:schemeClr val="accent2"/>
                </a:solidFill>
                <a:latin typeface="Barlow Light"/>
                <a:ea typeface="Barlow Light"/>
                <a:cs typeface="Barlow Light"/>
                <a:sym typeface="Barlow Light"/>
              </a:defRPr>
            </a:lvl9pPr>
          </a:lstStyle>
          <a:p/>
        </p:txBody>
      </p:sp>
      <p:sp>
        <p:nvSpPr>
          <p:cNvPr id="322" name="Google Shape;322;p5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PIs / Objectives">
  <p:cSld name="CUSTOM_5">
    <p:bg>
      <p:bgPr>
        <a:solidFill>
          <a:schemeClr val="dk1"/>
        </a:solidFill>
      </p:bgPr>
    </p:bg>
    <p:spTree>
      <p:nvGrpSpPr>
        <p:cNvPr id="323" name="Shape 323"/>
        <p:cNvGrpSpPr/>
        <p:nvPr/>
      </p:nvGrpSpPr>
      <p:grpSpPr>
        <a:xfrm>
          <a:off x="0" y="0"/>
          <a:ext cx="0" cy="0"/>
          <a:chOff x="0" y="0"/>
          <a:chExt cx="0" cy="0"/>
        </a:xfrm>
      </p:grpSpPr>
      <p:sp>
        <p:nvSpPr>
          <p:cNvPr id="324" name="Google Shape;324;p55"/>
          <p:cNvSpPr/>
          <p:nvPr/>
        </p:nvSpPr>
        <p:spPr>
          <a:xfrm rot="-5400000">
            <a:off x="4090300" y="-436575"/>
            <a:ext cx="4099200" cy="6015000"/>
          </a:xfrm>
          <a:prstGeom prst="round2SameRect">
            <a:avLst>
              <a:gd fmla="val 16667" name="adj1"/>
              <a:gd fmla="val 0" name="adj2"/>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2"/>
              </a:solidFill>
            </a:endParaRPr>
          </a:p>
        </p:txBody>
      </p:sp>
      <p:sp>
        <p:nvSpPr>
          <p:cNvPr id="325" name="Google Shape;325;p55"/>
          <p:cNvSpPr txBox="1"/>
          <p:nvPr>
            <p:ph idx="1" type="body"/>
          </p:nvPr>
        </p:nvSpPr>
        <p:spPr>
          <a:xfrm>
            <a:off x="3918400" y="3680775"/>
            <a:ext cx="1294800" cy="100200"/>
          </a:xfrm>
          <a:prstGeom prst="rect">
            <a:avLst/>
          </a:prstGeom>
        </p:spPr>
        <p:txBody>
          <a:bodyPr anchorCtr="0" anchor="t" bIns="0" lIns="0" spcFirstLastPara="1" rIns="0" wrap="square" tIns="0">
            <a:noAutofit/>
          </a:bodyPr>
          <a:lstStyle>
            <a:lvl1pPr indent="-273050" lvl="0" marL="4572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1pPr>
            <a:lvl2pPr indent="-273050" lvl="1" marL="9144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2pPr>
            <a:lvl3pPr indent="-273050" lvl="2" marL="13716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3pPr>
            <a:lvl4pPr indent="-273050" lvl="3" marL="18288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4pPr>
            <a:lvl5pPr indent="-273050" lvl="4" marL="22860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5pPr>
            <a:lvl6pPr indent="-273050" lvl="5" marL="27432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6pPr>
            <a:lvl7pPr indent="-273050" lvl="6" marL="32004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7pPr>
            <a:lvl8pPr indent="-273050" lvl="7" marL="36576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8pPr>
            <a:lvl9pPr indent="-273050" lvl="8" marL="41148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9pPr>
          </a:lstStyle>
          <a:p/>
        </p:txBody>
      </p:sp>
      <p:sp>
        <p:nvSpPr>
          <p:cNvPr id="326" name="Google Shape;326;p55"/>
          <p:cNvSpPr txBox="1"/>
          <p:nvPr>
            <p:ph idx="2" type="body"/>
          </p:nvPr>
        </p:nvSpPr>
        <p:spPr>
          <a:xfrm>
            <a:off x="3918400" y="3780825"/>
            <a:ext cx="1294800" cy="223200"/>
          </a:xfrm>
          <a:prstGeom prst="rect">
            <a:avLst/>
          </a:prstGeom>
        </p:spPr>
        <p:txBody>
          <a:bodyPr anchorCtr="0" anchor="t" bIns="0" lIns="0" spcFirstLastPara="1" rIns="0" wrap="square" tIns="0">
            <a:noAutofit/>
          </a:bodyPr>
          <a:lstStyle>
            <a:lvl1pPr indent="-273050" lvl="0" marL="4572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indent="-273050" lvl="1" marL="9144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indent="-273050" lvl="2" marL="13716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indent="-273050" lvl="3" marL="18288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indent="-273050" lvl="4" marL="22860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indent="-273050" lvl="5" marL="27432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indent="-273050" lvl="6" marL="32004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indent="-273050" lvl="7" marL="36576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indent="-273050" lvl="8" marL="41148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p:txBody>
      </p:sp>
      <p:sp>
        <p:nvSpPr>
          <p:cNvPr id="327" name="Google Shape;327;p55"/>
          <p:cNvSpPr txBox="1"/>
          <p:nvPr>
            <p:ph idx="3" type="body"/>
          </p:nvPr>
        </p:nvSpPr>
        <p:spPr>
          <a:xfrm>
            <a:off x="7044450" y="3680550"/>
            <a:ext cx="1294800" cy="100200"/>
          </a:xfrm>
          <a:prstGeom prst="rect">
            <a:avLst/>
          </a:prstGeom>
        </p:spPr>
        <p:txBody>
          <a:bodyPr anchorCtr="0" anchor="t" bIns="0" lIns="0" spcFirstLastPara="1" rIns="0" wrap="square" tIns="0">
            <a:noAutofit/>
          </a:bodyPr>
          <a:lstStyle>
            <a:lvl1pPr indent="-273050" lvl="0" marL="4572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1pPr>
            <a:lvl2pPr indent="-273050" lvl="1" marL="9144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2pPr>
            <a:lvl3pPr indent="-273050" lvl="2" marL="13716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3pPr>
            <a:lvl4pPr indent="-273050" lvl="3" marL="18288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4pPr>
            <a:lvl5pPr indent="-273050" lvl="4" marL="22860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5pPr>
            <a:lvl6pPr indent="-273050" lvl="5" marL="27432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6pPr>
            <a:lvl7pPr indent="-273050" lvl="6" marL="32004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7pPr>
            <a:lvl8pPr indent="-273050" lvl="7" marL="36576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8pPr>
            <a:lvl9pPr indent="-273050" lvl="8" marL="41148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9pPr>
          </a:lstStyle>
          <a:p/>
        </p:txBody>
      </p:sp>
      <p:sp>
        <p:nvSpPr>
          <p:cNvPr id="328" name="Google Shape;328;p55"/>
          <p:cNvSpPr txBox="1"/>
          <p:nvPr>
            <p:ph idx="4" type="body"/>
          </p:nvPr>
        </p:nvSpPr>
        <p:spPr>
          <a:xfrm>
            <a:off x="7044450" y="3780600"/>
            <a:ext cx="1294800" cy="223200"/>
          </a:xfrm>
          <a:prstGeom prst="rect">
            <a:avLst/>
          </a:prstGeom>
        </p:spPr>
        <p:txBody>
          <a:bodyPr anchorCtr="0" anchor="t" bIns="0" lIns="0" spcFirstLastPara="1" rIns="0" wrap="square" tIns="0">
            <a:noAutofit/>
          </a:bodyPr>
          <a:lstStyle>
            <a:lvl1pPr indent="-273050" lvl="0" marL="4572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indent="-273050" lvl="1" marL="9144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indent="-273050" lvl="2" marL="13716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indent="-273050" lvl="3" marL="18288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indent="-273050" lvl="4" marL="22860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indent="-273050" lvl="5" marL="27432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indent="-273050" lvl="6" marL="32004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indent="-273050" lvl="7" marL="36576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indent="-273050" lvl="8" marL="41148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p:txBody>
      </p:sp>
      <p:sp>
        <p:nvSpPr>
          <p:cNvPr id="329" name="Google Shape;329;p55"/>
          <p:cNvSpPr/>
          <p:nvPr>
            <p:ph idx="5" type="pic"/>
          </p:nvPr>
        </p:nvSpPr>
        <p:spPr>
          <a:xfrm>
            <a:off x="7049625" y="1588125"/>
            <a:ext cx="1305900" cy="1918500"/>
          </a:xfrm>
          <a:prstGeom prst="roundRect">
            <a:avLst>
              <a:gd fmla="val 16667" name="adj"/>
            </a:avLst>
          </a:prstGeom>
          <a:noFill/>
          <a:ln>
            <a:noFill/>
          </a:ln>
        </p:spPr>
      </p:sp>
      <p:sp>
        <p:nvSpPr>
          <p:cNvPr id="330" name="Google Shape;330;p55"/>
          <p:cNvSpPr/>
          <p:nvPr>
            <p:ph idx="6" type="pic"/>
          </p:nvPr>
        </p:nvSpPr>
        <p:spPr>
          <a:xfrm>
            <a:off x="3915213" y="1588600"/>
            <a:ext cx="1305900" cy="1918500"/>
          </a:xfrm>
          <a:prstGeom prst="roundRect">
            <a:avLst>
              <a:gd fmla="val 16667" name="adj"/>
            </a:avLst>
          </a:prstGeom>
          <a:noFill/>
          <a:ln>
            <a:noFill/>
          </a:ln>
        </p:spPr>
      </p:sp>
      <p:sp>
        <p:nvSpPr>
          <p:cNvPr id="331" name="Google Shape;331;p55"/>
          <p:cNvSpPr/>
          <p:nvPr>
            <p:ph idx="7" type="pic"/>
          </p:nvPr>
        </p:nvSpPr>
        <p:spPr>
          <a:xfrm>
            <a:off x="5490975" y="1588600"/>
            <a:ext cx="1305900" cy="1918500"/>
          </a:xfrm>
          <a:prstGeom prst="roundRect">
            <a:avLst>
              <a:gd fmla="val 16667" name="adj"/>
            </a:avLst>
          </a:prstGeom>
          <a:noFill/>
          <a:ln>
            <a:noFill/>
          </a:ln>
        </p:spPr>
      </p:sp>
      <p:sp>
        <p:nvSpPr>
          <p:cNvPr id="332" name="Google Shape;332;p55"/>
          <p:cNvSpPr txBox="1"/>
          <p:nvPr>
            <p:ph idx="8" type="subTitle"/>
          </p:nvPr>
        </p:nvSpPr>
        <p:spPr>
          <a:xfrm>
            <a:off x="3918800" y="1034575"/>
            <a:ext cx="1307100" cy="554100"/>
          </a:xfrm>
          <a:prstGeom prst="rect">
            <a:avLst/>
          </a:prstGeom>
        </p:spPr>
        <p:txBody>
          <a:bodyPr anchorCtr="0" anchor="b" bIns="0" lIns="0" spcFirstLastPara="1" rIns="0" wrap="square" tIns="0">
            <a:noAutofit/>
          </a:bodyPr>
          <a:lstStyle>
            <a:lvl1pPr lvl="0">
              <a:spcBef>
                <a:spcPts val="0"/>
              </a:spcBef>
              <a:spcAft>
                <a:spcPts val="0"/>
              </a:spcAft>
              <a:buClr>
                <a:schemeClr val="accent2"/>
              </a:buClr>
              <a:buSzPts val="3600"/>
              <a:buFont typeface="Barlow ExtraLight"/>
              <a:buNone/>
              <a:defRPr sz="3600">
                <a:solidFill>
                  <a:schemeClr val="accent2"/>
                </a:solidFill>
                <a:latin typeface="Barlow ExtraLight"/>
                <a:ea typeface="Barlow ExtraLight"/>
                <a:cs typeface="Barlow ExtraLight"/>
                <a:sym typeface="Barlow ExtraLight"/>
              </a:defRPr>
            </a:lvl1pPr>
            <a:lvl2pPr lvl="1"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2pPr>
            <a:lvl3pPr lvl="2"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3pPr>
            <a:lvl4pPr lvl="3"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4pPr>
            <a:lvl5pPr lvl="4"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5pPr>
            <a:lvl6pPr lvl="5"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6pPr>
            <a:lvl7pPr lvl="6"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7pPr>
            <a:lvl8pPr lvl="7"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8pPr>
            <a:lvl9pPr lvl="8"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9pPr>
          </a:lstStyle>
          <a:p/>
        </p:txBody>
      </p:sp>
      <p:sp>
        <p:nvSpPr>
          <p:cNvPr id="333" name="Google Shape;333;p55"/>
          <p:cNvSpPr txBox="1"/>
          <p:nvPr>
            <p:ph idx="9" type="subTitle"/>
          </p:nvPr>
        </p:nvSpPr>
        <p:spPr>
          <a:xfrm>
            <a:off x="5484775" y="1034575"/>
            <a:ext cx="1307100" cy="554100"/>
          </a:xfrm>
          <a:prstGeom prst="rect">
            <a:avLst/>
          </a:prstGeom>
        </p:spPr>
        <p:txBody>
          <a:bodyPr anchorCtr="0" anchor="b" bIns="0" lIns="0" spcFirstLastPara="1" rIns="0" wrap="square" tIns="0">
            <a:noAutofit/>
          </a:bodyPr>
          <a:lstStyle>
            <a:lvl1pPr lvl="0">
              <a:spcBef>
                <a:spcPts val="0"/>
              </a:spcBef>
              <a:spcAft>
                <a:spcPts val="0"/>
              </a:spcAft>
              <a:buClr>
                <a:schemeClr val="accent2"/>
              </a:buClr>
              <a:buSzPts val="3600"/>
              <a:buFont typeface="Barlow ExtraLight"/>
              <a:buNone/>
              <a:defRPr sz="3600">
                <a:solidFill>
                  <a:schemeClr val="accent2"/>
                </a:solidFill>
                <a:latin typeface="Barlow ExtraLight"/>
                <a:ea typeface="Barlow ExtraLight"/>
                <a:cs typeface="Barlow ExtraLight"/>
                <a:sym typeface="Barlow ExtraLight"/>
              </a:defRPr>
            </a:lvl1pPr>
            <a:lvl2pPr lvl="1"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2pPr>
            <a:lvl3pPr lvl="2"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3pPr>
            <a:lvl4pPr lvl="3"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4pPr>
            <a:lvl5pPr lvl="4"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5pPr>
            <a:lvl6pPr lvl="5"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6pPr>
            <a:lvl7pPr lvl="6"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7pPr>
            <a:lvl8pPr lvl="7"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8pPr>
            <a:lvl9pPr lvl="8"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9pPr>
          </a:lstStyle>
          <a:p/>
        </p:txBody>
      </p:sp>
      <p:sp>
        <p:nvSpPr>
          <p:cNvPr id="334" name="Google Shape;334;p55"/>
          <p:cNvSpPr txBox="1"/>
          <p:nvPr>
            <p:ph idx="13" type="subTitle"/>
          </p:nvPr>
        </p:nvSpPr>
        <p:spPr>
          <a:xfrm>
            <a:off x="7050750" y="1032775"/>
            <a:ext cx="1307100" cy="554100"/>
          </a:xfrm>
          <a:prstGeom prst="rect">
            <a:avLst/>
          </a:prstGeom>
        </p:spPr>
        <p:txBody>
          <a:bodyPr anchorCtr="0" anchor="b" bIns="0" lIns="0" spcFirstLastPara="1" rIns="0" wrap="square" tIns="0">
            <a:noAutofit/>
          </a:bodyPr>
          <a:lstStyle>
            <a:lvl1pPr lvl="0">
              <a:spcBef>
                <a:spcPts val="0"/>
              </a:spcBef>
              <a:spcAft>
                <a:spcPts val="0"/>
              </a:spcAft>
              <a:buClr>
                <a:schemeClr val="accent2"/>
              </a:buClr>
              <a:buSzPts val="3600"/>
              <a:buFont typeface="Barlow ExtraLight"/>
              <a:buNone/>
              <a:defRPr sz="3600">
                <a:solidFill>
                  <a:schemeClr val="accent2"/>
                </a:solidFill>
                <a:latin typeface="Barlow ExtraLight"/>
                <a:ea typeface="Barlow ExtraLight"/>
                <a:cs typeface="Barlow ExtraLight"/>
                <a:sym typeface="Barlow ExtraLight"/>
              </a:defRPr>
            </a:lvl1pPr>
            <a:lvl2pPr lvl="1"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2pPr>
            <a:lvl3pPr lvl="2"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3pPr>
            <a:lvl4pPr lvl="3"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4pPr>
            <a:lvl5pPr lvl="4"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5pPr>
            <a:lvl6pPr lvl="5"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6pPr>
            <a:lvl7pPr lvl="6"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7pPr>
            <a:lvl8pPr lvl="7"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8pPr>
            <a:lvl9pPr lvl="8"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9pPr>
          </a:lstStyle>
          <a:p/>
        </p:txBody>
      </p:sp>
      <p:sp>
        <p:nvSpPr>
          <p:cNvPr id="335" name="Google Shape;335;p55"/>
          <p:cNvSpPr txBox="1"/>
          <p:nvPr>
            <p:ph idx="14" type="body"/>
          </p:nvPr>
        </p:nvSpPr>
        <p:spPr>
          <a:xfrm>
            <a:off x="507400" y="1828050"/>
            <a:ext cx="2136300" cy="2973300"/>
          </a:xfrm>
          <a:prstGeom prst="rect">
            <a:avLst/>
          </a:prstGeom>
        </p:spPr>
        <p:txBody>
          <a:bodyPr anchorCtr="0" anchor="t" bIns="91425" lIns="91425" spcFirstLastPara="1" rIns="91425" wrap="square" tIns="91425">
            <a:noAutofit/>
          </a:bodyPr>
          <a:lstStyle>
            <a:lvl1pPr indent="-406400" lvl="0" marL="457200">
              <a:spcBef>
                <a:spcPts val="0"/>
              </a:spcBef>
              <a:spcAft>
                <a:spcPts val="0"/>
              </a:spcAft>
              <a:buClr>
                <a:schemeClr val="accent2"/>
              </a:buClr>
              <a:buSzPts val="2800"/>
              <a:buChar char="●"/>
              <a:defRPr sz="2800">
                <a:solidFill>
                  <a:schemeClr val="accent2"/>
                </a:solidFill>
              </a:defRPr>
            </a:lvl1pPr>
            <a:lvl2pPr indent="-406400" lvl="1" marL="914400">
              <a:spcBef>
                <a:spcPts val="0"/>
              </a:spcBef>
              <a:spcAft>
                <a:spcPts val="0"/>
              </a:spcAft>
              <a:buClr>
                <a:schemeClr val="accent2"/>
              </a:buClr>
              <a:buSzPts val="2800"/>
              <a:buChar char="○"/>
              <a:defRPr sz="2800">
                <a:solidFill>
                  <a:schemeClr val="accent2"/>
                </a:solidFill>
              </a:defRPr>
            </a:lvl2pPr>
            <a:lvl3pPr indent="-406400" lvl="2" marL="1371600">
              <a:spcBef>
                <a:spcPts val="0"/>
              </a:spcBef>
              <a:spcAft>
                <a:spcPts val="0"/>
              </a:spcAft>
              <a:buClr>
                <a:schemeClr val="accent2"/>
              </a:buClr>
              <a:buSzPts val="2800"/>
              <a:buChar char="■"/>
              <a:defRPr sz="2800">
                <a:solidFill>
                  <a:schemeClr val="accent2"/>
                </a:solidFill>
              </a:defRPr>
            </a:lvl3pPr>
            <a:lvl4pPr indent="-406400" lvl="3" marL="1828800">
              <a:spcBef>
                <a:spcPts val="0"/>
              </a:spcBef>
              <a:spcAft>
                <a:spcPts val="0"/>
              </a:spcAft>
              <a:buClr>
                <a:schemeClr val="accent2"/>
              </a:buClr>
              <a:buSzPts val="2800"/>
              <a:buChar char="●"/>
              <a:defRPr sz="2800">
                <a:solidFill>
                  <a:schemeClr val="accent2"/>
                </a:solidFill>
              </a:defRPr>
            </a:lvl4pPr>
            <a:lvl5pPr indent="-406400" lvl="4" marL="2286000">
              <a:spcBef>
                <a:spcPts val="0"/>
              </a:spcBef>
              <a:spcAft>
                <a:spcPts val="0"/>
              </a:spcAft>
              <a:buClr>
                <a:schemeClr val="accent2"/>
              </a:buClr>
              <a:buSzPts val="2800"/>
              <a:buChar char="○"/>
              <a:defRPr sz="2800">
                <a:solidFill>
                  <a:schemeClr val="accent2"/>
                </a:solidFill>
              </a:defRPr>
            </a:lvl5pPr>
            <a:lvl6pPr indent="-406400" lvl="5" marL="2743200">
              <a:spcBef>
                <a:spcPts val="0"/>
              </a:spcBef>
              <a:spcAft>
                <a:spcPts val="0"/>
              </a:spcAft>
              <a:buClr>
                <a:schemeClr val="accent2"/>
              </a:buClr>
              <a:buSzPts val="2800"/>
              <a:buChar char="■"/>
              <a:defRPr sz="2800">
                <a:solidFill>
                  <a:schemeClr val="accent2"/>
                </a:solidFill>
              </a:defRPr>
            </a:lvl6pPr>
            <a:lvl7pPr indent="-406400" lvl="6" marL="3200400">
              <a:spcBef>
                <a:spcPts val="0"/>
              </a:spcBef>
              <a:spcAft>
                <a:spcPts val="0"/>
              </a:spcAft>
              <a:buClr>
                <a:schemeClr val="accent2"/>
              </a:buClr>
              <a:buSzPts val="2800"/>
              <a:buChar char="●"/>
              <a:defRPr sz="2800">
                <a:solidFill>
                  <a:schemeClr val="accent2"/>
                </a:solidFill>
              </a:defRPr>
            </a:lvl7pPr>
            <a:lvl8pPr indent="-406400" lvl="7" marL="3657600">
              <a:spcBef>
                <a:spcPts val="0"/>
              </a:spcBef>
              <a:spcAft>
                <a:spcPts val="0"/>
              </a:spcAft>
              <a:buClr>
                <a:schemeClr val="accent2"/>
              </a:buClr>
              <a:buSzPts val="2800"/>
              <a:buChar char="○"/>
              <a:defRPr sz="2800">
                <a:solidFill>
                  <a:schemeClr val="accent2"/>
                </a:solidFill>
              </a:defRPr>
            </a:lvl8pPr>
            <a:lvl9pPr indent="-406400" lvl="8" marL="4114800">
              <a:spcBef>
                <a:spcPts val="0"/>
              </a:spcBef>
              <a:spcAft>
                <a:spcPts val="0"/>
              </a:spcAft>
              <a:buClr>
                <a:schemeClr val="accent2"/>
              </a:buClr>
              <a:buSzPts val="2800"/>
              <a:buChar char="■"/>
              <a:defRPr sz="2800">
                <a:solidFill>
                  <a:schemeClr val="accent2"/>
                </a:solidFill>
              </a:defRPr>
            </a:lvl9pPr>
          </a:lstStyle>
          <a:p/>
        </p:txBody>
      </p:sp>
      <p:sp>
        <p:nvSpPr>
          <p:cNvPr id="336" name="Google Shape;336;p55"/>
          <p:cNvSpPr txBox="1"/>
          <p:nvPr>
            <p:ph idx="15" type="body"/>
          </p:nvPr>
        </p:nvSpPr>
        <p:spPr>
          <a:xfrm>
            <a:off x="5481425" y="3680775"/>
            <a:ext cx="1294800" cy="100200"/>
          </a:xfrm>
          <a:prstGeom prst="rect">
            <a:avLst/>
          </a:prstGeom>
        </p:spPr>
        <p:txBody>
          <a:bodyPr anchorCtr="0" anchor="t" bIns="0" lIns="0" spcFirstLastPara="1" rIns="0" wrap="square" tIns="0">
            <a:noAutofit/>
          </a:bodyPr>
          <a:lstStyle>
            <a:lvl1pPr indent="-273050" lvl="0" marL="4572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1pPr>
            <a:lvl2pPr indent="-273050" lvl="1" marL="9144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2pPr>
            <a:lvl3pPr indent="-273050" lvl="2" marL="13716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3pPr>
            <a:lvl4pPr indent="-273050" lvl="3" marL="18288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4pPr>
            <a:lvl5pPr indent="-273050" lvl="4" marL="22860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5pPr>
            <a:lvl6pPr indent="-273050" lvl="5" marL="27432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6pPr>
            <a:lvl7pPr indent="-273050" lvl="6" marL="32004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7pPr>
            <a:lvl8pPr indent="-273050" lvl="7" marL="36576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8pPr>
            <a:lvl9pPr indent="-273050" lvl="8" marL="41148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9pPr>
          </a:lstStyle>
          <a:p/>
        </p:txBody>
      </p:sp>
      <p:sp>
        <p:nvSpPr>
          <p:cNvPr id="337" name="Google Shape;337;p55"/>
          <p:cNvSpPr txBox="1"/>
          <p:nvPr>
            <p:ph idx="16" type="body"/>
          </p:nvPr>
        </p:nvSpPr>
        <p:spPr>
          <a:xfrm>
            <a:off x="5481425" y="3780825"/>
            <a:ext cx="1294800" cy="223200"/>
          </a:xfrm>
          <a:prstGeom prst="rect">
            <a:avLst/>
          </a:prstGeom>
        </p:spPr>
        <p:txBody>
          <a:bodyPr anchorCtr="0" anchor="t" bIns="0" lIns="0" spcFirstLastPara="1" rIns="0" wrap="square" tIns="0">
            <a:noAutofit/>
          </a:bodyPr>
          <a:lstStyle>
            <a:lvl1pPr indent="-273050" lvl="0" marL="4572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indent="-273050" lvl="1" marL="9144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indent="-273050" lvl="2" marL="13716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indent="-273050" lvl="3" marL="18288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indent="-273050" lvl="4" marL="22860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indent="-273050" lvl="5" marL="27432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indent="-273050" lvl="6" marL="32004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indent="-273050" lvl="7" marL="36576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indent="-273050" lvl="8" marL="41148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p:txBody>
      </p:sp>
      <p:sp>
        <p:nvSpPr>
          <p:cNvPr id="338" name="Google Shape;338;p55"/>
          <p:cNvSpPr txBox="1"/>
          <p:nvPr>
            <p:ph idx="12" type="sldNum"/>
          </p:nvPr>
        </p:nvSpPr>
        <p:spPr>
          <a:xfrm>
            <a:off x="8490529" y="250829"/>
            <a:ext cx="348900" cy="178200"/>
          </a:xfrm>
          <a:prstGeom prst="rect">
            <a:avLst/>
          </a:prstGeom>
        </p:spPr>
        <p:txBody>
          <a:bodyPr anchorCtr="0" anchor="t" bIns="91425" lIns="91425" spcFirstLastPara="1" rIns="91425" wrap="square" tIns="91425">
            <a:noAutofit/>
          </a:bodyPr>
          <a:lstStyle>
            <a:lvl1pPr lvl="0" rtl="0">
              <a:buNone/>
              <a:defRPr sz="1100">
                <a:solidFill>
                  <a:schemeClr val="accent2"/>
                </a:solidFill>
              </a:defRPr>
            </a:lvl1pPr>
            <a:lvl2pPr lvl="1" rtl="0">
              <a:buNone/>
              <a:defRPr sz="1100">
                <a:solidFill>
                  <a:schemeClr val="accent2"/>
                </a:solidFill>
              </a:defRPr>
            </a:lvl2pPr>
            <a:lvl3pPr lvl="2" rtl="0">
              <a:buNone/>
              <a:defRPr sz="1100">
                <a:solidFill>
                  <a:schemeClr val="accent2"/>
                </a:solidFill>
              </a:defRPr>
            </a:lvl3pPr>
            <a:lvl4pPr lvl="3" rtl="0">
              <a:buNone/>
              <a:defRPr sz="1100">
                <a:solidFill>
                  <a:schemeClr val="accent2"/>
                </a:solidFill>
              </a:defRPr>
            </a:lvl4pPr>
            <a:lvl5pPr lvl="4" rtl="0">
              <a:buNone/>
              <a:defRPr sz="1100">
                <a:solidFill>
                  <a:schemeClr val="accent2"/>
                </a:solidFill>
              </a:defRPr>
            </a:lvl5pPr>
            <a:lvl6pPr lvl="5" rtl="0">
              <a:buNone/>
              <a:defRPr sz="1100">
                <a:solidFill>
                  <a:schemeClr val="accent2"/>
                </a:solidFill>
              </a:defRPr>
            </a:lvl6pPr>
            <a:lvl7pPr lvl="6" rtl="0">
              <a:buNone/>
              <a:defRPr sz="1100">
                <a:solidFill>
                  <a:schemeClr val="accent2"/>
                </a:solidFill>
              </a:defRPr>
            </a:lvl7pPr>
            <a:lvl8pPr lvl="7" rtl="0">
              <a:buNone/>
              <a:defRPr sz="1100">
                <a:solidFill>
                  <a:schemeClr val="accent2"/>
                </a:solidFill>
              </a:defRPr>
            </a:lvl8pPr>
            <a:lvl9pPr lvl="8" rtl="0">
              <a:buNone/>
              <a:defRPr sz="1100">
                <a:solidFill>
                  <a:schemeClr val="accent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os="432">
          <p15:clr>
            <a:srgbClr val="E46962"/>
          </p15:clr>
        </p15:guide>
        <p15:guide id="2" orient="horz" pos="2088">
          <p15:clr>
            <a:srgbClr val="E46962"/>
          </p15:clr>
        </p15:guide>
      </p15:sldGuideLst>
    </p:ext>
  </p:extLs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ction Plan + 5 Images">
  <p:cSld name="CUSTOM_6">
    <p:bg>
      <p:bgPr>
        <a:solidFill>
          <a:schemeClr val="accent6"/>
        </a:solidFill>
      </p:bgPr>
    </p:bg>
    <p:spTree>
      <p:nvGrpSpPr>
        <p:cNvPr id="339" name="Shape 339"/>
        <p:cNvGrpSpPr/>
        <p:nvPr/>
      </p:nvGrpSpPr>
      <p:grpSpPr>
        <a:xfrm>
          <a:off x="0" y="0"/>
          <a:ext cx="0" cy="0"/>
          <a:chOff x="0" y="0"/>
          <a:chExt cx="0" cy="0"/>
        </a:xfrm>
      </p:grpSpPr>
      <p:sp>
        <p:nvSpPr>
          <p:cNvPr id="340" name="Google Shape;340;p56"/>
          <p:cNvSpPr txBox="1"/>
          <p:nvPr>
            <p:ph idx="1" type="body"/>
          </p:nvPr>
        </p:nvSpPr>
        <p:spPr>
          <a:xfrm>
            <a:off x="791150" y="2615450"/>
            <a:ext cx="1294800" cy="100200"/>
          </a:xfrm>
          <a:prstGeom prst="rect">
            <a:avLst/>
          </a:prstGeom>
        </p:spPr>
        <p:txBody>
          <a:bodyPr anchorCtr="0" anchor="t" bIns="0" lIns="0" spcFirstLastPara="1" rIns="0" wrap="square" tIns="0">
            <a:noAutofit/>
          </a:bodyPr>
          <a:lstStyle>
            <a:lvl1pPr indent="-273050" lvl="0" marL="4572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1pPr>
            <a:lvl2pPr indent="-273050" lvl="1" marL="9144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2pPr>
            <a:lvl3pPr indent="-273050" lvl="2" marL="13716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3pPr>
            <a:lvl4pPr indent="-273050" lvl="3" marL="18288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4pPr>
            <a:lvl5pPr indent="-273050" lvl="4" marL="22860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5pPr>
            <a:lvl6pPr indent="-273050" lvl="5" marL="27432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6pPr>
            <a:lvl7pPr indent="-273050" lvl="6" marL="32004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7pPr>
            <a:lvl8pPr indent="-273050" lvl="7" marL="36576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8pPr>
            <a:lvl9pPr indent="-273050" lvl="8" marL="41148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9pPr>
          </a:lstStyle>
          <a:p/>
        </p:txBody>
      </p:sp>
      <p:sp>
        <p:nvSpPr>
          <p:cNvPr id="341" name="Google Shape;341;p56"/>
          <p:cNvSpPr txBox="1"/>
          <p:nvPr>
            <p:ph idx="2" type="body"/>
          </p:nvPr>
        </p:nvSpPr>
        <p:spPr>
          <a:xfrm>
            <a:off x="791150" y="2715500"/>
            <a:ext cx="1294800" cy="223200"/>
          </a:xfrm>
          <a:prstGeom prst="rect">
            <a:avLst/>
          </a:prstGeom>
        </p:spPr>
        <p:txBody>
          <a:bodyPr anchorCtr="0" anchor="t" bIns="0" lIns="0" spcFirstLastPara="1" rIns="0" wrap="square" tIns="0">
            <a:noAutofit/>
          </a:bodyPr>
          <a:lstStyle>
            <a:lvl1pPr indent="-273050" lvl="0" marL="4572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indent="-273050" lvl="1" marL="9144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indent="-273050" lvl="2" marL="13716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indent="-273050" lvl="3" marL="18288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indent="-273050" lvl="4" marL="22860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indent="-273050" lvl="5" marL="27432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indent="-273050" lvl="6" marL="32004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indent="-273050" lvl="7" marL="36576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indent="-273050" lvl="8" marL="41148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p:txBody>
      </p:sp>
      <p:cxnSp>
        <p:nvCxnSpPr>
          <p:cNvPr id="342" name="Google Shape;342;p56"/>
          <p:cNvCxnSpPr/>
          <p:nvPr/>
        </p:nvCxnSpPr>
        <p:spPr>
          <a:xfrm rot="10800000">
            <a:off x="827250" y="1481375"/>
            <a:ext cx="7489500" cy="0"/>
          </a:xfrm>
          <a:prstGeom prst="straightConnector1">
            <a:avLst/>
          </a:prstGeom>
          <a:noFill/>
          <a:ln cap="flat" cmpd="sng" w="19050">
            <a:solidFill>
              <a:schemeClr val="accent2"/>
            </a:solidFill>
            <a:prstDash val="solid"/>
            <a:round/>
            <a:headEnd len="med" w="med" type="none"/>
            <a:tailEnd len="med" w="med" type="none"/>
          </a:ln>
        </p:spPr>
      </p:cxnSp>
      <p:sp>
        <p:nvSpPr>
          <p:cNvPr id="343" name="Google Shape;343;p56"/>
          <p:cNvSpPr/>
          <p:nvPr>
            <p:ph idx="3" type="pic"/>
          </p:nvPr>
        </p:nvSpPr>
        <p:spPr>
          <a:xfrm>
            <a:off x="7049625" y="523025"/>
            <a:ext cx="1305900" cy="1918500"/>
          </a:xfrm>
          <a:prstGeom prst="roundRect">
            <a:avLst>
              <a:gd fmla="val 16667" name="adj"/>
            </a:avLst>
          </a:prstGeom>
          <a:noFill/>
          <a:ln>
            <a:noFill/>
          </a:ln>
        </p:spPr>
      </p:sp>
      <p:sp>
        <p:nvSpPr>
          <p:cNvPr id="344" name="Google Shape;344;p56"/>
          <p:cNvSpPr/>
          <p:nvPr>
            <p:ph idx="4" type="pic"/>
          </p:nvPr>
        </p:nvSpPr>
        <p:spPr>
          <a:xfrm>
            <a:off x="784775" y="522100"/>
            <a:ext cx="1305900" cy="1918500"/>
          </a:xfrm>
          <a:prstGeom prst="roundRect">
            <a:avLst>
              <a:gd fmla="val 16667" name="adj"/>
            </a:avLst>
          </a:prstGeom>
          <a:noFill/>
          <a:ln>
            <a:noFill/>
          </a:ln>
        </p:spPr>
      </p:sp>
      <p:sp>
        <p:nvSpPr>
          <p:cNvPr id="345" name="Google Shape;345;p56"/>
          <p:cNvSpPr/>
          <p:nvPr>
            <p:ph idx="5" type="pic"/>
          </p:nvPr>
        </p:nvSpPr>
        <p:spPr>
          <a:xfrm>
            <a:off x="2343950" y="523500"/>
            <a:ext cx="1305900" cy="1918500"/>
          </a:xfrm>
          <a:prstGeom prst="roundRect">
            <a:avLst>
              <a:gd fmla="val 16667" name="adj"/>
            </a:avLst>
          </a:prstGeom>
          <a:noFill/>
          <a:ln>
            <a:noFill/>
          </a:ln>
        </p:spPr>
      </p:sp>
      <p:sp>
        <p:nvSpPr>
          <p:cNvPr id="346" name="Google Shape;346;p56"/>
          <p:cNvSpPr/>
          <p:nvPr>
            <p:ph idx="6" type="pic"/>
          </p:nvPr>
        </p:nvSpPr>
        <p:spPr>
          <a:xfrm>
            <a:off x="3915213" y="523500"/>
            <a:ext cx="1305900" cy="1918500"/>
          </a:xfrm>
          <a:prstGeom prst="roundRect">
            <a:avLst>
              <a:gd fmla="val 16667" name="adj"/>
            </a:avLst>
          </a:prstGeom>
          <a:noFill/>
          <a:ln>
            <a:noFill/>
          </a:ln>
        </p:spPr>
      </p:sp>
      <p:sp>
        <p:nvSpPr>
          <p:cNvPr id="347" name="Google Shape;347;p56"/>
          <p:cNvSpPr/>
          <p:nvPr>
            <p:ph idx="7" type="pic"/>
          </p:nvPr>
        </p:nvSpPr>
        <p:spPr>
          <a:xfrm>
            <a:off x="5490975" y="523500"/>
            <a:ext cx="1305900" cy="1918500"/>
          </a:xfrm>
          <a:prstGeom prst="roundRect">
            <a:avLst>
              <a:gd fmla="val 16667" name="adj"/>
            </a:avLst>
          </a:prstGeom>
          <a:noFill/>
          <a:ln>
            <a:noFill/>
          </a:ln>
        </p:spPr>
      </p:sp>
      <p:sp>
        <p:nvSpPr>
          <p:cNvPr id="348" name="Google Shape;348;p56"/>
          <p:cNvSpPr txBox="1"/>
          <p:nvPr>
            <p:ph idx="8" type="body"/>
          </p:nvPr>
        </p:nvSpPr>
        <p:spPr>
          <a:xfrm>
            <a:off x="5481425" y="4112700"/>
            <a:ext cx="2877600" cy="505200"/>
          </a:xfrm>
          <a:prstGeom prst="rect">
            <a:avLst/>
          </a:prstGeom>
        </p:spPr>
        <p:txBody>
          <a:bodyPr anchorCtr="0" anchor="t" bIns="0" lIns="0" spcFirstLastPara="1" rIns="0" wrap="square" tIns="0">
            <a:noAutofit/>
          </a:bodyPr>
          <a:lstStyle>
            <a:lvl1pPr indent="-298450" lvl="0" marL="4572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indent="-298450" lvl="1" marL="9144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indent="-298450" lvl="2" marL="13716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indent="-298450" lvl="3" marL="18288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indent="-298450" lvl="4" marL="228600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indent="-298450" lvl="5" marL="27432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indent="-298450" lvl="6" marL="32004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indent="-298450" lvl="7" marL="36576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indent="-298450" lvl="8" marL="41148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p:txBody>
      </p:sp>
      <p:sp>
        <p:nvSpPr>
          <p:cNvPr id="349" name="Google Shape;349;p56"/>
          <p:cNvSpPr txBox="1"/>
          <p:nvPr>
            <p:ph idx="9" type="subTitle"/>
          </p:nvPr>
        </p:nvSpPr>
        <p:spPr>
          <a:xfrm>
            <a:off x="5481425" y="3897300"/>
            <a:ext cx="2877600" cy="215400"/>
          </a:xfrm>
          <a:prstGeom prst="rect">
            <a:avLst/>
          </a:prstGeom>
        </p:spPr>
        <p:txBody>
          <a:bodyPr anchorCtr="0" anchor="t" bIns="0" lIns="0" spcFirstLastPara="1" rIns="0" wrap="square" tIns="0">
            <a:noAutofit/>
          </a:bodyPr>
          <a:lstStyle>
            <a:lvl1pPr lvl="0">
              <a:spcBef>
                <a:spcPts val="0"/>
              </a:spcBef>
              <a:spcAft>
                <a:spcPts val="0"/>
              </a:spcAft>
              <a:buClr>
                <a:schemeClr val="accent2"/>
              </a:buClr>
              <a:buSzPts val="1400"/>
              <a:buFont typeface="Hepta Slab Medium"/>
              <a:buNone/>
              <a:defRPr>
                <a:solidFill>
                  <a:schemeClr val="accent2"/>
                </a:solidFill>
                <a:latin typeface="Hepta Slab Medium"/>
                <a:ea typeface="Hepta Slab Medium"/>
                <a:cs typeface="Hepta Slab Medium"/>
                <a:sym typeface="Hepta Slab Medium"/>
              </a:defRPr>
            </a:lvl1pPr>
            <a:lvl2pPr lvl="1">
              <a:spcBef>
                <a:spcPts val="0"/>
              </a:spcBef>
              <a:spcAft>
                <a:spcPts val="0"/>
              </a:spcAft>
              <a:buClr>
                <a:schemeClr val="accent2"/>
              </a:buClr>
              <a:buSzPts val="1400"/>
              <a:buFont typeface="Hepta Slab Medium"/>
              <a:buNone/>
              <a:defRPr>
                <a:solidFill>
                  <a:schemeClr val="accent2"/>
                </a:solidFill>
                <a:latin typeface="Hepta Slab Medium"/>
                <a:ea typeface="Hepta Slab Medium"/>
                <a:cs typeface="Hepta Slab Medium"/>
                <a:sym typeface="Hepta Slab Medium"/>
              </a:defRPr>
            </a:lvl2pPr>
            <a:lvl3pPr lvl="2">
              <a:spcBef>
                <a:spcPts val="0"/>
              </a:spcBef>
              <a:spcAft>
                <a:spcPts val="0"/>
              </a:spcAft>
              <a:buClr>
                <a:schemeClr val="accent2"/>
              </a:buClr>
              <a:buSzPts val="1400"/>
              <a:buFont typeface="Hepta Slab Medium"/>
              <a:buNone/>
              <a:defRPr>
                <a:solidFill>
                  <a:schemeClr val="accent2"/>
                </a:solidFill>
                <a:latin typeface="Hepta Slab Medium"/>
                <a:ea typeface="Hepta Slab Medium"/>
                <a:cs typeface="Hepta Slab Medium"/>
                <a:sym typeface="Hepta Slab Medium"/>
              </a:defRPr>
            </a:lvl3pPr>
            <a:lvl4pPr lvl="3">
              <a:spcBef>
                <a:spcPts val="0"/>
              </a:spcBef>
              <a:spcAft>
                <a:spcPts val="0"/>
              </a:spcAft>
              <a:buClr>
                <a:schemeClr val="accent2"/>
              </a:buClr>
              <a:buSzPts val="1400"/>
              <a:buFont typeface="Hepta Slab Medium"/>
              <a:buNone/>
              <a:defRPr>
                <a:solidFill>
                  <a:schemeClr val="accent2"/>
                </a:solidFill>
                <a:latin typeface="Hepta Slab Medium"/>
                <a:ea typeface="Hepta Slab Medium"/>
                <a:cs typeface="Hepta Slab Medium"/>
                <a:sym typeface="Hepta Slab Medium"/>
              </a:defRPr>
            </a:lvl4pPr>
            <a:lvl5pPr lvl="4">
              <a:spcBef>
                <a:spcPts val="0"/>
              </a:spcBef>
              <a:spcAft>
                <a:spcPts val="0"/>
              </a:spcAft>
              <a:buClr>
                <a:schemeClr val="accent2"/>
              </a:buClr>
              <a:buSzPts val="1400"/>
              <a:buFont typeface="Hepta Slab Medium"/>
              <a:buNone/>
              <a:defRPr>
                <a:solidFill>
                  <a:schemeClr val="accent2"/>
                </a:solidFill>
                <a:latin typeface="Hepta Slab Medium"/>
                <a:ea typeface="Hepta Slab Medium"/>
                <a:cs typeface="Hepta Slab Medium"/>
                <a:sym typeface="Hepta Slab Medium"/>
              </a:defRPr>
            </a:lvl5pPr>
            <a:lvl6pPr lvl="5">
              <a:spcBef>
                <a:spcPts val="0"/>
              </a:spcBef>
              <a:spcAft>
                <a:spcPts val="0"/>
              </a:spcAft>
              <a:buClr>
                <a:schemeClr val="accent2"/>
              </a:buClr>
              <a:buSzPts val="1400"/>
              <a:buFont typeface="Hepta Slab Medium"/>
              <a:buNone/>
              <a:defRPr>
                <a:solidFill>
                  <a:schemeClr val="accent2"/>
                </a:solidFill>
                <a:latin typeface="Hepta Slab Medium"/>
                <a:ea typeface="Hepta Slab Medium"/>
                <a:cs typeface="Hepta Slab Medium"/>
                <a:sym typeface="Hepta Slab Medium"/>
              </a:defRPr>
            </a:lvl6pPr>
            <a:lvl7pPr lvl="6">
              <a:spcBef>
                <a:spcPts val="0"/>
              </a:spcBef>
              <a:spcAft>
                <a:spcPts val="0"/>
              </a:spcAft>
              <a:buClr>
                <a:schemeClr val="accent2"/>
              </a:buClr>
              <a:buSzPts val="1400"/>
              <a:buFont typeface="Hepta Slab Medium"/>
              <a:buNone/>
              <a:defRPr>
                <a:solidFill>
                  <a:schemeClr val="accent2"/>
                </a:solidFill>
                <a:latin typeface="Hepta Slab Medium"/>
                <a:ea typeface="Hepta Slab Medium"/>
                <a:cs typeface="Hepta Slab Medium"/>
                <a:sym typeface="Hepta Slab Medium"/>
              </a:defRPr>
            </a:lvl7pPr>
            <a:lvl8pPr lvl="7">
              <a:spcBef>
                <a:spcPts val="0"/>
              </a:spcBef>
              <a:spcAft>
                <a:spcPts val="0"/>
              </a:spcAft>
              <a:buClr>
                <a:schemeClr val="accent2"/>
              </a:buClr>
              <a:buSzPts val="1400"/>
              <a:buFont typeface="Hepta Slab Medium"/>
              <a:buNone/>
              <a:defRPr>
                <a:solidFill>
                  <a:schemeClr val="accent2"/>
                </a:solidFill>
                <a:latin typeface="Hepta Slab Medium"/>
                <a:ea typeface="Hepta Slab Medium"/>
                <a:cs typeface="Hepta Slab Medium"/>
                <a:sym typeface="Hepta Slab Medium"/>
              </a:defRPr>
            </a:lvl8pPr>
            <a:lvl9pPr lvl="8">
              <a:spcBef>
                <a:spcPts val="0"/>
              </a:spcBef>
              <a:spcAft>
                <a:spcPts val="0"/>
              </a:spcAft>
              <a:buClr>
                <a:schemeClr val="accent2"/>
              </a:buClr>
              <a:buSzPts val="1400"/>
              <a:buFont typeface="Hepta Slab Medium"/>
              <a:buNone/>
              <a:defRPr>
                <a:solidFill>
                  <a:schemeClr val="accent2"/>
                </a:solidFill>
                <a:latin typeface="Hepta Slab Medium"/>
                <a:ea typeface="Hepta Slab Medium"/>
                <a:cs typeface="Hepta Slab Medium"/>
                <a:sym typeface="Hepta Slab Medium"/>
              </a:defRPr>
            </a:lvl9pPr>
          </a:lstStyle>
          <a:p/>
        </p:txBody>
      </p:sp>
      <p:sp>
        <p:nvSpPr>
          <p:cNvPr id="350" name="Google Shape;350;p56"/>
          <p:cNvSpPr txBox="1"/>
          <p:nvPr>
            <p:ph idx="13" type="body"/>
          </p:nvPr>
        </p:nvSpPr>
        <p:spPr>
          <a:xfrm>
            <a:off x="2349500" y="2615450"/>
            <a:ext cx="1294800" cy="100200"/>
          </a:xfrm>
          <a:prstGeom prst="rect">
            <a:avLst/>
          </a:prstGeom>
        </p:spPr>
        <p:txBody>
          <a:bodyPr anchorCtr="0" anchor="t" bIns="0" lIns="0" spcFirstLastPara="1" rIns="0" wrap="square" tIns="0">
            <a:noAutofit/>
          </a:bodyPr>
          <a:lstStyle>
            <a:lvl1pPr indent="-273050" lvl="0" marL="4572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1pPr>
            <a:lvl2pPr indent="-273050" lvl="1" marL="9144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2pPr>
            <a:lvl3pPr indent="-273050" lvl="2" marL="13716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3pPr>
            <a:lvl4pPr indent="-273050" lvl="3" marL="18288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4pPr>
            <a:lvl5pPr indent="-273050" lvl="4" marL="22860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5pPr>
            <a:lvl6pPr indent="-273050" lvl="5" marL="27432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6pPr>
            <a:lvl7pPr indent="-273050" lvl="6" marL="32004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7pPr>
            <a:lvl8pPr indent="-273050" lvl="7" marL="36576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8pPr>
            <a:lvl9pPr indent="-273050" lvl="8" marL="41148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9pPr>
          </a:lstStyle>
          <a:p/>
        </p:txBody>
      </p:sp>
      <p:sp>
        <p:nvSpPr>
          <p:cNvPr id="351" name="Google Shape;351;p56"/>
          <p:cNvSpPr txBox="1"/>
          <p:nvPr>
            <p:ph idx="14" type="body"/>
          </p:nvPr>
        </p:nvSpPr>
        <p:spPr>
          <a:xfrm>
            <a:off x="2349500" y="2715500"/>
            <a:ext cx="1294800" cy="223200"/>
          </a:xfrm>
          <a:prstGeom prst="rect">
            <a:avLst/>
          </a:prstGeom>
        </p:spPr>
        <p:txBody>
          <a:bodyPr anchorCtr="0" anchor="t" bIns="0" lIns="0" spcFirstLastPara="1" rIns="0" wrap="square" tIns="0">
            <a:noAutofit/>
          </a:bodyPr>
          <a:lstStyle>
            <a:lvl1pPr indent="-273050" lvl="0" marL="4572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indent="-273050" lvl="1" marL="9144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indent="-273050" lvl="2" marL="13716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indent="-273050" lvl="3" marL="18288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indent="-273050" lvl="4" marL="22860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indent="-273050" lvl="5" marL="27432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indent="-273050" lvl="6" marL="32004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indent="-273050" lvl="7" marL="36576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indent="-273050" lvl="8" marL="41148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p:txBody>
      </p:sp>
      <p:sp>
        <p:nvSpPr>
          <p:cNvPr id="352" name="Google Shape;352;p56"/>
          <p:cNvSpPr txBox="1"/>
          <p:nvPr>
            <p:ph idx="15" type="body"/>
          </p:nvPr>
        </p:nvSpPr>
        <p:spPr>
          <a:xfrm>
            <a:off x="3907850" y="2615450"/>
            <a:ext cx="1294800" cy="100200"/>
          </a:xfrm>
          <a:prstGeom prst="rect">
            <a:avLst/>
          </a:prstGeom>
        </p:spPr>
        <p:txBody>
          <a:bodyPr anchorCtr="0" anchor="t" bIns="0" lIns="0" spcFirstLastPara="1" rIns="0" wrap="square" tIns="0">
            <a:noAutofit/>
          </a:bodyPr>
          <a:lstStyle>
            <a:lvl1pPr indent="-273050" lvl="0" marL="4572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1pPr>
            <a:lvl2pPr indent="-273050" lvl="1" marL="9144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2pPr>
            <a:lvl3pPr indent="-273050" lvl="2" marL="13716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3pPr>
            <a:lvl4pPr indent="-273050" lvl="3" marL="18288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4pPr>
            <a:lvl5pPr indent="-273050" lvl="4" marL="22860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5pPr>
            <a:lvl6pPr indent="-273050" lvl="5" marL="27432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6pPr>
            <a:lvl7pPr indent="-273050" lvl="6" marL="32004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7pPr>
            <a:lvl8pPr indent="-273050" lvl="7" marL="36576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8pPr>
            <a:lvl9pPr indent="-273050" lvl="8" marL="41148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9pPr>
          </a:lstStyle>
          <a:p/>
        </p:txBody>
      </p:sp>
      <p:sp>
        <p:nvSpPr>
          <p:cNvPr id="353" name="Google Shape;353;p56"/>
          <p:cNvSpPr txBox="1"/>
          <p:nvPr>
            <p:ph idx="16" type="body"/>
          </p:nvPr>
        </p:nvSpPr>
        <p:spPr>
          <a:xfrm>
            <a:off x="3907850" y="2715500"/>
            <a:ext cx="1294800" cy="223200"/>
          </a:xfrm>
          <a:prstGeom prst="rect">
            <a:avLst/>
          </a:prstGeom>
        </p:spPr>
        <p:txBody>
          <a:bodyPr anchorCtr="0" anchor="t" bIns="0" lIns="0" spcFirstLastPara="1" rIns="0" wrap="square" tIns="0">
            <a:noAutofit/>
          </a:bodyPr>
          <a:lstStyle>
            <a:lvl1pPr indent="-273050" lvl="0" marL="4572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indent="-273050" lvl="1" marL="9144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indent="-273050" lvl="2" marL="13716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indent="-273050" lvl="3" marL="18288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indent="-273050" lvl="4" marL="22860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indent="-273050" lvl="5" marL="27432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indent="-273050" lvl="6" marL="32004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indent="-273050" lvl="7" marL="36576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indent="-273050" lvl="8" marL="41148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p:txBody>
      </p:sp>
      <p:sp>
        <p:nvSpPr>
          <p:cNvPr id="354" name="Google Shape;354;p56"/>
          <p:cNvSpPr txBox="1"/>
          <p:nvPr>
            <p:ph idx="17" type="body"/>
          </p:nvPr>
        </p:nvSpPr>
        <p:spPr>
          <a:xfrm>
            <a:off x="5496525" y="2615450"/>
            <a:ext cx="1294800" cy="100200"/>
          </a:xfrm>
          <a:prstGeom prst="rect">
            <a:avLst/>
          </a:prstGeom>
        </p:spPr>
        <p:txBody>
          <a:bodyPr anchorCtr="0" anchor="t" bIns="0" lIns="0" spcFirstLastPara="1" rIns="0" wrap="square" tIns="0">
            <a:noAutofit/>
          </a:bodyPr>
          <a:lstStyle>
            <a:lvl1pPr indent="-273050" lvl="0" marL="4572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1pPr>
            <a:lvl2pPr indent="-273050" lvl="1" marL="9144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2pPr>
            <a:lvl3pPr indent="-273050" lvl="2" marL="13716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3pPr>
            <a:lvl4pPr indent="-273050" lvl="3" marL="18288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4pPr>
            <a:lvl5pPr indent="-273050" lvl="4" marL="22860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5pPr>
            <a:lvl6pPr indent="-273050" lvl="5" marL="27432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6pPr>
            <a:lvl7pPr indent="-273050" lvl="6" marL="32004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7pPr>
            <a:lvl8pPr indent="-273050" lvl="7" marL="36576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8pPr>
            <a:lvl9pPr indent="-273050" lvl="8" marL="41148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9pPr>
          </a:lstStyle>
          <a:p/>
        </p:txBody>
      </p:sp>
      <p:sp>
        <p:nvSpPr>
          <p:cNvPr id="355" name="Google Shape;355;p56"/>
          <p:cNvSpPr txBox="1"/>
          <p:nvPr>
            <p:ph idx="18" type="body"/>
          </p:nvPr>
        </p:nvSpPr>
        <p:spPr>
          <a:xfrm>
            <a:off x="5496525" y="2715500"/>
            <a:ext cx="1294800" cy="223200"/>
          </a:xfrm>
          <a:prstGeom prst="rect">
            <a:avLst/>
          </a:prstGeom>
        </p:spPr>
        <p:txBody>
          <a:bodyPr anchorCtr="0" anchor="t" bIns="0" lIns="0" spcFirstLastPara="1" rIns="0" wrap="square" tIns="0">
            <a:noAutofit/>
          </a:bodyPr>
          <a:lstStyle>
            <a:lvl1pPr indent="-273050" lvl="0" marL="4572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indent="-273050" lvl="1" marL="9144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indent="-273050" lvl="2" marL="13716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indent="-273050" lvl="3" marL="18288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indent="-273050" lvl="4" marL="22860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indent="-273050" lvl="5" marL="27432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indent="-273050" lvl="6" marL="32004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indent="-273050" lvl="7" marL="36576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indent="-273050" lvl="8" marL="41148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p:txBody>
      </p:sp>
      <p:sp>
        <p:nvSpPr>
          <p:cNvPr id="356" name="Google Shape;356;p56"/>
          <p:cNvSpPr txBox="1"/>
          <p:nvPr>
            <p:ph idx="19" type="body"/>
          </p:nvPr>
        </p:nvSpPr>
        <p:spPr>
          <a:xfrm>
            <a:off x="7085200" y="2615450"/>
            <a:ext cx="1294800" cy="100200"/>
          </a:xfrm>
          <a:prstGeom prst="rect">
            <a:avLst/>
          </a:prstGeom>
        </p:spPr>
        <p:txBody>
          <a:bodyPr anchorCtr="0" anchor="t" bIns="0" lIns="0" spcFirstLastPara="1" rIns="0" wrap="square" tIns="0">
            <a:noAutofit/>
          </a:bodyPr>
          <a:lstStyle>
            <a:lvl1pPr indent="-273050" lvl="0" marL="4572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1pPr>
            <a:lvl2pPr indent="-273050" lvl="1" marL="9144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2pPr>
            <a:lvl3pPr indent="-273050" lvl="2" marL="13716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3pPr>
            <a:lvl4pPr indent="-273050" lvl="3" marL="18288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4pPr>
            <a:lvl5pPr indent="-273050" lvl="4" marL="22860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5pPr>
            <a:lvl6pPr indent="-273050" lvl="5" marL="27432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6pPr>
            <a:lvl7pPr indent="-273050" lvl="6" marL="32004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7pPr>
            <a:lvl8pPr indent="-273050" lvl="7" marL="36576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8pPr>
            <a:lvl9pPr indent="-273050" lvl="8" marL="411480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9pPr>
          </a:lstStyle>
          <a:p/>
        </p:txBody>
      </p:sp>
      <p:sp>
        <p:nvSpPr>
          <p:cNvPr id="357" name="Google Shape;357;p56"/>
          <p:cNvSpPr txBox="1"/>
          <p:nvPr>
            <p:ph idx="20" type="body"/>
          </p:nvPr>
        </p:nvSpPr>
        <p:spPr>
          <a:xfrm>
            <a:off x="7085200" y="2715500"/>
            <a:ext cx="1294800" cy="223200"/>
          </a:xfrm>
          <a:prstGeom prst="rect">
            <a:avLst/>
          </a:prstGeom>
        </p:spPr>
        <p:txBody>
          <a:bodyPr anchorCtr="0" anchor="t" bIns="0" lIns="0" spcFirstLastPara="1" rIns="0" wrap="square" tIns="0">
            <a:noAutofit/>
          </a:bodyPr>
          <a:lstStyle>
            <a:lvl1pPr indent="-273050" lvl="0" marL="4572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indent="-273050" lvl="1" marL="9144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indent="-273050" lvl="2" marL="13716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indent="-273050" lvl="3" marL="18288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indent="-273050" lvl="4" marL="22860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indent="-273050" lvl="5" marL="27432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indent="-273050" lvl="6" marL="32004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indent="-273050" lvl="7" marL="36576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indent="-273050" lvl="8" marL="411480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p:txBody>
      </p:sp>
      <p:sp>
        <p:nvSpPr>
          <p:cNvPr id="358" name="Google Shape;358;p56"/>
          <p:cNvSpPr txBox="1"/>
          <p:nvPr>
            <p:ph idx="12" type="sldNum"/>
          </p:nvPr>
        </p:nvSpPr>
        <p:spPr>
          <a:xfrm>
            <a:off x="8490529" y="250829"/>
            <a:ext cx="348900" cy="178200"/>
          </a:xfrm>
          <a:prstGeom prst="rect">
            <a:avLst/>
          </a:prstGeom>
        </p:spPr>
        <p:txBody>
          <a:bodyPr anchorCtr="0" anchor="t" bIns="91425" lIns="91425" spcFirstLastPara="1" rIns="91425" wrap="square" tIns="91425">
            <a:noAutofit/>
          </a:bodyPr>
          <a:lstStyle>
            <a:lvl1pPr lvl="0" rtl="0">
              <a:buNone/>
              <a:defRPr sz="1100">
                <a:solidFill>
                  <a:schemeClr val="accent2"/>
                </a:solidFill>
              </a:defRPr>
            </a:lvl1pPr>
            <a:lvl2pPr lvl="1" rtl="0">
              <a:buNone/>
              <a:defRPr sz="1100">
                <a:solidFill>
                  <a:schemeClr val="accent2"/>
                </a:solidFill>
              </a:defRPr>
            </a:lvl2pPr>
            <a:lvl3pPr lvl="2" rtl="0">
              <a:buNone/>
              <a:defRPr sz="1100">
                <a:solidFill>
                  <a:schemeClr val="accent2"/>
                </a:solidFill>
              </a:defRPr>
            </a:lvl3pPr>
            <a:lvl4pPr lvl="3" rtl="0">
              <a:buNone/>
              <a:defRPr sz="1100">
                <a:solidFill>
                  <a:schemeClr val="accent2"/>
                </a:solidFill>
              </a:defRPr>
            </a:lvl4pPr>
            <a:lvl5pPr lvl="4" rtl="0">
              <a:buNone/>
              <a:defRPr sz="1100">
                <a:solidFill>
                  <a:schemeClr val="accent2"/>
                </a:solidFill>
              </a:defRPr>
            </a:lvl5pPr>
            <a:lvl6pPr lvl="5" rtl="0">
              <a:buNone/>
              <a:defRPr sz="1100">
                <a:solidFill>
                  <a:schemeClr val="accent2"/>
                </a:solidFill>
              </a:defRPr>
            </a:lvl6pPr>
            <a:lvl7pPr lvl="6" rtl="0">
              <a:buNone/>
              <a:defRPr sz="1100">
                <a:solidFill>
                  <a:schemeClr val="accent2"/>
                </a:solidFill>
              </a:defRPr>
            </a:lvl7pPr>
            <a:lvl8pPr lvl="7" rtl="0">
              <a:buNone/>
              <a:defRPr sz="1100">
                <a:solidFill>
                  <a:schemeClr val="accent2"/>
                </a:solidFill>
              </a:defRPr>
            </a:lvl8pPr>
            <a:lvl9pPr lvl="8" rtl="0">
              <a:buNone/>
              <a:defRPr sz="1100">
                <a:solidFill>
                  <a:schemeClr val="accent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Graphic">
  <p:cSld name="CUSTOM_9">
    <p:bg>
      <p:bgPr>
        <a:solidFill>
          <a:schemeClr val="dk1"/>
        </a:solidFill>
      </p:bgPr>
    </p:bg>
    <p:spTree>
      <p:nvGrpSpPr>
        <p:cNvPr id="359" name="Shape 359"/>
        <p:cNvGrpSpPr/>
        <p:nvPr/>
      </p:nvGrpSpPr>
      <p:grpSpPr>
        <a:xfrm>
          <a:off x="0" y="0"/>
          <a:ext cx="0" cy="0"/>
          <a:chOff x="0" y="0"/>
          <a:chExt cx="0" cy="0"/>
        </a:xfrm>
      </p:grpSpPr>
      <p:sp>
        <p:nvSpPr>
          <p:cNvPr id="360" name="Google Shape;360;p57"/>
          <p:cNvSpPr txBox="1"/>
          <p:nvPr>
            <p:ph idx="1" type="body"/>
          </p:nvPr>
        </p:nvSpPr>
        <p:spPr>
          <a:xfrm>
            <a:off x="3133000" y="514275"/>
            <a:ext cx="3890700" cy="505200"/>
          </a:xfrm>
          <a:prstGeom prst="rect">
            <a:avLst/>
          </a:prstGeom>
        </p:spPr>
        <p:txBody>
          <a:bodyPr anchorCtr="0" anchor="t" bIns="0" lIns="0" spcFirstLastPara="1" rIns="0" wrap="square" tIns="0">
            <a:noAutofit/>
          </a:bodyPr>
          <a:lstStyle>
            <a:lvl1pPr indent="-298450" lvl="0" marL="4572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indent="-298450" lvl="1" marL="9144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indent="-298450" lvl="2" marL="13716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indent="-298450" lvl="3" marL="18288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indent="-298450" lvl="4" marL="228600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indent="-298450" lvl="5" marL="27432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indent="-298450" lvl="6" marL="32004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indent="-298450" lvl="7" marL="36576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indent="-298450" lvl="8" marL="41148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p:txBody>
      </p:sp>
      <p:sp>
        <p:nvSpPr>
          <p:cNvPr id="361" name="Google Shape;361;p57"/>
          <p:cNvSpPr txBox="1"/>
          <p:nvPr>
            <p:ph idx="2" type="body"/>
          </p:nvPr>
        </p:nvSpPr>
        <p:spPr>
          <a:xfrm>
            <a:off x="657679" y="436194"/>
            <a:ext cx="2278800" cy="1985100"/>
          </a:xfrm>
          <a:prstGeom prst="rect">
            <a:avLst/>
          </a:prstGeom>
        </p:spPr>
        <p:txBody>
          <a:bodyPr anchorCtr="0" anchor="t" bIns="91425" lIns="91425" spcFirstLastPara="1" rIns="91425" wrap="square" tIns="91425">
            <a:noAutofit/>
          </a:bodyPr>
          <a:lstStyle>
            <a:lvl1pPr indent="-406400" lvl="0" marL="457200">
              <a:lnSpc>
                <a:spcPct val="80000"/>
              </a:lnSpc>
              <a:spcBef>
                <a:spcPts val="0"/>
              </a:spcBef>
              <a:spcAft>
                <a:spcPts val="0"/>
              </a:spcAft>
              <a:buClr>
                <a:schemeClr val="accent2"/>
              </a:buClr>
              <a:buSzPts val="2800"/>
              <a:buChar char="●"/>
              <a:defRPr sz="2800">
                <a:solidFill>
                  <a:schemeClr val="accent2"/>
                </a:solidFill>
              </a:defRPr>
            </a:lvl1pPr>
            <a:lvl2pPr indent="-406400" lvl="1" marL="914400">
              <a:lnSpc>
                <a:spcPct val="80000"/>
              </a:lnSpc>
              <a:spcBef>
                <a:spcPts val="0"/>
              </a:spcBef>
              <a:spcAft>
                <a:spcPts val="0"/>
              </a:spcAft>
              <a:buClr>
                <a:schemeClr val="accent2"/>
              </a:buClr>
              <a:buSzPts val="2800"/>
              <a:buChar char="○"/>
              <a:defRPr sz="2800">
                <a:solidFill>
                  <a:schemeClr val="accent2"/>
                </a:solidFill>
              </a:defRPr>
            </a:lvl2pPr>
            <a:lvl3pPr indent="-406400" lvl="2" marL="1371600">
              <a:lnSpc>
                <a:spcPct val="80000"/>
              </a:lnSpc>
              <a:spcBef>
                <a:spcPts val="0"/>
              </a:spcBef>
              <a:spcAft>
                <a:spcPts val="0"/>
              </a:spcAft>
              <a:buClr>
                <a:schemeClr val="accent2"/>
              </a:buClr>
              <a:buSzPts val="2800"/>
              <a:buChar char="■"/>
              <a:defRPr sz="2800">
                <a:solidFill>
                  <a:schemeClr val="accent2"/>
                </a:solidFill>
              </a:defRPr>
            </a:lvl3pPr>
            <a:lvl4pPr indent="-406400" lvl="3" marL="1828800">
              <a:lnSpc>
                <a:spcPct val="80000"/>
              </a:lnSpc>
              <a:spcBef>
                <a:spcPts val="0"/>
              </a:spcBef>
              <a:spcAft>
                <a:spcPts val="0"/>
              </a:spcAft>
              <a:buClr>
                <a:schemeClr val="accent2"/>
              </a:buClr>
              <a:buSzPts val="2800"/>
              <a:buChar char="●"/>
              <a:defRPr sz="2800">
                <a:solidFill>
                  <a:schemeClr val="accent2"/>
                </a:solidFill>
              </a:defRPr>
            </a:lvl4pPr>
            <a:lvl5pPr indent="-406400" lvl="4" marL="2286000">
              <a:lnSpc>
                <a:spcPct val="80000"/>
              </a:lnSpc>
              <a:spcBef>
                <a:spcPts val="0"/>
              </a:spcBef>
              <a:spcAft>
                <a:spcPts val="0"/>
              </a:spcAft>
              <a:buClr>
                <a:schemeClr val="accent2"/>
              </a:buClr>
              <a:buSzPts val="2800"/>
              <a:buChar char="○"/>
              <a:defRPr sz="2800">
                <a:solidFill>
                  <a:schemeClr val="accent2"/>
                </a:solidFill>
              </a:defRPr>
            </a:lvl5pPr>
            <a:lvl6pPr indent="-406400" lvl="5" marL="2743200">
              <a:lnSpc>
                <a:spcPct val="80000"/>
              </a:lnSpc>
              <a:spcBef>
                <a:spcPts val="0"/>
              </a:spcBef>
              <a:spcAft>
                <a:spcPts val="0"/>
              </a:spcAft>
              <a:buClr>
                <a:schemeClr val="accent2"/>
              </a:buClr>
              <a:buSzPts val="2800"/>
              <a:buChar char="■"/>
              <a:defRPr sz="2800">
                <a:solidFill>
                  <a:schemeClr val="accent2"/>
                </a:solidFill>
              </a:defRPr>
            </a:lvl6pPr>
            <a:lvl7pPr indent="-406400" lvl="6" marL="3200400">
              <a:lnSpc>
                <a:spcPct val="80000"/>
              </a:lnSpc>
              <a:spcBef>
                <a:spcPts val="0"/>
              </a:spcBef>
              <a:spcAft>
                <a:spcPts val="0"/>
              </a:spcAft>
              <a:buClr>
                <a:schemeClr val="accent2"/>
              </a:buClr>
              <a:buSzPts val="2800"/>
              <a:buChar char="●"/>
              <a:defRPr sz="2800">
                <a:solidFill>
                  <a:schemeClr val="accent2"/>
                </a:solidFill>
              </a:defRPr>
            </a:lvl7pPr>
            <a:lvl8pPr indent="-406400" lvl="7" marL="3657600">
              <a:lnSpc>
                <a:spcPct val="80000"/>
              </a:lnSpc>
              <a:spcBef>
                <a:spcPts val="0"/>
              </a:spcBef>
              <a:spcAft>
                <a:spcPts val="0"/>
              </a:spcAft>
              <a:buClr>
                <a:schemeClr val="accent2"/>
              </a:buClr>
              <a:buSzPts val="2800"/>
              <a:buChar char="○"/>
              <a:defRPr sz="2800">
                <a:solidFill>
                  <a:schemeClr val="accent2"/>
                </a:solidFill>
              </a:defRPr>
            </a:lvl8pPr>
            <a:lvl9pPr indent="-406400" lvl="8" marL="4114800">
              <a:lnSpc>
                <a:spcPct val="80000"/>
              </a:lnSpc>
              <a:spcBef>
                <a:spcPts val="0"/>
              </a:spcBef>
              <a:spcAft>
                <a:spcPts val="0"/>
              </a:spcAft>
              <a:buClr>
                <a:schemeClr val="accent2"/>
              </a:buClr>
              <a:buSzPts val="2800"/>
              <a:buChar char="■"/>
              <a:defRPr sz="2800">
                <a:solidFill>
                  <a:schemeClr val="accent2"/>
                </a:solidFill>
              </a:defRPr>
            </a:lvl9pPr>
          </a:lstStyle>
          <a:p/>
        </p:txBody>
      </p:sp>
      <p:sp>
        <p:nvSpPr>
          <p:cNvPr id="362" name="Google Shape;362;p57"/>
          <p:cNvSpPr txBox="1"/>
          <p:nvPr>
            <p:ph idx="12" type="sldNum"/>
          </p:nvPr>
        </p:nvSpPr>
        <p:spPr>
          <a:xfrm>
            <a:off x="8490529" y="250829"/>
            <a:ext cx="348900" cy="178200"/>
          </a:xfrm>
          <a:prstGeom prst="rect">
            <a:avLst/>
          </a:prstGeom>
        </p:spPr>
        <p:txBody>
          <a:bodyPr anchorCtr="0" anchor="t" bIns="91425" lIns="91425" spcFirstLastPara="1" rIns="91425" wrap="square" tIns="91425">
            <a:noAutofit/>
          </a:bodyPr>
          <a:lstStyle>
            <a:lvl1pPr lvl="0" rtl="0">
              <a:buNone/>
              <a:defRPr sz="1100">
                <a:solidFill>
                  <a:schemeClr val="accent2"/>
                </a:solidFill>
              </a:defRPr>
            </a:lvl1pPr>
            <a:lvl2pPr lvl="1" rtl="0">
              <a:buNone/>
              <a:defRPr sz="1100">
                <a:solidFill>
                  <a:schemeClr val="accent2"/>
                </a:solidFill>
              </a:defRPr>
            </a:lvl2pPr>
            <a:lvl3pPr lvl="2" rtl="0">
              <a:buNone/>
              <a:defRPr sz="1100">
                <a:solidFill>
                  <a:schemeClr val="accent2"/>
                </a:solidFill>
              </a:defRPr>
            </a:lvl3pPr>
            <a:lvl4pPr lvl="3" rtl="0">
              <a:buNone/>
              <a:defRPr sz="1100">
                <a:solidFill>
                  <a:schemeClr val="accent2"/>
                </a:solidFill>
              </a:defRPr>
            </a:lvl4pPr>
            <a:lvl5pPr lvl="4" rtl="0">
              <a:buNone/>
              <a:defRPr sz="1100">
                <a:solidFill>
                  <a:schemeClr val="accent2"/>
                </a:solidFill>
              </a:defRPr>
            </a:lvl5pPr>
            <a:lvl6pPr lvl="5" rtl="0">
              <a:buNone/>
              <a:defRPr sz="1100">
                <a:solidFill>
                  <a:schemeClr val="accent2"/>
                </a:solidFill>
              </a:defRPr>
            </a:lvl6pPr>
            <a:lvl7pPr lvl="6" rtl="0">
              <a:buNone/>
              <a:defRPr sz="1100">
                <a:solidFill>
                  <a:schemeClr val="accent2"/>
                </a:solidFill>
              </a:defRPr>
            </a:lvl7pPr>
            <a:lvl8pPr lvl="7" rtl="0">
              <a:buNone/>
              <a:defRPr sz="1100">
                <a:solidFill>
                  <a:schemeClr val="accent2"/>
                </a:solidFill>
              </a:defRPr>
            </a:lvl8pPr>
            <a:lvl9pPr lvl="8" rtl="0">
              <a:buNone/>
              <a:defRPr sz="1100">
                <a:solidFill>
                  <a:schemeClr val="accent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os="494">
          <p15:clr>
            <a:srgbClr val="E46962"/>
          </p15:clr>
        </p15:guide>
        <p15:guide id="2" orient="horz" pos="504">
          <p15:clr>
            <a:srgbClr val="E46962"/>
          </p15:clr>
        </p15:guide>
      </p15:sldGuideLst>
    </p:ext>
  </p:extLs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venue / Graphic">
  <p:cSld name="CUSTOM_12">
    <p:bg>
      <p:bgPr>
        <a:solidFill>
          <a:schemeClr val="dk1"/>
        </a:solidFill>
      </p:bgPr>
    </p:bg>
    <p:spTree>
      <p:nvGrpSpPr>
        <p:cNvPr id="363" name="Shape 363"/>
        <p:cNvGrpSpPr/>
        <p:nvPr/>
      </p:nvGrpSpPr>
      <p:grpSpPr>
        <a:xfrm>
          <a:off x="0" y="0"/>
          <a:ext cx="0" cy="0"/>
          <a:chOff x="0" y="0"/>
          <a:chExt cx="0" cy="0"/>
        </a:xfrm>
      </p:grpSpPr>
      <p:sp>
        <p:nvSpPr>
          <p:cNvPr id="364" name="Google Shape;364;p58"/>
          <p:cNvSpPr txBox="1"/>
          <p:nvPr>
            <p:ph idx="1" type="body"/>
          </p:nvPr>
        </p:nvSpPr>
        <p:spPr>
          <a:xfrm>
            <a:off x="569725" y="3435300"/>
            <a:ext cx="2884200" cy="1185300"/>
          </a:xfrm>
          <a:prstGeom prst="rect">
            <a:avLst/>
          </a:prstGeom>
        </p:spPr>
        <p:txBody>
          <a:bodyPr anchorCtr="0" anchor="b" bIns="0" lIns="0" spcFirstLastPara="1" rIns="0" wrap="square" tIns="0">
            <a:noAutofit/>
          </a:bodyPr>
          <a:lstStyle>
            <a:lvl1pPr indent="-298450" lvl="0" marL="4572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indent="-298450" lvl="1" marL="9144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indent="-298450" lvl="2" marL="13716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indent="-298450" lvl="3" marL="18288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indent="-298450" lvl="4" marL="228600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indent="-298450" lvl="5" marL="27432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indent="-298450" lvl="6" marL="32004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indent="-298450" lvl="7" marL="36576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indent="-298450" lvl="8" marL="411480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p:txBody>
      </p:sp>
      <p:sp>
        <p:nvSpPr>
          <p:cNvPr id="365" name="Google Shape;365;p58"/>
          <p:cNvSpPr txBox="1"/>
          <p:nvPr>
            <p:ph idx="2" type="subTitle"/>
          </p:nvPr>
        </p:nvSpPr>
        <p:spPr>
          <a:xfrm>
            <a:off x="466802" y="445100"/>
            <a:ext cx="2403600" cy="5379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2"/>
              </a:buClr>
              <a:buSzPts val="1400"/>
              <a:buFont typeface="Hepta Slab Medium"/>
              <a:buNone/>
              <a:defRPr>
                <a:solidFill>
                  <a:schemeClr val="accent2"/>
                </a:solidFill>
                <a:latin typeface="Hepta Slab Medium"/>
                <a:ea typeface="Hepta Slab Medium"/>
                <a:cs typeface="Hepta Slab Medium"/>
                <a:sym typeface="Hepta Slab Medium"/>
              </a:defRPr>
            </a:lvl1pPr>
            <a:lvl2pPr lvl="1">
              <a:spcBef>
                <a:spcPts val="0"/>
              </a:spcBef>
              <a:spcAft>
                <a:spcPts val="0"/>
              </a:spcAft>
              <a:buSzPts val="1400"/>
              <a:buFont typeface="Hepta Slab Medium"/>
              <a:buNone/>
              <a:defRPr>
                <a:latin typeface="Hepta Slab Medium"/>
                <a:ea typeface="Hepta Slab Medium"/>
                <a:cs typeface="Hepta Slab Medium"/>
                <a:sym typeface="Hepta Slab Medium"/>
              </a:defRPr>
            </a:lvl2pPr>
            <a:lvl3pPr lvl="2">
              <a:spcBef>
                <a:spcPts val="0"/>
              </a:spcBef>
              <a:spcAft>
                <a:spcPts val="0"/>
              </a:spcAft>
              <a:buSzPts val="1400"/>
              <a:buFont typeface="Hepta Slab Medium"/>
              <a:buNone/>
              <a:defRPr>
                <a:latin typeface="Hepta Slab Medium"/>
                <a:ea typeface="Hepta Slab Medium"/>
                <a:cs typeface="Hepta Slab Medium"/>
                <a:sym typeface="Hepta Slab Medium"/>
              </a:defRPr>
            </a:lvl3pPr>
            <a:lvl4pPr lvl="3">
              <a:spcBef>
                <a:spcPts val="0"/>
              </a:spcBef>
              <a:spcAft>
                <a:spcPts val="0"/>
              </a:spcAft>
              <a:buSzPts val="1400"/>
              <a:buFont typeface="Hepta Slab Medium"/>
              <a:buNone/>
              <a:defRPr>
                <a:latin typeface="Hepta Slab Medium"/>
                <a:ea typeface="Hepta Slab Medium"/>
                <a:cs typeface="Hepta Slab Medium"/>
                <a:sym typeface="Hepta Slab Medium"/>
              </a:defRPr>
            </a:lvl4pPr>
            <a:lvl5pPr lvl="4">
              <a:spcBef>
                <a:spcPts val="0"/>
              </a:spcBef>
              <a:spcAft>
                <a:spcPts val="0"/>
              </a:spcAft>
              <a:buSzPts val="1400"/>
              <a:buFont typeface="Hepta Slab Medium"/>
              <a:buNone/>
              <a:defRPr>
                <a:latin typeface="Hepta Slab Medium"/>
                <a:ea typeface="Hepta Slab Medium"/>
                <a:cs typeface="Hepta Slab Medium"/>
                <a:sym typeface="Hepta Slab Medium"/>
              </a:defRPr>
            </a:lvl5pPr>
            <a:lvl6pPr lvl="5">
              <a:spcBef>
                <a:spcPts val="0"/>
              </a:spcBef>
              <a:spcAft>
                <a:spcPts val="0"/>
              </a:spcAft>
              <a:buSzPts val="1400"/>
              <a:buFont typeface="Hepta Slab Medium"/>
              <a:buNone/>
              <a:defRPr>
                <a:latin typeface="Hepta Slab Medium"/>
                <a:ea typeface="Hepta Slab Medium"/>
                <a:cs typeface="Hepta Slab Medium"/>
                <a:sym typeface="Hepta Slab Medium"/>
              </a:defRPr>
            </a:lvl6pPr>
            <a:lvl7pPr lvl="6">
              <a:spcBef>
                <a:spcPts val="0"/>
              </a:spcBef>
              <a:spcAft>
                <a:spcPts val="0"/>
              </a:spcAft>
              <a:buSzPts val="1400"/>
              <a:buFont typeface="Hepta Slab Medium"/>
              <a:buNone/>
              <a:defRPr>
                <a:latin typeface="Hepta Slab Medium"/>
                <a:ea typeface="Hepta Slab Medium"/>
                <a:cs typeface="Hepta Slab Medium"/>
                <a:sym typeface="Hepta Slab Medium"/>
              </a:defRPr>
            </a:lvl7pPr>
            <a:lvl8pPr lvl="7">
              <a:spcBef>
                <a:spcPts val="0"/>
              </a:spcBef>
              <a:spcAft>
                <a:spcPts val="0"/>
              </a:spcAft>
              <a:buSzPts val="1400"/>
              <a:buFont typeface="Hepta Slab Medium"/>
              <a:buNone/>
              <a:defRPr>
                <a:latin typeface="Hepta Slab Medium"/>
                <a:ea typeface="Hepta Slab Medium"/>
                <a:cs typeface="Hepta Slab Medium"/>
                <a:sym typeface="Hepta Slab Medium"/>
              </a:defRPr>
            </a:lvl8pPr>
            <a:lvl9pPr lvl="8">
              <a:spcBef>
                <a:spcPts val="0"/>
              </a:spcBef>
              <a:spcAft>
                <a:spcPts val="0"/>
              </a:spcAft>
              <a:buSzPts val="1400"/>
              <a:buFont typeface="Hepta Slab Medium"/>
              <a:buNone/>
              <a:defRPr>
                <a:latin typeface="Hepta Slab Medium"/>
                <a:ea typeface="Hepta Slab Medium"/>
                <a:cs typeface="Hepta Slab Medium"/>
                <a:sym typeface="Hepta Slab Medium"/>
              </a:defRPr>
            </a:lvl9pPr>
          </a:lstStyle>
          <a:p/>
        </p:txBody>
      </p:sp>
      <p:sp>
        <p:nvSpPr>
          <p:cNvPr id="366" name="Google Shape;366;p58"/>
          <p:cNvSpPr txBox="1"/>
          <p:nvPr>
            <p:ph idx="12" type="sldNum"/>
          </p:nvPr>
        </p:nvSpPr>
        <p:spPr>
          <a:xfrm>
            <a:off x="8490529" y="250829"/>
            <a:ext cx="348900" cy="178200"/>
          </a:xfrm>
          <a:prstGeom prst="rect">
            <a:avLst/>
          </a:prstGeom>
        </p:spPr>
        <p:txBody>
          <a:bodyPr anchorCtr="0" anchor="t" bIns="91425" lIns="91425" spcFirstLastPara="1" rIns="91425" wrap="square" tIns="91425">
            <a:noAutofit/>
          </a:bodyPr>
          <a:lstStyle>
            <a:lvl1pPr lvl="0" rtl="0">
              <a:buNone/>
              <a:defRPr sz="1100">
                <a:solidFill>
                  <a:schemeClr val="accent2"/>
                </a:solidFill>
              </a:defRPr>
            </a:lvl1pPr>
            <a:lvl2pPr lvl="1" rtl="0">
              <a:buNone/>
              <a:defRPr sz="1100">
                <a:solidFill>
                  <a:schemeClr val="accent2"/>
                </a:solidFill>
              </a:defRPr>
            </a:lvl2pPr>
            <a:lvl3pPr lvl="2" rtl="0">
              <a:buNone/>
              <a:defRPr sz="1100">
                <a:solidFill>
                  <a:schemeClr val="accent2"/>
                </a:solidFill>
              </a:defRPr>
            </a:lvl3pPr>
            <a:lvl4pPr lvl="3" rtl="0">
              <a:buNone/>
              <a:defRPr sz="1100">
                <a:solidFill>
                  <a:schemeClr val="accent2"/>
                </a:solidFill>
              </a:defRPr>
            </a:lvl4pPr>
            <a:lvl5pPr lvl="4" rtl="0">
              <a:buNone/>
              <a:defRPr sz="1100">
                <a:solidFill>
                  <a:schemeClr val="accent2"/>
                </a:solidFill>
              </a:defRPr>
            </a:lvl5pPr>
            <a:lvl6pPr lvl="5" rtl="0">
              <a:buNone/>
              <a:defRPr sz="1100">
                <a:solidFill>
                  <a:schemeClr val="accent2"/>
                </a:solidFill>
              </a:defRPr>
            </a:lvl6pPr>
            <a:lvl7pPr lvl="6" rtl="0">
              <a:buNone/>
              <a:defRPr sz="1100">
                <a:solidFill>
                  <a:schemeClr val="accent2"/>
                </a:solidFill>
              </a:defRPr>
            </a:lvl7pPr>
            <a:lvl8pPr lvl="7" rtl="0">
              <a:buNone/>
              <a:defRPr sz="1100">
                <a:solidFill>
                  <a:schemeClr val="accent2"/>
                </a:solidFill>
              </a:defRPr>
            </a:lvl8pPr>
            <a:lvl9pPr lvl="8" rtl="0">
              <a:buNone/>
              <a:defRPr sz="1100">
                <a:solidFill>
                  <a:schemeClr val="accent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os="331">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1.xml"/><Relationship Id="rId20" Type="http://schemas.openxmlformats.org/officeDocument/2006/relationships/slideLayout" Target="../slideLayouts/slideLayout31.xml"/><Relationship Id="rId42" Type="http://schemas.openxmlformats.org/officeDocument/2006/relationships/slideLayout" Target="../slideLayouts/slideLayout53.xml"/><Relationship Id="rId41" Type="http://schemas.openxmlformats.org/officeDocument/2006/relationships/slideLayout" Target="../slideLayouts/slideLayout52.xml"/><Relationship Id="rId22" Type="http://schemas.openxmlformats.org/officeDocument/2006/relationships/slideLayout" Target="../slideLayouts/slideLayout33.xml"/><Relationship Id="rId44" Type="http://schemas.openxmlformats.org/officeDocument/2006/relationships/slideLayout" Target="../slideLayouts/slideLayout55.xml"/><Relationship Id="rId21" Type="http://schemas.openxmlformats.org/officeDocument/2006/relationships/slideLayout" Target="../slideLayouts/slideLayout32.xml"/><Relationship Id="rId43" Type="http://schemas.openxmlformats.org/officeDocument/2006/relationships/slideLayout" Target="../slideLayouts/slideLayout54.xml"/><Relationship Id="rId24" Type="http://schemas.openxmlformats.org/officeDocument/2006/relationships/slideLayout" Target="../slideLayouts/slideLayout35.xml"/><Relationship Id="rId46" Type="http://schemas.openxmlformats.org/officeDocument/2006/relationships/theme" Target="../theme/theme1.xml"/><Relationship Id="rId23" Type="http://schemas.openxmlformats.org/officeDocument/2006/relationships/slideLayout" Target="../slideLayouts/slideLayout34.xml"/><Relationship Id="rId45" Type="http://schemas.openxmlformats.org/officeDocument/2006/relationships/slideLayout" Target="../slideLayouts/slideLayout56.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35" Type="http://schemas.openxmlformats.org/officeDocument/2006/relationships/slideLayout" Target="../slideLayouts/slideLayout46.xml"/><Relationship Id="rId12" Type="http://schemas.openxmlformats.org/officeDocument/2006/relationships/slideLayout" Target="../slideLayouts/slideLayout23.xml"/><Relationship Id="rId34" Type="http://schemas.openxmlformats.org/officeDocument/2006/relationships/slideLayout" Target="../slideLayouts/slideLayout45.xml"/><Relationship Id="rId15" Type="http://schemas.openxmlformats.org/officeDocument/2006/relationships/slideLayout" Target="../slideLayouts/slideLayout26.xml"/><Relationship Id="rId37" Type="http://schemas.openxmlformats.org/officeDocument/2006/relationships/slideLayout" Target="../slideLayouts/slideLayout48.xml"/><Relationship Id="rId14" Type="http://schemas.openxmlformats.org/officeDocument/2006/relationships/slideLayout" Target="../slideLayouts/slideLayout25.xml"/><Relationship Id="rId36" Type="http://schemas.openxmlformats.org/officeDocument/2006/relationships/slideLayout" Target="../slideLayouts/slideLayout47.xml"/><Relationship Id="rId17" Type="http://schemas.openxmlformats.org/officeDocument/2006/relationships/slideLayout" Target="../slideLayouts/slideLayout28.xml"/><Relationship Id="rId39" Type="http://schemas.openxmlformats.org/officeDocument/2006/relationships/slideLayout" Target="../slideLayouts/slideLayout50.xml"/><Relationship Id="rId16" Type="http://schemas.openxmlformats.org/officeDocument/2006/relationships/slideLayout" Target="../slideLayouts/slideLayout27.xml"/><Relationship Id="rId38" Type="http://schemas.openxmlformats.org/officeDocument/2006/relationships/slideLayout" Target="../slideLayouts/slideLayout49.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59950" y="300125"/>
            <a:ext cx="8353800" cy="838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600"/>
              <a:buFont typeface="Hepta Slab"/>
              <a:buNone/>
              <a:defRPr sz="3600">
                <a:solidFill>
                  <a:schemeClr val="dk1"/>
                </a:solidFill>
                <a:latin typeface="Hepta Slab"/>
                <a:ea typeface="Hepta Slab"/>
                <a:cs typeface="Hepta Slab"/>
                <a:sym typeface="Hepta Slab"/>
              </a:defRPr>
            </a:lvl1pPr>
            <a:lvl2pPr lvl="1">
              <a:spcBef>
                <a:spcPts val="0"/>
              </a:spcBef>
              <a:spcAft>
                <a:spcPts val="0"/>
              </a:spcAft>
              <a:buSzPts val="1400"/>
              <a:buFont typeface="Hepta Slab"/>
              <a:buNone/>
              <a:defRPr>
                <a:latin typeface="Hepta Slab"/>
                <a:ea typeface="Hepta Slab"/>
                <a:cs typeface="Hepta Slab"/>
                <a:sym typeface="Hepta Slab"/>
              </a:defRPr>
            </a:lvl2pPr>
            <a:lvl3pPr lvl="2">
              <a:spcBef>
                <a:spcPts val="0"/>
              </a:spcBef>
              <a:spcAft>
                <a:spcPts val="0"/>
              </a:spcAft>
              <a:buSzPts val="1400"/>
              <a:buFont typeface="Hepta Slab"/>
              <a:buNone/>
              <a:defRPr>
                <a:latin typeface="Hepta Slab"/>
                <a:ea typeface="Hepta Slab"/>
                <a:cs typeface="Hepta Slab"/>
                <a:sym typeface="Hepta Slab"/>
              </a:defRPr>
            </a:lvl3pPr>
            <a:lvl4pPr lvl="3">
              <a:spcBef>
                <a:spcPts val="0"/>
              </a:spcBef>
              <a:spcAft>
                <a:spcPts val="0"/>
              </a:spcAft>
              <a:buSzPts val="1400"/>
              <a:buFont typeface="Hepta Slab"/>
              <a:buNone/>
              <a:defRPr>
                <a:latin typeface="Hepta Slab"/>
                <a:ea typeface="Hepta Slab"/>
                <a:cs typeface="Hepta Slab"/>
                <a:sym typeface="Hepta Slab"/>
              </a:defRPr>
            </a:lvl4pPr>
            <a:lvl5pPr lvl="4">
              <a:spcBef>
                <a:spcPts val="0"/>
              </a:spcBef>
              <a:spcAft>
                <a:spcPts val="0"/>
              </a:spcAft>
              <a:buSzPts val="1400"/>
              <a:buFont typeface="Hepta Slab"/>
              <a:buNone/>
              <a:defRPr>
                <a:latin typeface="Hepta Slab"/>
                <a:ea typeface="Hepta Slab"/>
                <a:cs typeface="Hepta Slab"/>
                <a:sym typeface="Hepta Slab"/>
              </a:defRPr>
            </a:lvl5pPr>
            <a:lvl6pPr lvl="5">
              <a:spcBef>
                <a:spcPts val="0"/>
              </a:spcBef>
              <a:spcAft>
                <a:spcPts val="0"/>
              </a:spcAft>
              <a:buSzPts val="1400"/>
              <a:buFont typeface="Hepta Slab"/>
              <a:buNone/>
              <a:defRPr>
                <a:latin typeface="Hepta Slab"/>
                <a:ea typeface="Hepta Slab"/>
                <a:cs typeface="Hepta Slab"/>
                <a:sym typeface="Hepta Slab"/>
              </a:defRPr>
            </a:lvl6pPr>
            <a:lvl7pPr lvl="6">
              <a:spcBef>
                <a:spcPts val="0"/>
              </a:spcBef>
              <a:spcAft>
                <a:spcPts val="0"/>
              </a:spcAft>
              <a:buSzPts val="1400"/>
              <a:buFont typeface="Hepta Slab"/>
              <a:buNone/>
              <a:defRPr>
                <a:latin typeface="Hepta Slab"/>
                <a:ea typeface="Hepta Slab"/>
                <a:cs typeface="Hepta Slab"/>
                <a:sym typeface="Hepta Slab"/>
              </a:defRPr>
            </a:lvl7pPr>
            <a:lvl8pPr lvl="7">
              <a:spcBef>
                <a:spcPts val="0"/>
              </a:spcBef>
              <a:spcAft>
                <a:spcPts val="0"/>
              </a:spcAft>
              <a:buSzPts val="1400"/>
              <a:buFont typeface="Hepta Slab"/>
              <a:buNone/>
              <a:defRPr>
                <a:latin typeface="Hepta Slab"/>
                <a:ea typeface="Hepta Slab"/>
                <a:cs typeface="Hepta Slab"/>
                <a:sym typeface="Hepta Slab"/>
              </a:defRPr>
            </a:lvl8pPr>
            <a:lvl9pPr lvl="8">
              <a:spcBef>
                <a:spcPts val="0"/>
              </a:spcBef>
              <a:spcAft>
                <a:spcPts val="0"/>
              </a:spcAft>
              <a:buSzPts val="1400"/>
              <a:buFont typeface="Hepta Slab"/>
              <a:buNone/>
              <a:defRPr>
                <a:latin typeface="Hepta Slab"/>
                <a:ea typeface="Hepta Slab"/>
                <a:cs typeface="Hepta Slab"/>
                <a:sym typeface="Hepta Slab"/>
              </a:defRPr>
            </a:lvl9pPr>
          </a:lstStyle>
          <a:p/>
        </p:txBody>
      </p:sp>
      <p:sp>
        <p:nvSpPr>
          <p:cNvPr id="52" name="Google Shape;52;p13"/>
          <p:cNvSpPr txBox="1"/>
          <p:nvPr>
            <p:ph idx="1" type="body"/>
          </p:nvPr>
        </p:nvSpPr>
        <p:spPr>
          <a:xfrm>
            <a:off x="536575" y="2676025"/>
            <a:ext cx="5275500" cy="2201100"/>
          </a:xfrm>
          <a:prstGeom prst="rect">
            <a:avLst/>
          </a:prstGeom>
          <a:noFill/>
          <a:ln>
            <a:noFill/>
          </a:ln>
        </p:spPr>
        <p:txBody>
          <a:bodyPr anchorCtr="0" anchor="t" bIns="91425" lIns="91425" spcFirstLastPara="1" rIns="91425" wrap="square" tIns="91425">
            <a:noAutofit/>
          </a:bodyPr>
          <a:lstStyle>
            <a:lvl1pPr indent="-323850" lvl="0" marL="457200">
              <a:spcBef>
                <a:spcPts val="0"/>
              </a:spcBef>
              <a:spcAft>
                <a:spcPts val="0"/>
              </a:spcAft>
              <a:buClr>
                <a:schemeClr val="dk1"/>
              </a:buClr>
              <a:buSzPts val="1500"/>
              <a:buFont typeface="Barlow Light"/>
              <a:buChar char="●"/>
              <a:defRPr sz="1500">
                <a:solidFill>
                  <a:schemeClr val="dk1"/>
                </a:solidFill>
                <a:latin typeface="Barlow Light"/>
                <a:ea typeface="Barlow Light"/>
                <a:cs typeface="Barlow Light"/>
                <a:sym typeface="Barlow Light"/>
              </a:defRPr>
            </a:lvl1pPr>
            <a:lvl2pPr indent="-317500" lvl="1" marL="914400">
              <a:spcBef>
                <a:spcPts val="0"/>
              </a:spcBef>
              <a:spcAft>
                <a:spcPts val="0"/>
              </a:spcAft>
              <a:buClr>
                <a:schemeClr val="dk1"/>
              </a:buClr>
              <a:buSzPts val="1400"/>
              <a:buFont typeface="Barlow Light"/>
              <a:buChar char="○"/>
              <a:defRPr>
                <a:solidFill>
                  <a:schemeClr val="dk1"/>
                </a:solidFill>
                <a:latin typeface="Barlow Light"/>
                <a:ea typeface="Barlow Light"/>
                <a:cs typeface="Barlow Light"/>
                <a:sym typeface="Barlow Light"/>
              </a:defRPr>
            </a:lvl2pPr>
            <a:lvl3pPr indent="-311150" lvl="2" marL="1371600">
              <a:spcBef>
                <a:spcPts val="0"/>
              </a:spcBef>
              <a:spcAft>
                <a:spcPts val="0"/>
              </a:spcAft>
              <a:buClr>
                <a:schemeClr val="dk1"/>
              </a:buClr>
              <a:buSzPts val="1300"/>
              <a:buFont typeface="Barlow Light"/>
              <a:buChar char="■"/>
              <a:defRPr sz="1300">
                <a:solidFill>
                  <a:schemeClr val="dk1"/>
                </a:solidFill>
                <a:latin typeface="Barlow Light"/>
                <a:ea typeface="Barlow Light"/>
                <a:cs typeface="Barlow Light"/>
                <a:sym typeface="Barlow Light"/>
              </a:defRPr>
            </a:lvl3pPr>
            <a:lvl4pPr indent="-304800" lvl="3" marL="1828800">
              <a:spcBef>
                <a:spcPts val="0"/>
              </a:spcBef>
              <a:spcAft>
                <a:spcPts val="0"/>
              </a:spcAft>
              <a:buClr>
                <a:schemeClr val="dk1"/>
              </a:buClr>
              <a:buSzPts val="1200"/>
              <a:buFont typeface="Barlow Light"/>
              <a:buChar char="●"/>
              <a:defRPr sz="1200">
                <a:solidFill>
                  <a:schemeClr val="dk1"/>
                </a:solidFill>
                <a:latin typeface="Barlow Light"/>
                <a:ea typeface="Barlow Light"/>
                <a:cs typeface="Barlow Light"/>
                <a:sym typeface="Barlow Light"/>
              </a:defRPr>
            </a:lvl4pPr>
            <a:lvl5pPr indent="-298450" lvl="4" marL="2286000">
              <a:spcBef>
                <a:spcPts val="0"/>
              </a:spcBef>
              <a:spcAft>
                <a:spcPts val="0"/>
              </a:spcAft>
              <a:buClr>
                <a:schemeClr val="dk1"/>
              </a:buClr>
              <a:buSzPts val="1100"/>
              <a:buFont typeface="Barlow Light"/>
              <a:buChar char="○"/>
              <a:defRPr sz="1100">
                <a:solidFill>
                  <a:schemeClr val="dk1"/>
                </a:solidFill>
                <a:latin typeface="Barlow Light"/>
                <a:ea typeface="Barlow Light"/>
                <a:cs typeface="Barlow Light"/>
                <a:sym typeface="Barlow Light"/>
              </a:defRPr>
            </a:lvl5pPr>
            <a:lvl6pPr indent="-292100" lvl="5" marL="2743200">
              <a:spcBef>
                <a:spcPts val="0"/>
              </a:spcBef>
              <a:spcAft>
                <a:spcPts val="0"/>
              </a:spcAft>
              <a:buClr>
                <a:schemeClr val="dk1"/>
              </a:buClr>
              <a:buSzPts val="1000"/>
              <a:buFont typeface="Barlow Light"/>
              <a:buChar char="■"/>
              <a:defRPr sz="1000">
                <a:solidFill>
                  <a:schemeClr val="dk1"/>
                </a:solidFill>
                <a:latin typeface="Barlow Light"/>
                <a:ea typeface="Barlow Light"/>
                <a:cs typeface="Barlow Light"/>
                <a:sym typeface="Barlow Light"/>
              </a:defRPr>
            </a:lvl6pPr>
            <a:lvl7pPr indent="-285750" lvl="6" marL="3200400">
              <a:spcBef>
                <a:spcPts val="0"/>
              </a:spcBef>
              <a:spcAft>
                <a:spcPts val="0"/>
              </a:spcAft>
              <a:buClr>
                <a:schemeClr val="dk1"/>
              </a:buClr>
              <a:buSzPts val="900"/>
              <a:buFont typeface="Barlow Light"/>
              <a:buChar char="●"/>
              <a:defRPr sz="900">
                <a:solidFill>
                  <a:schemeClr val="dk1"/>
                </a:solidFill>
                <a:latin typeface="Barlow Light"/>
                <a:ea typeface="Barlow Light"/>
                <a:cs typeface="Barlow Light"/>
                <a:sym typeface="Barlow Light"/>
              </a:defRPr>
            </a:lvl7pPr>
            <a:lvl8pPr indent="-279400" lvl="7" marL="3657600">
              <a:spcBef>
                <a:spcPts val="0"/>
              </a:spcBef>
              <a:spcAft>
                <a:spcPts val="0"/>
              </a:spcAft>
              <a:buClr>
                <a:schemeClr val="dk1"/>
              </a:buClr>
              <a:buSzPts val="800"/>
              <a:buFont typeface="Barlow Light"/>
              <a:buChar char="○"/>
              <a:defRPr sz="800">
                <a:solidFill>
                  <a:schemeClr val="dk1"/>
                </a:solidFill>
                <a:latin typeface="Barlow Light"/>
                <a:ea typeface="Barlow Light"/>
                <a:cs typeface="Barlow Light"/>
                <a:sym typeface="Barlow Light"/>
              </a:defRPr>
            </a:lvl8pPr>
            <a:lvl9pPr indent="-273050" lvl="8" marL="4114800">
              <a:spcBef>
                <a:spcPts val="0"/>
              </a:spcBef>
              <a:spcAft>
                <a:spcPts val="0"/>
              </a:spcAft>
              <a:buClr>
                <a:schemeClr val="dk1"/>
              </a:buClr>
              <a:buSzPts val="700"/>
              <a:buFont typeface="Barlow Light"/>
              <a:buChar char="■"/>
              <a:defRPr sz="800">
                <a:solidFill>
                  <a:schemeClr val="dk1"/>
                </a:solidFill>
                <a:latin typeface="Barlow Light"/>
                <a:ea typeface="Barlow Light"/>
                <a:cs typeface="Barlow Light"/>
                <a:sym typeface="Barlow Light"/>
              </a:defRPr>
            </a:lvl9pPr>
          </a:lstStyle>
          <a:p/>
        </p:txBody>
      </p:sp>
      <p:sp>
        <p:nvSpPr>
          <p:cNvPr id="53" name="Google Shape;53;p1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dk1"/>
                </a:solidFill>
                <a:latin typeface="Barlow Light"/>
                <a:ea typeface="Barlow Light"/>
                <a:cs typeface="Barlow Light"/>
                <a:sym typeface="Barlow Light"/>
              </a:defRPr>
            </a:lvl1pPr>
            <a:lvl2pPr lvl="1" algn="r">
              <a:buNone/>
              <a:defRPr sz="1300">
                <a:solidFill>
                  <a:schemeClr val="dk1"/>
                </a:solidFill>
                <a:latin typeface="Barlow Light"/>
                <a:ea typeface="Barlow Light"/>
                <a:cs typeface="Barlow Light"/>
                <a:sym typeface="Barlow Light"/>
              </a:defRPr>
            </a:lvl2pPr>
            <a:lvl3pPr lvl="2" algn="r">
              <a:buNone/>
              <a:defRPr sz="1300">
                <a:solidFill>
                  <a:schemeClr val="dk1"/>
                </a:solidFill>
                <a:latin typeface="Barlow Light"/>
                <a:ea typeface="Barlow Light"/>
                <a:cs typeface="Barlow Light"/>
                <a:sym typeface="Barlow Light"/>
              </a:defRPr>
            </a:lvl3pPr>
            <a:lvl4pPr lvl="3" algn="r">
              <a:buNone/>
              <a:defRPr sz="1300">
                <a:solidFill>
                  <a:schemeClr val="dk1"/>
                </a:solidFill>
                <a:latin typeface="Barlow Light"/>
                <a:ea typeface="Barlow Light"/>
                <a:cs typeface="Barlow Light"/>
                <a:sym typeface="Barlow Light"/>
              </a:defRPr>
            </a:lvl4pPr>
            <a:lvl5pPr lvl="4" algn="r">
              <a:buNone/>
              <a:defRPr sz="1300">
                <a:solidFill>
                  <a:schemeClr val="dk1"/>
                </a:solidFill>
                <a:latin typeface="Barlow Light"/>
                <a:ea typeface="Barlow Light"/>
                <a:cs typeface="Barlow Light"/>
                <a:sym typeface="Barlow Light"/>
              </a:defRPr>
            </a:lvl5pPr>
            <a:lvl6pPr lvl="5" algn="r">
              <a:buNone/>
              <a:defRPr sz="1300">
                <a:solidFill>
                  <a:schemeClr val="dk1"/>
                </a:solidFill>
                <a:latin typeface="Barlow Light"/>
                <a:ea typeface="Barlow Light"/>
                <a:cs typeface="Barlow Light"/>
                <a:sym typeface="Barlow Light"/>
              </a:defRPr>
            </a:lvl6pPr>
            <a:lvl7pPr lvl="6" algn="r">
              <a:buNone/>
              <a:defRPr sz="1300">
                <a:solidFill>
                  <a:schemeClr val="dk1"/>
                </a:solidFill>
                <a:latin typeface="Barlow Light"/>
                <a:ea typeface="Barlow Light"/>
                <a:cs typeface="Barlow Light"/>
                <a:sym typeface="Barlow Light"/>
              </a:defRPr>
            </a:lvl7pPr>
            <a:lvl8pPr lvl="7" algn="r">
              <a:buNone/>
              <a:defRPr sz="1300">
                <a:solidFill>
                  <a:schemeClr val="dk1"/>
                </a:solidFill>
                <a:latin typeface="Barlow Light"/>
                <a:ea typeface="Barlow Light"/>
                <a:cs typeface="Barlow Light"/>
                <a:sym typeface="Barlow Light"/>
              </a:defRPr>
            </a:lvl8pPr>
            <a:lvl9pPr lvl="8" algn="r">
              <a:buNone/>
              <a:defRPr sz="1300">
                <a:solidFill>
                  <a:schemeClr val="dk1"/>
                </a:solidFill>
                <a:latin typeface="Barlow Light"/>
                <a:ea typeface="Barlow Light"/>
                <a:cs typeface="Barlow Light"/>
                <a:sym typeface="Barlow Ligh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13.png"/><Relationship Id="rId5"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7.xml"/><Relationship Id="rId3"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11.png"/><Relationship Id="rId5" Type="http://schemas.openxmlformats.org/officeDocument/2006/relationships/image" Target="../media/image33.png"/><Relationship Id="rId6"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9.xml"/><Relationship Id="rId3" Type="http://schemas.openxmlformats.org/officeDocument/2006/relationships/image" Target="../media/image24.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1.xml"/><Relationship Id="rId3" Type="http://schemas.openxmlformats.org/officeDocument/2006/relationships/image" Target="../media/image20.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5.xml"/><Relationship Id="rId3" Type="http://schemas.openxmlformats.org/officeDocument/2006/relationships/image" Target="../media/image32.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6.xml"/><Relationship Id="rId3" Type="http://schemas.openxmlformats.org/officeDocument/2006/relationships/image" Target="../media/image36.png"/><Relationship Id="rId4" Type="http://schemas.openxmlformats.org/officeDocument/2006/relationships/image" Target="../media/image34.png"/><Relationship Id="rId5"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7.xml"/><Relationship Id="rId3" Type="http://schemas.openxmlformats.org/officeDocument/2006/relationships/image" Target="../media/image27.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8.xml"/><Relationship Id="rId3" Type="http://schemas.openxmlformats.org/officeDocument/2006/relationships/image" Target="../media/image23.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9.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0.xml"/><Relationship Id="rId3"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1.xml"/><Relationship Id="rId3"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3.xml"/><Relationship Id="rId3" Type="http://schemas.openxmlformats.org/officeDocument/2006/relationships/hyperlink" Target="https://doi.org/10.3390/dj7030085" TargetMode="External"/><Relationship Id="rId4" Type="http://schemas.openxmlformats.org/officeDocument/2006/relationships/hyperlink" Target="https://doi.org/10.3390/dj7030085" TargetMode="External"/><Relationship Id="rId9" Type="http://schemas.openxmlformats.org/officeDocument/2006/relationships/hyperlink" Target="https://doi.org/10.3390/cells14100747" TargetMode="External"/><Relationship Id="rId5" Type="http://schemas.openxmlformats.org/officeDocument/2006/relationships/hyperlink" Target="https://doi.org/10.1186/s12876-024-03169-z" TargetMode="External"/><Relationship Id="rId6" Type="http://schemas.openxmlformats.org/officeDocument/2006/relationships/hyperlink" Target="https://doi.org/10.1186/s12876-024-03169-z" TargetMode="External"/><Relationship Id="rId7" Type="http://schemas.openxmlformats.org/officeDocument/2006/relationships/hyperlink" Target="https://www.hopkinsmedicine.org/news/newsroom/news-releases/2018/02/bacteria-play-critical-role-in-driving-colon-cancers" TargetMode="External"/><Relationship Id="rId8" Type="http://schemas.openxmlformats.org/officeDocument/2006/relationships/hyperlink" Target="https://www.hopkinsmedicine.org/news/newsroom/news-releases/2018/02/bacteria-play-critical-role-in-driving-colon-cancers" TargetMode="External"/><Relationship Id="rId11" Type="http://schemas.openxmlformats.org/officeDocument/2006/relationships/hyperlink" Target="https://reader.yuzu.com/books/9780323673228" TargetMode="External"/><Relationship Id="rId10" Type="http://schemas.openxmlformats.org/officeDocument/2006/relationships/hyperlink" Target="https://doi.org/10.3390/cells14100747" TargetMode="External"/><Relationship Id="rId12" Type="http://schemas.openxmlformats.org/officeDocument/2006/relationships/hyperlink" Target="https://reader.yuzu.com/books/9780323673228"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59"/>
          <p:cNvSpPr txBox="1"/>
          <p:nvPr>
            <p:ph type="title"/>
          </p:nvPr>
        </p:nvSpPr>
        <p:spPr>
          <a:xfrm>
            <a:off x="632850" y="1124700"/>
            <a:ext cx="7878300" cy="174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lt1"/>
              </a:buClr>
              <a:buSzPts val="1100"/>
              <a:buFont typeface="Arial"/>
              <a:buNone/>
            </a:pPr>
            <a:r>
              <a:rPr lang="en"/>
              <a:t>Non-Spore forming Anaerobic Bacteria</a:t>
            </a:r>
            <a:endParaRPr/>
          </a:p>
        </p:txBody>
      </p:sp>
      <p:sp>
        <p:nvSpPr>
          <p:cNvPr id="372" name="Google Shape;372;p59"/>
          <p:cNvSpPr txBox="1"/>
          <p:nvPr>
            <p:ph idx="2" type="subTitle"/>
          </p:nvPr>
        </p:nvSpPr>
        <p:spPr>
          <a:xfrm>
            <a:off x="2857500" y="3517150"/>
            <a:ext cx="3765600" cy="93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lt1"/>
              </a:buClr>
              <a:buSzPts val="1100"/>
              <a:buNone/>
            </a:pPr>
            <a:r>
              <a:rPr lang="en"/>
              <a:t>Erin Brennan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438" name="Shape 438"/>
        <p:cNvGrpSpPr/>
        <p:nvPr/>
      </p:nvGrpSpPr>
      <p:grpSpPr>
        <a:xfrm>
          <a:off x="0" y="0"/>
          <a:ext cx="0" cy="0"/>
          <a:chOff x="0" y="0"/>
          <a:chExt cx="0" cy="0"/>
        </a:xfrm>
      </p:grpSpPr>
      <p:sp>
        <p:nvSpPr>
          <p:cNvPr id="439" name="Google Shape;439;p68"/>
          <p:cNvSpPr/>
          <p:nvPr/>
        </p:nvSpPr>
        <p:spPr>
          <a:xfrm>
            <a:off x="6917700" y="4618200"/>
            <a:ext cx="2226300" cy="5253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500">
                <a:solidFill>
                  <a:schemeClr val="lt1"/>
                </a:solidFill>
                <a:latin typeface="Barlow Medium"/>
                <a:ea typeface="Barlow Medium"/>
                <a:cs typeface="Barlow Medium"/>
                <a:sym typeface="Barlow Medium"/>
              </a:rPr>
              <a:t>GRAM POSITIVE RODS</a:t>
            </a:r>
            <a:endParaRPr sz="1500">
              <a:solidFill>
                <a:schemeClr val="lt1"/>
              </a:solidFill>
              <a:latin typeface="Barlow Medium"/>
              <a:ea typeface="Barlow Medium"/>
              <a:cs typeface="Barlow Medium"/>
              <a:sym typeface="Barlow Medium"/>
            </a:endParaRPr>
          </a:p>
        </p:txBody>
      </p:sp>
      <p:sp>
        <p:nvSpPr>
          <p:cNvPr id="440" name="Google Shape;440;p68"/>
          <p:cNvSpPr/>
          <p:nvPr/>
        </p:nvSpPr>
        <p:spPr>
          <a:xfrm>
            <a:off x="657400" y="119525"/>
            <a:ext cx="7620000" cy="11205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i="1" lang="en" sz="4600">
                <a:solidFill>
                  <a:schemeClr val="lt1"/>
                </a:solidFill>
                <a:latin typeface="Barlow"/>
                <a:ea typeface="Barlow"/>
                <a:cs typeface="Barlow"/>
                <a:sym typeface="Barlow"/>
              </a:rPr>
              <a:t>Actinomyces</a:t>
            </a:r>
            <a:endParaRPr b="1" i="1" sz="4600">
              <a:solidFill>
                <a:schemeClr val="lt1"/>
              </a:solidFill>
              <a:latin typeface="Barlow"/>
              <a:ea typeface="Barlow"/>
              <a:cs typeface="Barlow"/>
              <a:sym typeface="Barlow"/>
            </a:endParaRPr>
          </a:p>
          <a:p>
            <a:pPr indent="0" lvl="0" marL="0" rtl="0" algn="ctr">
              <a:spcBef>
                <a:spcPts val="0"/>
              </a:spcBef>
              <a:spcAft>
                <a:spcPts val="0"/>
              </a:spcAft>
              <a:buNone/>
            </a:pPr>
            <a:r>
              <a:rPr lang="en" sz="1800">
                <a:solidFill>
                  <a:schemeClr val="lt1"/>
                </a:solidFill>
                <a:latin typeface="Barlow Medium"/>
                <a:ea typeface="Barlow Medium"/>
                <a:cs typeface="Barlow Medium"/>
                <a:sym typeface="Barlow Medium"/>
              </a:rPr>
              <a:t>Characterizing Actinomycosis</a:t>
            </a:r>
            <a:endParaRPr sz="1800">
              <a:solidFill>
                <a:schemeClr val="lt1"/>
              </a:solidFill>
              <a:latin typeface="Barlow Medium"/>
              <a:ea typeface="Barlow Medium"/>
              <a:cs typeface="Barlow Medium"/>
              <a:sym typeface="Barlow Medium"/>
            </a:endParaRPr>
          </a:p>
        </p:txBody>
      </p:sp>
      <p:sp>
        <p:nvSpPr>
          <p:cNvPr id="441" name="Google Shape;441;p68"/>
          <p:cNvSpPr txBox="1"/>
          <p:nvPr/>
        </p:nvSpPr>
        <p:spPr>
          <a:xfrm>
            <a:off x="315775" y="1392425"/>
            <a:ext cx="6490500" cy="21453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lt1"/>
              </a:buClr>
              <a:buSzPts val="1500"/>
              <a:buFont typeface="Barlow Light"/>
              <a:buChar char="-"/>
            </a:pPr>
            <a:r>
              <a:rPr lang="en" sz="1500">
                <a:solidFill>
                  <a:schemeClr val="lt1"/>
                </a:solidFill>
                <a:latin typeface="Barlow Light"/>
                <a:ea typeface="Barlow Light"/>
                <a:cs typeface="Barlow Light"/>
                <a:sym typeface="Barlow Light"/>
              </a:rPr>
              <a:t>Actinomycosis → chronic granulomatous lesions which are suppurative and form </a:t>
            </a:r>
            <a:r>
              <a:rPr lang="en" sz="1500">
                <a:solidFill>
                  <a:schemeClr val="lt1"/>
                </a:solidFill>
                <a:latin typeface="Barlow Light"/>
                <a:ea typeface="Barlow Light"/>
                <a:cs typeface="Barlow Light"/>
                <a:sym typeface="Barlow Light"/>
              </a:rPr>
              <a:t>abscesses</a:t>
            </a:r>
            <a:r>
              <a:rPr lang="en" sz="1500">
                <a:solidFill>
                  <a:schemeClr val="lt1"/>
                </a:solidFill>
                <a:latin typeface="Barlow Light"/>
                <a:ea typeface="Barlow Light"/>
                <a:cs typeface="Barlow Light"/>
                <a:sym typeface="Barlow Light"/>
              </a:rPr>
              <a:t> </a:t>
            </a:r>
            <a:endParaRPr sz="1500">
              <a:solidFill>
                <a:schemeClr val="lt1"/>
              </a:solidFill>
              <a:latin typeface="Barlow Light"/>
              <a:ea typeface="Barlow Light"/>
              <a:cs typeface="Barlow Light"/>
              <a:sym typeface="Barlow Light"/>
            </a:endParaRPr>
          </a:p>
          <a:p>
            <a:pPr indent="-323850" lvl="0" marL="457200" rtl="0" algn="l">
              <a:spcBef>
                <a:spcPts val="0"/>
              </a:spcBef>
              <a:spcAft>
                <a:spcPts val="0"/>
              </a:spcAft>
              <a:buClr>
                <a:schemeClr val="lt1"/>
              </a:buClr>
              <a:buSzPts val="1500"/>
              <a:buFont typeface="Barlow Light"/>
              <a:buChar char="-"/>
            </a:pPr>
            <a:r>
              <a:rPr lang="en" sz="1500">
                <a:solidFill>
                  <a:schemeClr val="lt1"/>
                </a:solidFill>
                <a:latin typeface="Barlow Light"/>
                <a:ea typeface="Barlow Light"/>
                <a:cs typeface="Barlow Light"/>
                <a:sym typeface="Barlow Light"/>
              </a:rPr>
              <a:t>Colonies about the size of a grain of sand</a:t>
            </a:r>
            <a:endParaRPr sz="1500">
              <a:solidFill>
                <a:schemeClr val="lt1"/>
              </a:solidFill>
              <a:latin typeface="Barlow Light"/>
              <a:ea typeface="Barlow Light"/>
              <a:cs typeface="Barlow Light"/>
              <a:sym typeface="Barlow Light"/>
            </a:endParaRPr>
          </a:p>
          <a:p>
            <a:pPr indent="-323850" lvl="1" marL="914400" rtl="0" algn="l">
              <a:spcBef>
                <a:spcPts val="0"/>
              </a:spcBef>
              <a:spcAft>
                <a:spcPts val="0"/>
              </a:spcAft>
              <a:buClr>
                <a:schemeClr val="lt1"/>
              </a:buClr>
              <a:buSzPts val="1500"/>
              <a:buFont typeface="Barlow Light"/>
              <a:buChar char="-"/>
            </a:pPr>
            <a:r>
              <a:rPr lang="en" sz="1500">
                <a:solidFill>
                  <a:schemeClr val="lt1"/>
                </a:solidFill>
                <a:latin typeface="Barlow Light"/>
                <a:ea typeface="Barlow Light"/>
                <a:cs typeface="Barlow Light"/>
                <a:sym typeface="Barlow Light"/>
              </a:rPr>
              <a:t>“Sulfur granules”  because yellow/orange color </a:t>
            </a:r>
            <a:endParaRPr sz="1500">
              <a:solidFill>
                <a:schemeClr val="lt1"/>
              </a:solidFill>
              <a:latin typeface="Barlow Light"/>
              <a:ea typeface="Barlow Light"/>
              <a:cs typeface="Barlow Light"/>
              <a:sym typeface="Barlow Light"/>
            </a:endParaRPr>
          </a:p>
          <a:p>
            <a:pPr indent="-323850" lvl="0" marL="457200" rtl="0" algn="l">
              <a:spcBef>
                <a:spcPts val="0"/>
              </a:spcBef>
              <a:spcAft>
                <a:spcPts val="0"/>
              </a:spcAft>
              <a:buClr>
                <a:schemeClr val="lt1"/>
              </a:buClr>
              <a:buSzPts val="1500"/>
              <a:buFont typeface="Barlow Light"/>
              <a:buChar char="-"/>
            </a:pPr>
            <a:r>
              <a:rPr lang="en" sz="1500">
                <a:solidFill>
                  <a:schemeClr val="lt1"/>
                </a:solidFill>
                <a:latin typeface="Barlow Light"/>
                <a:ea typeface="Barlow Light"/>
                <a:cs typeface="Barlow Light"/>
                <a:sym typeface="Barlow Light"/>
              </a:rPr>
              <a:t>Mostly cervicofacial (oral abscesses which are connected by the sinus tract)  but can also be thoracic, abdominal, or pelvic </a:t>
            </a:r>
            <a:endParaRPr sz="1500">
              <a:solidFill>
                <a:schemeClr val="lt1"/>
              </a:solidFill>
              <a:latin typeface="Barlow Light"/>
              <a:ea typeface="Barlow Light"/>
              <a:cs typeface="Barlow Light"/>
              <a:sym typeface="Barlow Light"/>
            </a:endParaRPr>
          </a:p>
          <a:p>
            <a:pPr indent="-323850" lvl="0" marL="457200" rtl="0" algn="l">
              <a:spcBef>
                <a:spcPts val="0"/>
              </a:spcBef>
              <a:spcAft>
                <a:spcPts val="0"/>
              </a:spcAft>
              <a:buClr>
                <a:schemeClr val="lt1"/>
              </a:buClr>
              <a:buSzPts val="1500"/>
              <a:buFont typeface="Barlow Light"/>
              <a:buChar char="-"/>
            </a:pPr>
            <a:r>
              <a:rPr lang="en" sz="1500">
                <a:solidFill>
                  <a:schemeClr val="lt1"/>
                </a:solidFill>
                <a:latin typeface="Barlow Light"/>
                <a:ea typeface="Barlow Light"/>
                <a:cs typeface="Barlow Light"/>
                <a:sym typeface="Barlow Light"/>
              </a:rPr>
              <a:t>Up to 19% mortality rate i</a:t>
            </a:r>
            <a:r>
              <a:rPr lang="en" sz="1500">
                <a:latin typeface="Barlow Light"/>
                <a:ea typeface="Barlow Light"/>
                <a:cs typeface="Barlow Light"/>
                <a:sym typeface="Barlow Light"/>
              </a:rPr>
              <a:t>f untreated </a:t>
            </a:r>
            <a:r>
              <a:rPr lang="en" sz="1500">
                <a:solidFill>
                  <a:schemeClr val="lt1"/>
                </a:solidFill>
                <a:latin typeface="Barlow Light"/>
                <a:ea typeface="Barlow Light"/>
                <a:cs typeface="Barlow Light"/>
                <a:sym typeface="Barlow Light"/>
              </a:rPr>
              <a:t>(</a:t>
            </a:r>
            <a:r>
              <a:rPr lang="en" sz="1500">
                <a:solidFill>
                  <a:schemeClr val="lt1"/>
                </a:solidFill>
                <a:latin typeface="Barlow"/>
                <a:ea typeface="Barlow"/>
                <a:cs typeface="Barlow"/>
                <a:sym typeface="Barlow"/>
              </a:rPr>
              <a:t>Gajdács </a:t>
            </a:r>
            <a:r>
              <a:rPr i="1" lang="en" sz="1500">
                <a:solidFill>
                  <a:schemeClr val="lt1"/>
                </a:solidFill>
                <a:latin typeface="Barlow"/>
                <a:ea typeface="Barlow"/>
                <a:cs typeface="Barlow"/>
                <a:sym typeface="Barlow"/>
              </a:rPr>
              <a:t>et al. </a:t>
            </a:r>
            <a:r>
              <a:rPr lang="en" sz="1500">
                <a:solidFill>
                  <a:schemeClr val="lt1"/>
                </a:solidFill>
                <a:latin typeface="Barlow"/>
                <a:ea typeface="Barlow"/>
                <a:cs typeface="Barlow"/>
                <a:sym typeface="Barlow"/>
              </a:rPr>
              <a:t>2019)</a:t>
            </a:r>
            <a:endParaRPr sz="1500">
              <a:latin typeface="Barlow Light"/>
              <a:ea typeface="Barlow Light"/>
              <a:cs typeface="Barlow Light"/>
              <a:sym typeface="Barlow Light"/>
            </a:endParaRPr>
          </a:p>
          <a:p>
            <a:pPr indent="-323850" lvl="0" marL="457200" rtl="0" algn="l">
              <a:spcBef>
                <a:spcPts val="0"/>
              </a:spcBef>
              <a:spcAft>
                <a:spcPts val="0"/>
              </a:spcAft>
              <a:buSzPts val="1500"/>
              <a:buFont typeface="Barlow Light"/>
              <a:buChar char="-"/>
            </a:pPr>
            <a:r>
              <a:rPr lang="en" sz="1500">
                <a:latin typeface="Barlow Light"/>
                <a:ea typeface="Barlow Light"/>
                <a:cs typeface="Barlow Light"/>
                <a:sym typeface="Barlow Light"/>
              </a:rPr>
              <a:t>Can disseminate but healthy immune system and/or penicillins are usually able to clear it (</a:t>
            </a:r>
            <a:r>
              <a:rPr lang="en" sz="1500">
                <a:latin typeface="Barlow"/>
                <a:ea typeface="Barlow"/>
                <a:cs typeface="Barlow"/>
                <a:sym typeface="Barlow"/>
              </a:rPr>
              <a:t>Gajdács </a:t>
            </a:r>
            <a:r>
              <a:rPr i="1" lang="en" sz="1500">
                <a:latin typeface="Barlow"/>
                <a:ea typeface="Barlow"/>
                <a:cs typeface="Barlow"/>
                <a:sym typeface="Barlow"/>
              </a:rPr>
              <a:t>et al. </a:t>
            </a:r>
            <a:r>
              <a:rPr lang="en" sz="1500">
                <a:latin typeface="Barlow"/>
                <a:ea typeface="Barlow"/>
                <a:cs typeface="Barlow"/>
                <a:sym typeface="Barlow"/>
              </a:rPr>
              <a:t>2019)</a:t>
            </a:r>
            <a:endParaRPr sz="1500">
              <a:latin typeface="Barlow Light"/>
              <a:ea typeface="Barlow Light"/>
              <a:cs typeface="Barlow Light"/>
              <a:sym typeface="Barlow Light"/>
            </a:endParaRPr>
          </a:p>
        </p:txBody>
      </p:sp>
      <p:pic>
        <p:nvPicPr>
          <p:cNvPr id="442" name="Google Shape;442;p68" title="Screenshot 2026-03-01 205252.png"/>
          <p:cNvPicPr preferRelativeResize="0"/>
          <p:nvPr/>
        </p:nvPicPr>
        <p:blipFill>
          <a:blip r:embed="rId3">
            <a:alphaModFix/>
          </a:blip>
          <a:stretch>
            <a:fillRect/>
          </a:stretch>
        </p:blipFill>
        <p:spPr>
          <a:xfrm>
            <a:off x="6806275" y="1392425"/>
            <a:ext cx="2185325" cy="2507845"/>
          </a:xfrm>
          <a:prstGeom prst="rect">
            <a:avLst/>
          </a:prstGeom>
          <a:noFill/>
          <a:ln>
            <a:noFill/>
          </a:ln>
        </p:spPr>
      </p:pic>
      <p:pic>
        <p:nvPicPr>
          <p:cNvPr id="443" name="Google Shape;443;p68" title="Screenshot 2026-03-01 205351.png"/>
          <p:cNvPicPr preferRelativeResize="0"/>
          <p:nvPr/>
        </p:nvPicPr>
        <p:blipFill>
          <a:blip r:embed="rId4">
            <a:alphaModFix/>
          </a:blip>
          <a:stretch>
            <a:fillRect/>
          </a:stretch>
        </p:blipFill>
        <p:spPr>
          <a:xfrm>
            <a:off x="315775" y="3690125"/>
            <a:ext cx="2948825" cy="14533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447" name="Shape 447"/>
        <p:cNvGrpSpPr/>
        <p:nvPr/>
      </p:nvGrpSpPr>
      <p:grpSpPr>
        <a:xfrm>
          <a:off x="0" y="0"/>
          <a:ext cx="0" cy="0"/>
          <a:chOff x="0" y="0"/>
          <a:chExt cx="0" cy="0"/>
        </a:xfrm>
      </p:grpSpPr>
      <p:pic>
        <p:nvPicPr>
          <p:cNvPr id="448" name="Google Shape;448;p69" title="Screenshot 2026-02-28 213513.png"/>
          <p:cNvPicPr preferRelativeResize="0"/>
          <p:nvPr/>
        </p:nvPicPr>
        <p:blipFill>
          <a:blip r:embed="rId3">
            <a:alphaModFix/>
          </a:blip>
          <a:stretch>
            <a:fillRect/>
          </a:stretch>
        </p:blipFill>
        <p:spPr>
          <a:xfrm>
            <a:off x="0" y="0"/>
            <a:ext cx="4747100" cy="3195525"/>
          </a:xfrm>
          <a:prstGeom prst="rect">
            <a:avLst/>
          </a:prstGeom>
          <a:noFill/>
          <a:ln>
            <a:noFill/>
          </a:ln>
        </p:spPr>
      </p:pic>
      <p:pic>
        <p:nvPicPr>
          <p:cNvPr id="449" name="Google Shape;449;p69" title="Screenshot 2026-02-28 213532.png"/>
          <p:cNvPicPr preferRelativeResize="0"/>
          <p:nvPr/>
        </p:nvPicPr>
        <p:blipFill>
          <a:blip r:embed="rId4">
            <a:alphaModFix/>
          </a:blip>
          <a:stretch>
            <a:fillRect/>
          </a:stretch>
        </p:blipFill>
        <p:spPr>
          <a:xfrm>
            <a:off x="4747100" y="2232271"/>
            <a:ext cx="4396900" cy="2911229"/>
          </a:xfrm>
          <a:prstGeom prst="rect">
            <a:avLst/>
          </a:prstGeom>
          <a:noFill/>
          <a:ln>
            <a:noFill/>
          </a:ln>
        </p:spPr>
      </p:pic>
      <p:sp>
        <p:nvSpPr>
          <p:cNvPr id="450" name="Google Shape;450;p69"/>
          <p:cNvSpPr/>
          <p:nvPr/>
        </p:nvSpPr>
        <p:spPr>
          <a:xfrm>
            <a:off x="74500" y="3281800"/>
            <a:ext cx="4598100" cy="10536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i="1" lang="en" sz="2800">
                <a:solidFill>
                  <a:schemeClr val="lt1"/>
                </a:solidFill>
                <a:latin typeface="Barlow"/>
                <a:ea typeface="Barlow"/>
                <a:cs typeface="Barlow"/>
                <a:sym typeface="Barlow"/>
              </a:rPr>
              <a:t>Actinomycosis</a:t>
            </a:r>
            <a:endParaRPr b="1" i="1" sz="2800">
              <a:solidFill>
                <a:schemeClr val="lt1"/>
              </a:solidFill>
              <a:latin typeface="Barlow"/>
              <a:ea typeface="Barlow"/>
              <a:cs typeface="Barlow"/>
              <a:sym typeface="Barlow"/>
            </a:endParaRPr>
          </a:p>
          <a:p>
            <a:pPr indent="0" lvl="0" marL="0" rtl="0" algn="ctr">
              <a:spcBef>
                <a:spcPts val="0"/>
              </a:spcBef>
              <a:spcAft>
                <a:spcPts val="0"/>
              </a:spcAft>
              <a:buNone/>
            </a:pPr>
            <a:r>
              <a:rPr lang="en" sz="1800">
                <a:solidFill>
                  <a:schemeClr val="lt1"/>
                </a:solidFill>
                <a:latin typeface="Barlow Medium"/>
                <a:ea typeface="Barlow Medium"/>
                <a:cs typeface="Barlow Medium"/>
                <a:sym typeface="Barlow Medium"/>
              </a:rPr>
              <a:t>“Lumpy Jaw” - cervicofacial </a:t>
            </a:r>
            <a:r>
              <a:rPr lang="en" sz="1800">
                <a:solidFill>
                  <a:schemeClr val="lt1"/>
                </a:solidFill>
                <a:latin typeface="Barlow Medium"/>
                <a:ea typeface="Barlow Medium"/>
                <a:cs typeface="Barlow Medium"/>
                <a:sym typeface="Barlow Medium"/>
              </a:rPr>
              <a:t>abscess</a:t>
            </a:r>
            <a:r>
              <a:rPr lang="en" sz="1800">
                <a:solidFill>
                  <a:schemeClr val="lt1"/>
                </a:solidFill>
                <a:latin typeface="Barlow Medium"/>
                <a:ea typeface="Barlow Medium"/>
                <a:cs typeface="Barlow Medium"/>
                <a:sym typeface="Barlow Medium"/>
              </a:rPr>
              <a:t> </a:t>
            </a:r>
            <a:endParaRPr sz="1800">
              <a:solidFill>
                <a:schemeClr val="lt1"/>
              </a:solidFill>
              <a:latin typeface="Barlow Medium"/>
              <a:ea typeface="Barlow Medium"/>
              <a:cs typeface="Barlow Medium"/>
              <a:sym typeface="Barlow Medium"/>
            </a:endParaRPr>
          </a:p>
        </p:txBody>
      </p:sp>
      <p:sp>
        <p:nvSpPr>
          <p:cNvPr id="451" name="Google Shape;451;p69"/>
          <p:cNvSpPr/>
          <p:nvPr/>
        </p:nvSpPr>
        <p:spPr>
          <a:xfrm>
            <a:off x="4786000" y="1070963"/>
            <a:ext cx="4319100" cy="10536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i="1" lang="en" sz="2800">
                <a:solidFill>
                  <a:schemeClr val="lt1"/>
                </a:solidFill>
                <a:latin typeface="Barlow"/>
                <a:ea typeface="Barlow"/>
                <a:cs typeface="Barlow"/>
                <a:sym typeface="Barlow"/>
              </a:rPr>
              <a:t>Actinomycosis</a:t>
            </a:r>
            <a:endParaRPr b="1" i="1" sz="2800">
              <a:solidFill>
                <a:schemeClr val="lt1"/>
              </a:solidFill>
              <a:latin typeface="Barlow"/>
              <a:ea typeface="Barlow"/>
              <a:cs typeface="Barlow"/>
              <a:sym typeface="Barlow"/>
            </a:endParaRPr>
          </a:p>
          <a:p>
            <a:pPr indent="0" lvl="0" marL="0" rtl="0" algn="ctr">
              <a:spcBef>
                <a:spcPts val="0"/>
              </a:spcBef>
              <a:spcAft>
                <a:spcPts val="0"/>
              </a:spcAft>
              <a:buNone/>
            </a:pPr>
            <a:r>
              <a:rPr lang="en" sz="1800">
                <a:solidFill>
                  <a:schemeClr val="lt1"/>
                </a:solidFill>
                <a:latin typeface="Barlow Medium"/>
                <a:ea typeface="Barlow Medium"/>
                <a:cs typeface="Barlow Medium"/>
                <a:sym typeface="Barlow Medium"/>
              </a:rPr>
              <a:t>Pelvic </a:t>
            </a:r>
            <a:r>
              <a:rPr lang="en" sz="1800">
                <a:solidFill>
                  <a:schemeClr val="lt1"/>
                </a:solidFill>
                <a:latin typeface="Barlow Medium"/>
                <a:ea typeface="Barlow Medium"/>
                <a:cs typeface="Barlow Medium"/>
                <a:sym typeface="Barlow Medium"/>
              </a:rPr>
              <a:t>abscess</a:t>
            </a:r>
            <a:r>
              <a:rPr lang="en" sz="1800">
                <a:solidFill>
                  <a:schemeClr val="lt1"/>
                </a:solidFill>
                <a:latin typeface="Barlow Medium"/>
                <a:ea typeface="Barlow Medium"/>
                <a:cs typeface="Barlow Medium"/>
                <a:sym typeface="Barlow Medium"/>
              </a:rPr>
              <a:t> - IUD growth</a:t>
            </a:r>
            <a:r>
              <a:rPr lang="en" sz="1800">
                <a:solidFill>
                  <a:schemeClr val="lt1"/>
                </a:solidFill>
                <a:latin typeface="Barlow Medium"/>
                <a:ea typeface="Barlow Medium"/>
                <a:cs typeface="Barlow Medium"/>
                <a:sym typeface="Barlow Medium"/>
              </a:rPr>
              <a:t> </a:t>
            </a:r>
            <a:endParaRPr sz="1800">
              <a:solidFill>
                <a:schemeClr val="lt1"/>
              </a:solidFill>
              <a:latin typeface="Barlow Medium"/>
              <a:ea typeface="Barlow Medium"/>
              <a:cs typeface="Barlow Medium"/>
              <a:sym typeface="Barlow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455" name="Shape 455"/>
        <p:cNvGrpSpPr/>
        <p:nvPr/>
      </p:nvGrpSpPr>
      <p:grpSpPr>
        <a:xfrm>
          <a:off x="0" y="0"/>
          <a:ext cx="0" cy="0"/>
          <a:chOff x="0" y="0"/>
          <a:chExt cx="0" cy="0"/>
        </a:xfrm>
      </p:grpSpPr>
      <p:sp>
        <p:nvSpPr>
          <p:cNvPr id="456" name="Google Shape;456;p70"/>
          <p:cNvSpPr/>
          <p:nvPr/>
        </p:nvSpPr>
        <p:spPr>
          <a:xfrm>
            <a:off x="6917700" y="4618200"/>
            <a:ext cx="2226300" cy="5253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500">
                <a:solidFill>
                  <a:srgbClr val="0A0A0A"/>
                </a:solidFill>
                <a:latin typeface="Barlow Medium"/>
                <a:ea typeface="Barlow Medium"/>
                <a:cs typeface="Barlow Medium"/>
                <a:sym typeface="Barlow Medium"/>
              </a:rPr>
              <a:t>GRAM POSITIVE RODS</a:t>
            </a:r>
            <a:endParaRPr sz="1500">
              <a:solidFill>
                <a:srgbClr val="0A0A0A"/>
              </a:solidFill>
              <a:latin typeface="Barlow Medium"/>
              <a:ea typeface="Barlow Medium"/>
              <a:cs typeface="Barlow Medium"/>
              <a:sym typeface="Barlow Medium"/>
            </a:endParaRPr>
          </a:p>
        </p:txBody>
      </p:sp>
      <p:sp>
        <p:nvSpPr>
          <p:cNvPr id="457" name="Google Shape;457;p70"/>
          <p:cNvSpPr/>
          <p:nvPr/>
        </p:nvSpPr>
        <p:spPr>
          <a:xfrm>
            <a:off x="657400" y="119525"/>
            <a:ext cx="7620000" cy="11205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i="1" lang="en" sz="4600">
                <a:solidFill>
                  <a:srgbClr val="0A0A0A"/>
                </a:solidFill>
                <a:latin typeface="Barlow"/>
                <a:ea typeface="Barlow"/>
                <a:cs typeface="Barlow"/>
                <a:sym typeface="Barlow"/>
              </a:rPr>
              <a:t>Actinomyces</a:t>
            </a:r>
            <a:endParaRPr b="1" i="1" sz="4600">
              <a:solidFill>
                <a:srgbClr val="0A0A0A"/>
              </a:solidFill>
              <a:latin typeface="Barlow"/>
              <a:ea typeface="Barlow"/>
              <a:cs typeface="Barlow"/>
              <a:sym typeface="Barlow"/>
            </a:endParaRPr>
          </a:p>
          <a:p>
            <a:pPr indent="0" lvl="0" marL="0" rtl="0" algn="ctr">
              <a:spcBef>
                <a:spcPts val="0"/>
              </a:spcBef>
              <a:spcAft>
                <a:spcPts val="0"/>
              </a:spcAft>
              <a:buNone/>
            </a:pPr>
            <a:r>
              <a:rPr lang="en" sz="1800">
                <a:solidFill>
                  <a:srgbClr val="0A0A0A"/>
                </a:solidFill>
                <a:latin typeface="Barlow Medium"/>
                <a:ea typeface="Barlow Medium"/>
                <a:cs typeface="Barlow Medium"/>
                <a:sym typeface="Barlow Medium"/>
              </a:rPr>
              <a:t>In the lab</a:t>
            </a:r>
            <a:endParaRPr sz="1800">
              <a:solidFill>
                <a:srgbClr val="0A0A0A"/>
              </a:solidFill>
              <a:latin typeface="Barlow Medium"/>
              <a:ea typeface="Barlow Medium"/>
              <a:cs typeface="Barlow Medium"/>
              <a:sym typeface="Barlow Medium"/>
            </a:endParaRPr>
          </a:p>
        </p:txBody>
      </p:sp>
      <p:sp>
        <p:nvSpPr>
          <p:cNvPr id="458" name="Google Shape;458;p70"/>
          <p:cNvSpPr txBox="1"/>
          <p:nvPr/>
        </p:nvSpPr>
        <p:spPr>
          <a:xfrm>
            <a:off x="339125" y="1319275"/>
            <a:ext cx="4762500" cy="22971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lt1"/>
              </a:buClr>
              <a:buSzPts val="1500"/>
              <a:buFont typeface="Barlow Light"/>
              <a:buChar char="-"/>
            </a:pPr>
            <a:r>
              <a:rPr lang="en" sz="1500">
                <a:solidFill>
                  <a:schemeClr val="lt1"/>
                </a:solidFill>
                <a:latin typeface="Barlow Light"/>
                <a:ea typeface="Barlow Light"/>
                <a:cs typeface="Barlow Light"/>
                <a:sym typeface="Barlow Light"/>
              </a:rPr>
              <a:t>Culture difficult: need a large, pure sample + slow growth + fastidious (PRAS media required)  (</a:t>
            </a:r>
            <a:r>
              <a:rPr lang="en" sz="1500">
                <a:solidFill>
                  <a:schemeClr val="lt1"/>
                </a:solidFill>
                <a:latin typeface="Barlow"/>
                <a:ea typeface="Barlow"/>
                <a:cs typeface="Barlow"/>
                <a:sym typeface="Barlow"/>
              </a:rPr>
              <a:t>Gajdács </a:t>
            </a:r>
            <a:r>
              <a:rPr i="1" lang="en" sz="1500">
                <a:solidFill>
                  <a:schemeClr val="lt1"/>
                </a:solidFill>
                <a:latin typeface="Barlow"/>
                <a:ea typeface="Barlow"/>
                <a:cs typeface="Barlow"/>
                <a:sym typeface="Barlow"/>
              </a:rPr>
              <a:t>et al. </a:t>
            </a:r>
            <a:r>
              <a:rPr lang="en" sz="1500">
                <a:solidFill>
                  <a:schemeClr val="lt1"/>
                </a:solidFill>
                <a:latin typeface="Barlow"/>
                <a:ea typeface="Barlow"/>
                <a:cs typeface="Barlow"/>
                <a:sym typeface="Barlow"/>
              </a:rPr>
              <a:t>2019)</a:t>
            </a:r>
            <a:endParaRPr sz="1500">
              <a:solidFill>
                <a:schemeClr val="lt1"/>
              </a:solidFill>
              <a:latin typeface="Barlow Light"/>
              <a:ea typeface="Barlow Light"/>
              <a:cs typeface="Barlow Light"/>
              <a:sym typeface="Barlow Light"/>
            </a:endParaRPr>
          </a:p>
          <a:p>
            <a:pPr indent="-323850" lvl="0" marL="457200" rtl="0" algn="l">
              <a:spcBef>
                <a:spcPts val="0"/>
              </a:spcBef>
              <a:spcAft>
                <a:spcPts val="0"/>
              </a:spcAft>
              <a:buClr>
                <a:schemeClr val="lt1"/>
              </a:buClr>
              <a:buSzPts val="1500"/>
              <a:buFont typeface="Barlow Light"/>
              <a:buChar char="-"/>
            </a:pPr>
            <a:r>
              <a:rPr lang="en" sz="1500">
                <a:solidFill>
                  <a:schemeClr val="lt1"/>
                </a:solidFill>
                <a:latin typeface="Barlow Light"/>
                <a:ea typeface="Barlow Light"/>
                <a:cs typeface="Barlow Light"/>
                <a:sym typeface="Barlow Light"/>
              </a:rPr>
              <a:t>If you are able to culture </a:t>
            </a:r>
            <a:endParaRPr sz="1500">
              <a:solidFill>
                <a:schemeClr val="lt1"/>
              </a:solidFill>
              <a:latin typeface="Barlow Light"/>
              <a:ea typeface="Barlow Light"/>
              <a:cs typeface="Barlow Light"/>
              <a:sym typeface="Barlow Light"/>
            </a:endParaRPr>
          </a:p>
          <a:p>
            <a:pPr indent="-323850" lvl="1" marL="914400" rtl="0" algn="l">
              <a:spcBef>
                <a:spcPts val="0"/>
              </a:spcBef>
              <a:spcAft>
                <a:spcPts val="0"/>
              </a:spcAft>
              <a:buClr>
                <a:schemeClr val="lt1"/>
              </a:buClr>
              <a:buSzPts val="1500"/>
              <a:buFont typeface="Barlow Light"/>
              <a:buChar char="-"/>
            </a:pPr>
            <a:r>
              <a:rPr lang="en" sz="1500">
                <a:solidFill>
                  <a:schemeClr val="lt1"/>
                </a:solidFill>
                <a:latin typeface="Barlow Light"/>
                <a:ea typeface="Barlow Light"/>
                <a:cs typeface="Barlow Light"/>
                <a:sym typeface="Barlow Light"/>
              </a:rPr>
              <a:t>it resembles fungi (hyphae) </a:t>
            </a:r>
            <a:endParaRPr sz="1500">
              <a:solidFill>
                <a:schemeClr val="lt1"/>
              </a:solidFill>
              <a:latin typeface="Barlow Light"/>
              <a:ea typeface="Barlow Light"/>
              <a:cs typeface="Barlow Light"/>
              <a:sym typeface="Barlow Light"/>
            </a:endParaRPr>
          </a:p>
          <a:p>
            <a:pPr indent="-323850" lvl="1" marL="914400" rtl="0" algn="l">
              <a:spcBef>
                <a:spcPts val="0"/>
              </a:spcBef>
              <a:spcAft>
                <a:spcPts val="0"/>
              </a:spcAft>
              <a:buClr>
                <a:schemeClr val="lt1"/>
              </a:buClr>
              <a:buSzPts val="1500"/>
              <a:buFont typeface="Barlow Light"/>
              <a:buChar char="-"/>
            </a:pPr>
            <a:r>
              <a:rPr lang="en" sz="1500">
                <a:solidFill>
                  <a:schemeClr val="lt1"/>
                </a:solidFill>
                <a:latin typeface="Barlow Light"/>
                <a:ea typeface="Barlow Light"/>
                <a:cs typeface="Barlow Light"/>
                <a:sym typeface="Barlow Light"/>
              </a:rPr>
              <a:t>delicate filamentous forms whose dome resembles the top of a molar)  </a:t>
            </a:r>
            <a:endParaRPr sz="1500">
              <a:solidFill>
                <a:schemeClr val="lt1"/>
              </a:solidFill>
              <a:latin typeface="Barlow Light"/>
              <a:ea typeface="Barlow Light"/>
              <a:cs typeface="Barlow Light"/>
              <a:sym typeface="Barlow Light"/>
            </a:endParaRPr>
          </a:p>
          <a:p>
            <a:pPr indent="-323850" lvl="0" marL="457200" rtl="0" algn="l">
              <a:spcBef>
                <a:spcPts val="0"/>
              </a:spcBef>
              <a:spcAft>
                <a:spcPts val="0"/>
              </a:spcAft>
              <a:buClr>
                <a:schemeClr val="lt1"/>
              </a:buClr>
              <a:buSzPts val="1500"/>
              <a:buFont typeface="Barlow Light"/>
              <a:buChar char="-"/>
            </a:pPr>
            <a:r>
              <a:rPr lang="en" sz="1500">
                <a:solidFill>
                  <a:schemeClr val="lt1"/>
                </a:solidFill>
                <a:latin typeface="Barlow Light"/>
                <a:ea typeface="Barlow Light"/>
                <a:cs typeface="Barlow Light"/>
                <a:sym typeface="Barlow Light"/>
              </a:rPr>
              <a:t>Characteristic morphology of crushed sulfur granules: rods along periphery </a:t>
            </a:r>
            <a:endParaRPr sz="1500">
              <a:solidFill>
                <a:schemeClr val="lt1"/>
              </a:solidFill>
              <a:latin typeface="Barlow Light"/>
              <a:ea typeface="Barlow Light"/>
              <a:cs typeface="Barlow Light"/>
              <a:sym typeface="Barlow Light"/>
            </a:endParaRPr>
          </a:p>
        </p:txBody>
      </p:sp>
      <p:pic>
        <p:nvPicPr>
          <p:cNvPr id="459" name="Google Shape;459;p70" title="Screenshot 2026-02-28 213413.png"/>
          <p:cNvPicPr preferRelativeResize="0"/>
          <p:nvPr/>
        </p:nvPicPr>
        <p:blipFill>
          <a:blip r:embed="rId3">
            <a:alphaModFix/>
          </a:blip>
          <a:stretch>
            <a:fillRect/>
          </a:stretch>
        </p:blipFill>
        <p:spPr>
          <a:xfrm>
            <a:off x="5740400" y="1392425"/>
            <a:ext cx="3251200" cy="2150794"/>
          </a:xfrm>
          <a:prstGeom prst="rect">
            <a:avLst/>
          </a:prstGeom>
          <a:noFill/>
          <a:ln>
            <a:noFill/>
          </a:ln>
        </p:spPr>
      </p:pic>
      <p:pic>
        <p:nvPicPr>
          <p:cNvPr id="460" name="Google Shape;460;p70" title="Screenshot 2026-02-28 213358.png"/>
          <p:cNvPicPr preferRelativeResize="0"/>
          <p:nvPr/>
        </p:nvPicPr>
        <p:blipFill>
          <a:blip r:embed="rId4">
            <a:alphaModFix/>
          </a:blip>
          <a:stretch>
            <a:fillRect/>
          </a:stretch>
        </p:blipFill>
        <p:spPr>
          <a:xfrm>
            <a:off x="657400" y="3523275"/>
            <a:ext cx="2226300" cy="1590828"/>
          </a:xfrm>
          <a:prstGeom prst="rect">
            <a:avLst/>
          </a:prstGeom>
          <a:noFill/>
          <a:ln>
            <a:noFill/>
          </a:ln>
        </p:spPr>
      </p:pic>
      <p:pic>
        <p:nvPicPr>
          <p:cNvPr id="461" name="Google Shape;461;p70" title="Screenshot 2026-02-28 213555.png"/>
          <p:cNvPicPr preferRelativeResize="0"/>
          <p:nvPr/>
        </p:nvPicPr>
        <p:blipFill>
          <a:blip r:embed="rId5">
            <a:alphaModFix/>
          </a:blip>
          <a:stretch>
            <a:fillRect/>
          </a:stretch>
        </p:blipFill>
        <p:spPr>
          <a:xfrm>
            <a:off x="3812599" y="3275750"/>
            <a:ext cx="1684850" cy="1684825"/>
          </a:xfrm>
          <a:prstGeom prst="rect">
            <a:avLst/>
          </a:prstGeom>
          <a:noFill/>
          <a:ln>
            <a:noFill/>
          </a:ln>
        </p:spPr>
      </p:pic>
      <p:sp>
        <p:nvSpPr>
          <p:cNvPr id="462" name="Google Shape;462;p70"/>
          <p:cNvSpPr txBox="1"/>
          <p:nvPr/>
        </p:nvSpPr>
        <p:spPr>
          <a:xfrm>
            <a:off x="5991625" y="3616375"/>
            <a:ext cx="2361600" cy="89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latin typeface="Barlow Light"/>
                <a:ea typeface="Barlow Light"/>
                <a:cs typeface="Barlow Light"/>
                <a:sym typeface="Barlow Light"/>
              </a:rPr>
              <a:t>**Usually just use mass spectrometry to diagnose </a:t>
            </a:r>
            <a:r>
              <a:rPr lang="en" sz="1500">
                <a:solidFill>
                  <a:schemeClr val="lt1"/>
                </a:solidFill>
                <a:latin typeface="Barlow Light"/>
                <a:ea typeface="Barlow Light"/>
                <a:cs typeface="Barlow Light"/>
                <a:sym typeface="Barlow Light"/>
              </a:rPr>
              <a:t>(</a:t>
            </a:r>
            <a:r>
              <a:rPr lang="en" sz="1500">
                <a:solidFill>
                  <a:schemeClr val="lt1"/>
                </a:solidFill>
                <a:latin typeface="Barlow"/>
                <a:ea typeface="Barlow"/>
                <a:cs typeface="Barlow"/>
                <a:sym typeface="Barlow"/>
              </a:rPr>
              <a:t>Gajdács </a:t>
            </a:r>
            <a:r>
              <a:rPr i="1" lang="en" sz="1500">
                <a:solidFill>
                  <a:schemeClr val="lt1"/>
                </a:solidFill>
                <a:latin typeface="Barlow"/>
                <a:ea typeface="Barlow"/>
                <a:cs typeface="Barlow"/>
                <a:sym typeface="Barlow"/>
              </a:rPr>
              <a:t>et al. </a:t>
            </a:r>
            <a:r>
              <a:rPr lang="en" sz="1500">
                <a:solidFill>
                  <a:schemeClr val="lt1"/>
                </a:solidFill>
                <a:latin typeface="Barlow"/>
                <a:ea typeface="Barlow"/>
                <a:cs typeface="Barlow"/>
                <a:sym typeface="Barlow"/>
              </a:rPr>
              <a:t>2019)</a:t>
            </a:r>
            <a:r>
              <a:rPr lang="en" sz="1500">
                <a:latin typeface="Barlow Light"/>
                <a:ea typeface="Barlow Light"/>
                <a:cs typeface="Barlow Light"/>
                <a:sym typeface="Barlow Light"/>
              </a:rPr>
              <a:t> </a:t>
            </a:r>
            <a:endParaRPr sz="1500">
              <a:latin typeface="Barlow Light"/>
              <a:ea typeface="Barlow Light"/>
              <a:cs typeface="Barlow Light"/>
              <a:sym typeface="Barlow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466" name="Shape 466"/>
        <p:cNvGrpSpPr/>
        <p:nvPr/>
      </p:nvGrpSpPr>
      <p:grpSpPr>
        <a:xfrm>
          <a:off x="0" y="0"/>
          <a:ext cx="0" cy="0"/>
          <a:chOff x="0" y="0"/>
          <a:chExt cx="0" cy="0"/>
        </a:xfrm>
      </p:grpSpPr>
      <p:pic>
        <p:nvPicPr>
          <p:cNvPr id="467" name="Google Shape;467;p71" title="Screenshot 2026-03-01 092852.png"/>
          <p:cNvPicPr preferRelativeResize="0"/>
          <p:nvPr/>
        </p:nvPicPr>
        <p:blipFill>
          <a:blip r:embed="rId3">
            <a:alphaModFix/>
          </a:blip>
          <a:stretch>
            <a:fillRect/>
          </a:stretch>
        </p:blipFill>
        <p:spPr>
          <a:xfrm>
            <a:off x="559775" y="390650"/>
            <a:ext cx="7865726" cy="4600450"/>
          </a:xfrm>
          <a:prstGeom prst="rect">
            <a:avLst/>
          </a:prstGeom>
          <a:noFill/>
          <a:ln>
            <a:noFill/>
          </a:ln>
        </p:spPr>
      </p:pic>
      <p:sp>
        <p:nvSpPr>
          <p:cNvPr id="468" name="Google Shape;468;p71"/>
          <p:cNvSpPr txBox="1"/>
          <p:nvPr/>
        </p:nvSpPr>
        <p:spPr>
          <a:xfrm>
            <a:off x="1570100" y="0"/>
            <a:ext cx="1889700" cy="39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lt1"/>
              </a:buClr>
              <a:buSzPts val="1100"/>
              <a:buFont typeface="Arial"/>
              <a:buNone/>
            </a:pPr>
            <a:r>
              <a:rPr lang="en" sz="1500">
                <a:solidFill>
                  <a:schemeClr val="lt1"/>
                </a:solidFill>
                <a:latin typeface="Barlow Light"/>
                <a:ea typeface="Barlow Light"/>
                <a:cs typeface="Barlow Light"/>
                <a:sym typeface="Barlow Light"/>
              </a:rPr>
              <a:t>(</a:t>
            </a:r>
            <a:r>
              <a:rPr lang="en" sz="1500">
                <a:solidFill>
                  <a:schemeClr val="lt1"/>
                </a:solidFill>
                <a:latin typeface="Barlow"/>
                <a:ea typeface="Barlow"/>
                <a:cs typeface="Barlow"/>
                <a:sym typeface="Barlow"/>
              </a:rPr>
              <a:t>Gajdács </a:t>
            </a:r>
            <a:r>
              <a:rPr i="1" lang="en" sz="1500">
                <a:solidFill>
                  <a:schemeClr val="lt1"/>
                </a:solidFill>
                <a:latin typeface="Barlow"/>
                <a:ea typeface="Barlow"/>
                <a:cs typeface="Barlow"/>
                <a:sym typeface="Barlow"/>
              </a:rPr>
              <a:t>et al. </a:t>
            </a:r>
            <a:r>
              <a:rPr lang="en" sz="1500">
                <a:solidFill>
                  <a:schemeClr val="lt1"/>
                </a:solidFill>
                <a:latin typeface="Barlow"/>
                <a:ea typeface="Barlow"/>
                <a:cs typeface="Barlow"/>
                <a:sym typeface="Barlow"/>
              </a:rPr>
              <a:t>2019) </a:t>
            </a:r>
            <a:endParaRPr sz="1500">
              <a:solidFill>
                <a:schemeClr val="dk1"/>
              </a:solidFill>
              <a:latin typeface="Barlow Light"/>
              <a:ea typeface="Barlow Light"/>
              <a:cs typeface="Barlow Light"/>
              <a:sym typeface="Barlow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472" name="Shape 472"/>
        <p:cNvGrpSpPr/>
        <p:nvPr/>
      </p:nvGrpSpPr>
      <p:grpSpPr>
        <a:xfrm>
          <a:off x="0" y="0"/>
          <a:ext cx="0" cy="0"/>
          <a:chOff x="0" y="0"/>
          <a:chExt cx="0" cy="0"/>
        </a:xfrm>
      </p:grpSpPr>
      <p:sp>
        <p:nvSpPr>
          <p:cNvPr id="473" name="Google Shape;473;p72"/>
          <p:cNvSpPr/>
          <p:nvPr/>
        </p:nvSpPr>
        <p:spPr>
          <a:xfrm>
            <a:off x="6917700" y="4618200"/>
            <a:ext cx="2226300" cy="5253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500">
                <a:latin typeface="Barlow Medium"/>
                <a:ea typeface="Barlow Medium"/>
                <a:cs typeface="Barlow Medium"/>
                <a:sym typeface="Barlow Medium"/>
              </a:rPr>
              <a:t>GRAM POSITIVE RODS</a:t>
            </a:r>
            <a:endParaRPr sz="1500">
              <a:latin typeface="Barlow Medium"/>
              <a:ea typeface="Barlow Medium"/>
              <a:cs typeface="Barlow Medium"/>
              <a:sym typeface="Barlow Medium"/>
            </a:endParaRPr>
          </a:p>
        </p:txBody>
      </p:sp>
      <p:sp>
        <p:nvSpPr>
          <p:cNvPr id="474" name="Google Shape;474;p72"/>
          <p:cNvSpPr/>
          <p:nvPr/>
        </p:nvSpPr>
        <p:spPr>
          <a:xfrm>
            <a:off x="657400" y="119525"/>
            <a:ext cx="7620000" cy="11205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i="1" lang="en" sz="4600">
                <a:latin typeface="Barlow"/>
                <a:ea typeface="Barlow"/>
                <a:cs typeface="Barlow"/>
                <a:sym typeface="Barlow"/>
              </a:rPr>
              <a:t>Actinomyces</a:t>
            </a:r>
            <a:endParaRPr b="1" i="1" sz="4600">
              <a:latin typeface="Barlow"/>
              <a:ea typeface="Barlow"/>
              <a:cs typeface="Barlow"/>
              <a:sym typeface="Barlow"/>
            </a:endParaRPr>
          </a:p>
          <a:p>
            <a:pPr indent="0" lvl="0" marL="0" rtl="0" algn="ctr">
              <a:spcBef>
                <a:spcPts val="0"/>
              </a:spcBef>
              <a:spcAft>
                <a:spcPts val="0"/>
              </a:spcAft>
              <a:buNone/>
            </a:pPr>
            <a:r>
              <a:rPr lang="en" sz="1800">
                <a:latin typeface="Barlow Medium"/>
                <a:ea typeface="Barlow Medium"/>
                <a:cs typeface="Barlow Medium"/>
                <a:sym typeface="Barlow Medium"/>
              </a:rPr>
              <a:t>Treatment and Prevention</a:t>
            </a:r>
            <a:endParaRPr sz="1800">
              <a:latin typeface="Barlow Medium"/>
              <a:ea typeface="Barlow Medium"/>
              <a:cs typeface="Barlow Medium"/>
              <a:sym typeface="Barlow Medium"/>
            </a:endParaRPr>
          </a:p>
        </p:txBody>
      </p:sp>
      <p:sp>
        <p:nvSpPr>
          <p:cNvPr id="475" name="Google Shape;475;p72"/>
          <p:cNvSpPr txBox="1"/>
          <p:nvPr/>
        </p:nvSpPr>
        <p:spPr>
          <a:xfrm>
            <a:off x="88075" y="3624913"/>
            <a:ext cx="4109100" cy="143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Barlow Light"/>
                <a:ea typeface="Barlow Light"/>
                <a:cs typeface="Barlow Light"/>
                <a:sym typeface="Barlow Light"/>
              </a:rPr>
              <a:t>Treatment: </a:t>
            </a:r>
            <a:endParaRPr sz="1500">
              <a:solidFill>
                <a:schemeClr val="lt1"/>
              </a:solidFill>
              <a:latin typeface="Barlow Light"/>
              <a:ea typeface="Barlow Light"/>
              <a:cs typeface="Barlow Light"/>
              <a:sym typeface="Barlow Light"/>
            </a:endParaRPr>
          </a:p>
          <a:p>
            <a:pPr indent="-323850" lvl="0" marL="457200" rtl="0" algn="l">
              <a:spcBef>
                <a:spcPts val="0"/>
              </a:spcBef>
              <a:spcAft>
                <a:spcPts val="0"/>
              </a:spcAft>
              <a:buClr>
                <a:schemeClr val="lt1"/>
              </a:buClr>
              <a:buSzPts val="1500"/>
              <a:buFont typeface="Barlow Light"/>
              <a:buChar char="-"/>
            </a:pPr>
            <a:r>
              <a:rPr lang="en" sz="1500">
                <a:solidFill>
                  <a:schemeClr val="lt1"/>
                </a:solidFill>
                <a:latin typeface="Barlow Light"/>
                <a:ea typeface="Barlow Light"/>
                <a:cs typeface="Barlow Light"/>
                <a:sym typeface="Barlow Light"/>
              </a:rPr>
              <a:t>Surgical debridement and drainage </a:t>
            </a:r>
            <a:endParaRPr sz="1500">
              <a:solidFill>
                <a:schemeClr val="lt1"/>
              </a:solidFill>
              <a:latin typeface="Barlow Light"/>
              <a:ea typeface="Barlow Light"/>
              <a:cs typeface="Barlow Light"/>
              <a:sym typeface="Barlow Light"/>
            </a:endParaRPr>
          </a:p>
          <a:p>
            <a:pPr indent="-323850" lvl="0" marL="457200" rtl="0" algn="l">
              <a:spcBef>
                <a:spcPts val="0"/>
              </a:spcBef>
              <a:spcAft>
                <a:spcPts val="0"/>
              </a:spcAft>
              <a:buClr>
                <a:schemeClr val="lt1"/>
              </a:buClr>
              <a:buSzPts val="1500"/>
              <a:buFont typeface="Barlow Light"/>
              <a:buChar char="-"/>
            </a:pPr>
            <a:r>
              <a:rPr lang="en" sz="1500">
                <a:solidFill>
                  <a:schemeClr val="lt1"/>
                </a:solidFill>
                <a:latin typeface="Barlow Light"/>
                <a:ea typeface="Barlow Light"/>
                <a:cs typeface="Barlow Light"/>
                <a:sym typeface="Barlow Light"/>
              </a:rPr>
              <a:t>Long antibiotic course </a:t>
            </a:r>
            <a:endParaRPr sz="1500">
              <a:solidFill>
                <a:schemeClr val="lt1"/>
              </a:solidFill>
              <a:latin typeface="Barlow Light"/>
              <a:ea typeface="Barlow Light"/>
              <a:cs typeface="Barlow Light"/>
              <a:sym typeface="Barlow Light"/>
            </a:endParaRPr>
          </a:p>
          <a:p>
            <a:pPr indent="-323850" lvl="1" marL="914400" rtl="0" algn="l">
              <a:spcBef>
                <a:spcPts val="0"/>
              </a:spcBef>
              <a:spcAft>
                <a:spcPts val="0"/>
              </a:spcAft>
              <a:buClr>
                <a:schemeClr val="lt1"/>
              </a:buClr>
              <a:buSzPts val="1500"/>
              <a:buFont typeface="Barlow Light"/>
              <a:buChar char="-"/>
            </a:pPr>
            <a:r>
              <a:rPr lang="en" sz="1500">
                <a:solidFill>
                  <a:schemeClr val="lt1"/>
                </a:solidFill>
                <a:latin typeface="Barlow Light"/>
                <a:ea typeface="Barlow Light"/>
                <a:cs typeface="Barlow Light"/>
                <a:sym typeface="Barlow Light"/>
              </a:rPr>
              <a:t>Give </a:t>
            </a:r>
            <a:r>
              <a:rPr b="1" lang="en" sz="1500">
                <a:solidFill>
                  <a:schemeClr val="lt1"/>
                </a:solidFill>
                <a:latin typeface="Barlow"/>
                <a:ea typeface="Barlow"/>
                <a:cs typeface="Barlow"/>
                <a:sym typeface="Barlow"/>
              </a:rPr>
              <a:t>Penicillin</a:t>
            </a:r>
            <a:r>
              <a:rPr lang="en" sz="1500">
                <a:solidFill>
                  <a:schemeClr val="lt1"/>
                </a:solidFill>
                <a:latin typeface="Barlow Light"/>
                <a:ea typeface="Barlow Light"/>
                <a:cs typeface="Barlow Light"/>
                <a:sym typeface="Barlow Light"/>
              </a:rPr>
              <a:t>,, NOT </a:t>
            </a:r>
            <a:r>
              <a:rPr lang="en" sz="1500">
                <a:solidFill>
                  <a:schemeClr val="lt1"/>
                </a:solidFill>
                <a:latin typeface="Barlow Light"/>
                <a:ea typeface="Barlow Light"/>
                <a:cs typeface="Barlow Light"/>
                <a:sym typeface="Barlow Light"/>
              </a:rPr>
              <a:t>Metronidazole or aminoglycans  </a:t>
            </a:r>
            <a:endParaRPr sz="1500">
              <a:solidFill>
                <a:schemeClr val="lt1"/>
              </a:solidFill>
              <a:latin typeface="Barlow Light"/>
              <a:ea typeface="Barlow Light"/>
              <a:cs typeface="Barlow Light"/>
              <a:sym typeface="Barlow Light"/>
            </a:endParaRPr>
          </a:p>
        </p:txBody>
      </p:sp>
      <p:pic>
        <p:nvPicPr>
          <p:cNvPr id="476" name="Google Shape;476;p72" title="Screenshot 2026-03-01 214312.png"/>
          <p:cNvPicPr preferRelativeResize="0"/>
          <p:nvPr/>
        </p:nvPicPr>
        <p:blipFill>
          <a:blip r:embed="rId3">
            <a:alphaModFix/>
          </a:blip>
          <a:stretch>
            <a:fillRect/>
          </a:stretch>
        </p:blipFill>
        <p:spPr>
          <a:xfrm>
            <a:off x="271200" y="1513425"/>
            <a:ext cx="3251201" cy="2116644"/>
          </a:xfrm>
          <a:prstGeom prst="rect">
            <a:avLst/>
          </a:prstGeom>
          <a:noFill/>
          <a:ln>
            <a:noFill/>
          </a:ln>
        </p:spPr>
      </p:pic>
      <p:pic>
        <p:nvPicPr>
          <p:cNvPr id="477" name="Google Shape;477;p72" title="Screenshot 2026-03-01 214144.png"/>
          <p:cNvPicPr preferRelativeResize="0"/>
          <p:nvPr/>
        </p:nvPicPr>
        <p:blipFill>
          <a:blip r:embed="rId4">
            <a:alphaModFix/>
          </a:blip>
          <a:stretch>
            <a:fillRect/>
          </a:stretch>
        </p:blipFill>
        <p:spPr>
          <a:xfrm>
            <a:off x="5972350" y="1513413"/>
            <a:ext cx="2305050" cy="1666875"/>
          </a:xfrm>
          <a:prstGeom prst="rect">
            <a:avLst/>
          </a:prstGeom>
          <a:noFill/>
          <a:ln>
            <a:noFill/>
          </a:ln>
        </p:spPr>
      </p:pic>
      <p:sp>
        <p:nvSpPr>
          <p:cNvPr id="478" name="Google Shape;478;p72"/>
          <p:cNvSpPr txBox="1"/>
          <p:nvPr/>
        </p:nvSpPr>
        <p:spPr>
          <a:xfrm>
            <a:off x="4949925" y="3300075"/>
            <a:ext cx="4009800" cy="103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lt1"/>
              </a:buClr>
              <a:buSzPts val="1100"/>
              <a:buFont typeface="Arial"/>
              <a:buNone/>
            </a:pPr>
            <a:r>
              <a:rPr lang="en" sz="1500">
                <a:solidFill>
                  <a:schemeClr val="lt1"/>
                </a:solidFill>
                <a:latin typeface="Barlow Light"/>
                <a:ea typeface="Barlow Light"/>
                <a:cs typeface="Barlow Light"/>
                <a:sym typeface="Barlow Light"/>
              </a:rPr>
              <a:t>Prevention: </a:t>
            </a:r>
            <a:endParaRPr sz="1500">
              <a:solidFill>
                <a:schemeClr val="lt1"/>
              </a:solidFill>
              <a:latin typeface="Barlow Light"/>
              <a:ea typeface="Barlow Light"/>
              <a:cs typeface="Barlow Light"/>
              <a:sym typeface="Barlow Light"/>
            </a:endParaRPr>
          </a:p>
          <a:p>
            <a:pPr indent="-323850" lvl="0" marL="457200" rtl="0" algn="l">
              <a:spcBef>
                <a:spcPts val="0"/>
              </a:spcBef>
              <a:spcAft>
                <a:spcPts val="0"/>
              </a:spcAft>
              <a:buClr>
                <a:schemeClr val="lt1"/>
              </a:buClr>
              <a:buSzPts val="1500"/>
              <a:buFont typeface="Barlow Light"/>
              <a:buChar char="-"/>
            </a:pPr>
            <a:r>
              <a:rPr lang="en" sz="1500">
                <a:solidFill>
                  <a:schemeClr val="lt1"/>
                </a:solidFill>
                <a:latin typeface="Barlow Light"/>
                <a:ea typeface="Barlow Light"/>
                <a:cs typeface="Barlow Light"/>
                <a:sym typeface="Barlow Light"/>
              </a:rPr>
              <a:t>Oral hygiene </a:t>
            </a:r>
            <a:endParaRPr sz="1500">
              <a:solidFill>
                <a:schemeClr val="lt1"/>
              </a:solidFill>
              <a:latin typeface="Barlow Light"/>
              <a:ea typeface="Barlow Light"/>
              <a:cs typeface="Barlow Light"/>
              <a:sym typeface="Barlow Light"/>
            </a:endParaRPr>
          </a:p>
          <a:p>
            <a:pPr indent="-323850" lvl="0" marL="457200" rtl="0" algn="l">
              <a:spcBef>
                <a:spcPts val="0"/>
              </a:spcBef>
              <a:spcAft>
                <a:spcPts val="0"/>
              </a:spcAft>
              <a:buClr>
                <a:schemeClr val="lt1"/>
              </a:buClr>
              <a:buSzPts val="1500"/>
              <a:buFont typeface="Barlow Light"/>
              <a:buChar char="-"/>
            </a:pPr>
            <a:r>
              <a:rPr lang="en" sz="1500">
                <a:solidFill>
                  <a:schemeClr val="lt1"/>
                </a:solidFill>
                <a:latin typeface="Barlow Light"/>
                <a:ea typeface="Barlow Light"/>
                <a:cs typeface="Barlow Light"/>
                <a:sym typeface="Barlow Light"/>
              </a:rPr>
              <a:t>Prophylactic antibiotic course if there is anticipated barrier damage/disruption </a:t>
            </a:r>
            <a:endParaRPr sz="1500">
              <a:solidFill>
                <a:schemeClr val="lt1"/>
              </a:solidFill>
              <a:latin typeface="Barlow Light"/>
              <a:ea typeface="Barlow Light"/>
              <a:cs typeface="Barlow Light"/>
              <a:sym typeface="Barlow Light"/>
            </a:endParaRPr>
          </a:p>
          <a:p>
            <a:pPr indent="0" lvl="0" marL="0" rtl="0" algn="l">
              <a:spcBef>
                <a:spcPts val="0"/>
              </a:spcBef>
              <a:spcAft>
                <a:spcPts val="0"/>
              </a:spcAft>
              <a:buNone/>
            </a:pPr>
            <a:r>
              <a:t/>
            </a:r>
            <a:endParaRPr sz="1500">
              <a:solidFill>
                <a:schemeClr val="dk1"/>
              </a:solidFill>
              <a:latin typeface="Barlow Light"/>
              <a:ea typeface="Barlow Light"/>
              <a:cs typeface="Barlow Light"/>
              <a:sym typeface="Barlow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482" name="Shape 482"/>
        <p:cNvGrpSpPr/>
        <p:nvPr/>
      </p:nvGrpSpPr>
      <p:grpSpPr>
        <a:xfrm>
          <a:off x="0" y="0"/>
          <a:ext cx="0" cy="0"/>
          <a:chOff x="0" y="0"/>
          <a:chExt cx="0" cy="0"/>
        </a:xfrm>
      </p:grpSpPr>
      <p:sp>
        <p:nvSpPr>
          <p:cNvPr id="483" name="Google Shape;483;p73"/>
          <p:cNvSpPr/>
          <p:nvPr/>
        </p:nvSpPr>
        <p:spPr>
          <a:xfrm>
            <a:off x="6917700" y="4618200"/>
            <a:ext cx="2226300" cy="5253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500">
                <a:latin typeface="Barlow Medium"/>
                <a:ea typeface="Barlow Medium"/>
                <a:cs typeface="Barlow Medium"/>
                <a:sym typeface="Barlow Medium"/>
              </a:rPr>
              <a:t>GRAM POSITIVE RODS</a:t>
            </a:r>
            <a:endParaRPr sz="1500">
              <a:latin typeface="Barlow Medium"/>
              <a:ea typeface="Barlow Medium"/>
              <a:cs typeface="Barlow Medium"/>
              <a:sym typeface="Barlow Medium"/>
            </a:endParaRPr>
          </a:p>
        </p:txBody>
      </p:sp>
      <p:sp>
        <p:nvSpPr>
          <p:cNvPr id="484" name="Google Shape;484;p73"/>
          <p:cNvSpPr txBox="1"/>
          <p:nvPr/>
        </p:nvSpPr>
        <p:spPr>
          <a:xfrm>
            <a:off x="2416050" y="1112375"/>
            <a:ext cx="3061200" cy="26364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lt1"/>
              </a:buClr>
              <a:buSzPts val="1500"/>
              <a:buFont typeface="Barlow Light"/>
              <a:buChar char="-"/>
            </a:pPr>
            <a:r>
              <a:rPr lang="en" sz="1500">
                <a:solidFill>
                  <a:schemeClr val="lt1"/>
                </a:solidFill>
                <a:latin typeface="Barlow Light"/>
                <a:ea typeface="Barlow Light"/>
                <a:cs typeface="Barlow Light"/>
                <a:sym typeface="Barlow Light"/>
              </a:rPr>
              <a:t>In 2016 name changed to </a:t>
            </a:r>
            <a:r>
              <a:rPr lang="en" sz="1500">
                <a:solidFill>
                  <a:schemeClr val="lt1"/>
                </a:solidFill>
                <a:latin typeface="Barlow Light"/>
                <a:ea typeface="Barlow Light"/>
                <a:cs typeface="Barlow Light"/>
                <a:sym typeface="Barlow Light"/>
              </a:rPr>
              <a:t>Cutibacterium</a:t>
            </a:r>
            <a:endParaRPr sz="1500">
              <a:solidFill>
                <a:schemeClr val="lt1"/>
              </a:solidFill>
              <a:latin typeface="Barlow Light"/>
              <a:ea typeface="Barlow Light"/>
              <a:cs typeface="Barlow Light"/>
              <a:sym typeface="Barlow Light"/>
            </a:endParaRPr>
          </a:p>
          <a:p>
            <a:pPr indent="-323850" lvl="0" marL="457200" rtl="0" algn="l">
              <a:spcBef>
                <a:spcPts val="0"/>
              </a:spcBef>
              <a:spcAft>
                <a:spcPts val="0"/>
              </a:spcAft>
              <a:buClr>
                <a:schemeClr val="lt1"/>
              </a:buClr>
              <a:buSzPts val="1500"/>
              <a:buFont typeface="Barlow Light"/>
              <a:buChar char="-"/>
            </a:pPr>
            <a:r>
              <a:rPr lang="en" sz="1500">
                <a:solidFill>
                  <a:schemeClr val="lt1"/>
                </a:solidFill>
                <a:latin typeface="Barlow Light"/>
                <a:ea typeface="Barlow Light"/>
                <a:cs typeface="Barlow Light"/>
                <a:sym typeface="Barlow Light"/>
              </a:rPr>
              <a:t>Causes </a:t>
            </a:r>
            <a:r>
              <a:rPr lang="en" sz="1500">
                <a:solidFill>
                  <a:schemeClr val="lt1"/>
                </a:solidFill>
                <a:latin typeface="Barlow Light"/>
                <a:ea typeface="Barlow Light"/>
                <a:cs typeface="Barlow Light"/>
                <a:sym typeface="Barlow Light"/>
              </a:rPr>
              <a:t>acne</a:t>
            </a:r>
            <a:r>
              <a:rPr lang="en" sz="1500">
                <a:solidFill>
                  <a:schemeClr val="lt1"/>
                </a:solidFill>
                <a:latin typeface="Barlow Light"/>
                <a:ea typeface="Barlow Light"/>
                <a:cs typeface="Barlow Light"/>
                <a:sym typeface="Barlow Light"/>
              </a:rPr>
              <a:t> (sebaceous gland blocked + </a:t>
            </a:r>
            <a:r>
              <a:rPr i="1" lang="en" sz="1500">
                <a:solidFill>
                  <a:schemeClr val="lt1"/>
                </a:solidFill>
                <a:latin typeface="Barlow Light"/>
                <a:ea typeface="Barlow Light"/>
                <a:cs typeface="Barlow Light"/>
                <a:sym typeface="Barlow Light"/>
              </a:rPr>
              <a:t>C. acnes </a:t>
            </a:r>
            <a:r>
              <a:rPr lang="en" sz="1500">
                <a:solidFill>
                  <a:schemeClr val="lt1"/>
                </a:solidFill>
                <a:latin typeface="Barlow Light"/>
                <a:ea typeface="Barlow Light"/>
                <a:cs typeface="Barlow Light"/>
                <a:sym typeface="Barlow Light"/>
              </a:rPr>
              <a:t>colonizes) (Ayer &amp; Burrows, 2006)</a:t>
            </a:r>
            <a:endParaRPr sz="1500">
              <a:solidFill>
                <a:schemeClr val="lt1"/>
              </a:solidFill>
              <a:latin typeface="Barlow Light"/>
              <a:ea typeface="Barlow Light"/>
              <a:cs typeface="Barlow Light"/>
              <a:sym typeface="Barlow Light"/>
            </a:endParaRPr>
          </a:p>
          <a:p>
            <a:pPr indent="-323850" lvl="0" marL="457200" rtl="0" algn="l">
              <a:spcBef>
                <a:spcPts val="0"/>
              </a:spcBef>
              <a:spcAft>
                <a:spcPts val="0"/>
              </a:spcAft>
              <a:buClr>
                <a:schemeClr val="lt1"/>
              </a:buClr>
              <a:buSzPts val="1500"/>
              <a:buFont typeface="Barlow Light"/>
              <a:buChar char="-"/>
            </a:pPr>
            <a:r>
              <a:rPr lang="en" sz="1500">
                <a:solidFill>
                  <a:schemeClr val="lt1"/>
                </a:solidFill>
                <a:latin typeface="Barlow Light"/>
                <a:ea typeface="Barlow Light"/>
                <a:cs typeface="Barlow Light"/>
                <a:sym typeface="Barlow Light"/>
              </a:rPr>
              <a:t>Small gram positive rods in short chains or clumps</a:t>
            </a:r>
            <a:endParaRPr sz="1500">
              <a:solidFill>
                <a:schemeClr val="lt1"/>
              </a:solidFill>
              <a:latin typeface="Barlow Light"/>
              <a:ea typeface="Barlow Light"/>
              <a:cs typeface="Barlow Light"/>
              <a:sym typeface="Barlow Light"/>
            </a:endParaRPr>
          </a:p>
          <a:p>
            <a:pPr indent="-323850" lvl="0" marL="457200" rtl="0" algn="l">
              <a:spcBef>
                <a:spcPts val="0"/>
              </a:spcBef>
              <a:spcAft>
                <a:spcPts val="0"/>
              </a:spcAft>
              <a:buClr>
                <a:schemeClr val="lt1"/>
              </a:buClr>
              <a:buSzPts val="1500"/>
              <a:buFont typeface="Barlow Light"/>
              <a:buChar char="-"/>
            </a:pPr>
            <a:r>
              <a:rPr lang="en" sz="1500">
                <a:solidFill>
                  <a:schemeClr val="lt1"/>
                </a:solidFill>
                <a:latin typeface="Barlow Light"/>
                <a:ea typeface="Barlow Light"/>
                <a:cs typeface="Barlow Light"/>
                <a:sym typeface="Barlow Light"/>
              </a:rPr>
              <a:t>Commensal anywhere you think you could get a pimple </a:t>
            </a:r>
            <a:endParaRPr sz="1500">
              <a:solidFill>
                <a:schemeClr val="lt1"/>
              </a:solidFill>
              <a:latin typeface="Barlow Light"/>
              <a:ea typeface="Barlow Light"/>
              <a:cs typeface="Barlow Light"/>
              <a:sym typeface="Barlow Light"/>
            </a:endParaRPr>
          </a:p>
          <a:p>
            <a:pPr indent="0" lvl="0" marL="457200" rtl="0" algn="l">
              <a:spcBef>
                <a:spcPts val="0"/>
              </a:spcBef>
              <a:spcAft>
                <a:spcPts val="0"/>
              </a:spcAft>
              <a:buNone/>
            </a:pPr>
            <a:r>
              <a:t/>
            </a:r>
            <a:endParaRPr sz="1500">
              <a:solidFill>
                <a:schemeClr val="lt1"/>
              </a:solidFill>
              <a:latin typeface="Barlow Light"/>
              <a:ea typeface="Barlow Light"/>
              <a:cs typeface="Barlow Light"/>
              <a:sym typeface="Barlow Light"/>
            </a:endParaRPr>
          </a:p>
        </p:txBody>
      </p:sp>
      <p:sp>
        <p:nvSpPr>
          <p:cNvPr id="485" name="Google Shape;485;p73"/>
          <p:cNvSpPr/>
          <p:nvPr/>
        </p:nvSpPr>
        <p:spPr>
          <a:xfrm>
            <a:off x="814950" y="115350"/>
            <a:ext cx="7514100" cy="5253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i="1" lang="en" sz="2600">
                <a:solidFill>
                  <a:srgbClr val="262222"/>
                </a:solidFill>
                <a:latin typeface="Barlow"/>
                <a:ea typeface="Barlow"/>
                <a:cs typeface="Barlow"/>
                <a:sym typeface="Barlow"/>
              </a:rPr>
              <a:t>Propionibacterium</a:t>
            </a:r>
            <a:endParaRPr b="1" i="1" sz="2600">
              <a:solidFill>
                <a:srgbClr val="262222"/>
              </a:solidFill>
              <a:latin typeface="Barlow"/>
              <a:ea typeface="Barlow"/>
              <a:cs typeface="Barlow"/>
              <a:sym typeface="Barlow"/>
            </a:endParaRPr>
          </a:p>
        </p:txBody>
      </p:sp>
      <p:pic>
        <p:nvPicPr>
          <p:cNvPr id="486" name="Google Shape;486;p73" title="Screenshot 2026-03-01 104539.png"/>
          <p:cNvPicPr preferRelativeResize="0"/>
          <p:nvPr/>
        </p:nvPicPr>
        <p:blipFill>
          <a:blip r:embed="rId3">
            <a:alphaModFix/>
          </a:blip>
          <a:stretch>
            <a:fillRect/>
          </a:stretch>
        </p:blipFill>
        <p:spPr>
          <a:xfrm>
            <a:off x="5477100" y="780850"/>
            <a:ext cx="3514500" cy="2207175"/>
          </a:xfrm>
          <a:prstGeom prst="rect">
            <a:avLst/>
          </a:prstGeom>
          <a:noFill/>
          <a:ln>
            <a:noFill/>
          </a:ln>
        </p:spPr>
      </p:pic>
      <p:pic>
        <p:nvPicPr>
          <p:cNvPr id="487" name="Google Shape;487;p73" title="Screenshot 2026-02-28 202617.png"/>
          <p:cNvPicPr preferRelativeResize="0"/>
          <p:nvPr/>
        </p:nvPicPr>
        <p:blipFill>
          <a:blip r:embed="rId4">
            <a:alphaModFix/>
          </a:blip>
          <a:stretch>
            <a:fillRect/>
          </a:stretch>
        </p:blipFill>
        <p:spPr>
          <a:xfrm>
            <a:off x="189750" y="780850"/>
            <a:ext cx="2226300" cy="31859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491" name="Shape 491"/>
        <p:cNvGrpSpPr/>
        <p:nvPr/>
      </p:nvGrpSpPr>
      <p:grpSpPr>
        <a:xfrm>
          <a:off x="0" y="0"/>
          <a:ext cx="0" cy="0"/>
          <a:chOff x="0" y="0"/>
          <a:chExt cx="0" cy="0"/>
        </a:xfrm>
      </p:grpSpPr>
      <p:sp>
        <p:nvSpPr>
          <p:cNvPr id="492" name="Google Shape;492;p74"/>
          <p:cNvSpPr/>
          <p:nvPr/>
        </p:nvSpPr>
        <p:spPr>
          <a:xfrm>
            <a:off x="6917700" y="4618200"/>
            <a:ext cx="2226300" cy="5253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500">
                <a:latin typeface="Barlow Medium"/>
                <a:ea typeface="Barlow Medium"/>
                <a:cs typeface="Barlow Medium"/>
                <a:sym typeface="Barlow Medium"/>
              </a:rPr>
              <a:t>GRAM POSITIVE RODS</a:t>
            </a:r>
            <a:endParaRPr sz="1500">
              <a:latin typeface="Barlow Medium"/>
              <a:ea typeface="Barlow Medium"/>
              <a:cs typeface="Barlow Medium"/>
              <a:sym typeface="Barlow Medium"/>
            </a:endParaRPr>
          </a:p>
        </p:txBody>
      </p:sp>
      <p:sp>
        <p:nvSpPr>
          <p:cNvPr id="493" name="Google Shape;493;p74"/>
          <p:cNvSpPr txBox="1"/>
          <p:nvPr/>
        </p:nvSpPr>
        <p:spPr>
          <a:xfrm>
            <a:off x="814950" y="1416400"/>
            <a:ext cx="3689100" cy="16680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lt1"/>
              </a:buClr>
              <a:buSzPts val="1500"/>
              <a:buFont typeface="Barlow Light"/>
              <a:buChar char="-"/>
            </a:pPr>
            <a:r>
              <a:rPr i="1" lang="en" sz="1500">
                <a:solidFill>
                  <a:schemeClr val="lt1"/>
                </a:solidFill>
                <a:latin typeface="Barlow Light"/>
                <a:ea typeface="Barlow Light"/>
                <a:cs typeface="Barlow Light"/>
                <a:sym typeface="Barlow Light"/>
              </a:rPr>
              <a:t>C. acnes</a:t>
            </a:r>
            <a:r>
              <a:rPr lang="en" sz="1500">
                <a:solidFill>
                  <a:schemeClr val="lt1"/>
                </a:solidFill>
                <a:latin typeface="Barlow Light"/>
                <a:ea typeface="Barlow Light"/>
                <a:cs typeface="Barlow Light"/>
                <a:sym typeface="Barlow Light"/>
              </a:rPr>
              <a:t> colonize the blocked sebaceous gland → increased triglycerides → immune response → eventually ruptures and sebum, bacteria, and lymphocytes released </a:t>
            </a:r>
            <a:endParaRPr sz="1500">
              <a:solidFill>
                <a:schemeClr val="lt1"/>
              </a:solidFill>
              <a:latin typeface="Barlow Light"/>
              <a:ea typeface="Barlow Light"/>
              <a:cs typeface="Barlow Light"/>
              <a:sym typeface="Barlow Light"/>
            </a:endParaRPr>
          </a:p>
          <a:p>
            <a:pPr indent="-323850" lvl="0" marL="457200" rtl="0" algn="l">
              <a:spcBef>
                <a:spcPts val="0"/>
              </a:spcBef>
              <a:spcAft>
                <a:spcPts val="0"/>
              </a:spcAft>
              <a:buClr>
                <a:schemeClr val="lt1"/>
              </a:buClr>
              <a:buSzPts val="1500"/>
              <a:buFont typeface="Barlow Light"/>
              <a:buChar char="-"/>
            </a:pPr>
            <a:r>
              <a:rPr lang="en" sz="1500">
                <a:solidFill>
                  <a:schemeClr val="lt1"/>
                </a:solidFill>
                <a:latin typeface="Barlow Light"/>
                <a:ea typeface="Barlow Light"/>
                <a:cs typeface="Barlow Light"/>
                <a:sym typeface="Barlow Light"/>
              </a:rPr>
              <a:t>Ranges from mild to severe </a:t>
            </a:r>
            <a:endParaRPr sz="1500">
              <a:solidFill>
                <a:schemeClr val="lt1"/>
              </a:solidFill>
              <a:latin typeface="Barlow Light"/>
              <a:ea typeface="Barlow Light"/>
              <a:cs typeface="Barlow Light"/>
              <a:sym typeface="Barlow Light"/>
            </a:endParaRPr>
          </a:p>
          <a:p>
            <a:pPr indent="0" lvl="0" marL="457200" rtl="0" algn="l">
              <a:spcBef>
                <a:spcPts val="0"/>
              </a:spcBef>
              <a:spcAft>
                <a:spcPts val="0"/>
              </a:spcAft>
              <a:buNone/>
            </a:pPr>
            <a:r>
              <a:t/>
            </a:r>
            <a:endParaRPr sz="1500">
              <a:solidFill>
                <a:schemeClr val="lt1"/>
              </a:solidFill>
              <a:latin typeface="Barlow Light"/>
              <a:ea typeface="Barlow Light"/>
              <a:cs typeface="Barlow Light"/>
              <a:sym typeface="Barlow Light"/>
            </a:endParaRPr>
          </a:p>
        </p:txBody>
      </p:sp>
      <p:sp>
        <p:nvSpPr>
          <p:cNvPr id="494" name="Google Shape;494;p74"/>
          <p:cNvSpPr/>
          <p:nvPr/>
        </p:nvSpPr>
        <p:spPr>
          <a:xfrm>
            <a:off x="814950" y="103150"/>
            <a:ext cx="7869900" cy="7932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2600">
                <a:solidFill>
                  <a:srgbClr val="262222"/>
                </a:solidFill>
                <a:latin typeface="Barlow"/>
                <a:ea typeface="Barlow"/>
                <a:cs typeface="Barlow"/>
                <a:sym typeface="Barlow"/>
              </a:rPr>
              <a:t>Propionibacterium</a:t>
            </a:r>
            <a:endParaRPr b="1" sz="2600">
              <a:solidFill>
                <a:srgbClr val="262222"/>
              </a:solidFill>
              <a:latin typeface="Barlow"/>
              <a:ea typeface="Barlow"/>
              <a:cs typeface="Barlow"/>
              <a:sym typeface="Barlow"/>
            </a:endParaRPr>
          </a:p>
          <a:p>
            <a:pPr indent="0" lvl="0" marL="0" rtl="0" algn="ctr">
              <a:spcBef>
                <a:spcPts val="0"/>
              </a:spcBef>
              <a:spcAft>
                <a:spcPts val="0"/>
              </a:spcAft>
              <a:buNone/>
            </a:pPr>
            <a:r>
              <a:rPr lang="en" sz="2100">
                <a:solidFill>
                  <a:srgbClr val="262222"/>
                </a:solidFill>
                <a:latin typeface="Barlow Medium"/>
                <a:ea typeface="Barlow Medium"/>
                <a:cs typeface="Barlow Medium"/>
                <a:sym typeface="Barlow Medium"/>
              </a:rPr>
              <a:t>How it works (Ayer &amp; Burrows, 2006)</a:t>
            </a:r>
            <a:endParaRPr sz="2100">
              <a:solidFill>
                <a:srgbClr val="262222"/>
              </a:solidFill>
              <a:latin typeface="Barlow Medium"/>
              <a:ea typeface="Barlow Medium"/>
              <a:cs typeface="Barlow Medium"/>
              <a:sym typeface="Barlow Medium"/>
            </a:endParaRPr>
          </a:p>
        </p:txBody>
      </p:sp>
      <p:pic>
        <p:nvPicPr>
          <p:cNvPr id="495" name="Google Shape;495;p74" title="Screenshot 2026-03-01 100614.png"/>
          <p:cNvPicPr preferRelativeResize="0"/>
          <p:nvPr/>
        </p:nvPicPr>
        <p:blipFill>
          <a:blip r:embed="rId3">
            <a:alphaModFix/>
          </a:blip>
          <a:stretch>
            <a:fillRect/>
          </a:stretch>
        </p:blipFill>
        <p:spPr>
          <a:xfrm>
            <a:off x="4834150" y="1563438"/>
            <a:ext cx="4108600" cy="2119763"/>
          </a:xfrm>
          <a:prstGeom prst="rect">
            <a:avLst/>
          </a:prstGeom>
          <a:noFill/>
          <a:ln>
            <a:noFill/>
          </a:ln>
        </p:spPr>
      </p:pic>
      <p:pic>
        <p:nvPicPr>
          <p:cNvPr id="496" name="Google Shape;496;p74" title="Screenshot 2026-03-01 220626.png"/>
          <p:cNvPicPr preferRelativeResize="0"/>
          <p:nvPr/>
        </p:nvPicPr>
        <p:blipFill>
          <a:blip r:embed="rId4">
            <a:alphaModFix/>
          </a:blip>
          <a:stretch>
            <a:fillRect/>
          </a:stretch>
        </p:blipFill>
        <p:spPr>
          <a:xfrm>
            <a:off x="265725" y="3187841"/>
            <a:ext cx="4108601" cy="1585534"/>
          </a:xfrm>
          <a:prstGeom prst="rect">
            <a:avLst/>
          </a:prstGeom>
          <a:noFill/>
          <a:ln>
            <a:noFill/>
          </a:ln>
        </p:spPr>
      </p:pic>
      <p:sp>
        <p:nvSpPr>
          <p:cNvPr id="497" name="Google Shape;497;p74"/>
          <p:cNvSpPr txBox="1"/>
          <p:nvPr/>
        </p:nvSpPr>
        <p:spPr>
          <a:xfrm>
            <a:off x="940475" y="4759350"/>
            <a:ext cx="2759100" cy="2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latin typeface="Barlow Light"/>
                <a:ea typeface="Barlow Light"/>
                <a:cs typeface="Barlow Light"/>
                <a:sym typeface="Barlow Light"/>
              </a:rPr>
              <a:t>(Mosca </a:t>
            </a:r>
            <a:r>
              <a:rPr i="1" lang="en" sz="1500">
                <a:latin typeface="Barlow Light"/>
                <a:ea typeface="Barlow Light"/>
                <a:cs typeface="Barlow Light"/>
                <a:sym typeface="Barlow Light"/>
              </a:rPr>
              <a:t>et al</a:t>
            </a:r>
            <a:r>
              <a:rPr lang="en" sz="1500">
                <a:latin typeface="Barlow Light"/>
                <a:ea typeface="Barlow Light"/>
                <a:cs typeface="Barlow Light"/>
                <a:sym typeface="Barlow Light"/>
              </a:rPr>
              <a:t>., 2025)</a:t>
            </a:r>
            <a:endParaRPr sz="1500">
              <a:latin typeface="Barlow Light"/>
              <a:ea typeface="Barlow Light"/>
              <a:cs typeface="Barlow Light"/>
              <a:sym typeface="Barlow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501" name="Shape 501"/>
        <p:cNvGrpSpPr/>
        <p:nvPr/>
      </p:nvGrpSpPr>
      <p:grpSpPr>
        <a:xfrm>
          <a:off x="0" y="0"/>
          <a:ext cx="0" cy="0"/>
          <a:chOff x="0" y="0"/>
          <a:chExt cx="0" cy="0"/>
        </a:xfrm>
      </p:grpSpPr>
      <p:sp>
        <p:nvSpPr>
          <p:cNvPr id="502" name="Google Shape;502;p75"/>
          <p:cNvSpPr/>
          <p:nvPr/>
        </p:nvSpPr>
        <p:spPr>
          <a:xfrm>
            <a:off x="6917700" y="4618200"/>
            <a:ext cx="2226300" cy="5253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500">
                <a:latin typeface="Barlow Medium"/>
                <a:ea typeface="Barlow Medium"/>
                <a:cs typeface="Barlow Medium"/>
                <a:sym typeface="Barlow Medium"/>
              </a:rPr>
              <a:t>GRAM POSITIVE RODS</a:t>
            </a:r>
            <a:endParaRPr sz="1500">
              <a:latin typeface="Barlow Medium"/>
              <a:ea typeface="Barlow Medium"/>
              <a:cs typeface="Barlow Medium"/>
              <a:sym typeface="Barlow Medium"/>
            </a:endParaRPr>
          </a:p>
        </p:txBody>
      </p:sp>
      <p:sp>
        <p:nvSpPr>
          <p:cNvPr id="503" name="Google Shape;503;p75"/>
          <p:cNvSpPr txBox="1"/>
          <p:nvPr/>
        </p:nvSpPr>
        <p:spPr>
          <a:xfrm>
            <a:off x="308025" y="989700"/>
            <a:ext cx="3384600" cy="36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lt1"/>
                </a:solidFill>
                <a:latin typeface="Barlow Light"/>
                <a:ea typeface="Barlow Light"/>
                <a:cs typeface="Barlow Light"/>
                <a:sym typeface="Barlow Light"/>
              </a:rPr>
              <a:t>Direct: </a:t>
            </a:r>
            <a:endParaRPr sz="1700">
              <a:solidFill>
                <a:schemeClr val="lt1"/>
              </a:solidFill>
              <a:latin typeface="Barlow Light"/>
              <a:ea typeface="Barlow Light"/>
              <a:cs typeface="Barlow Light"/>
              <a:sym typeface="Barlow Light"/>
            </a:endParaRPr>
          </a:p>
          <a:p>
            <a:pPr indent="-336550" lvl="0" marL="457200" rtl="0" algn="l">
              <a:spcBef>
                <a:spcPts val="0"/>
              </a:spcBef>
              <a:spcAft>
                <a:spcPts val="0"/>
              </a:spcAft>
              <a:buSzPts val="1700"/>
              <a:buFont typeface="Barlow Light"/>
              <a:buChar char="-"/>
            </a:pPr>
            <a:r>
              <a:rPr lang="en" sz="1700">
                <a:solidFill>
                  <a:schemeClr val="lt1"/>
                </a:solidFill>
                <a:latin typeface="Barlow Light"/>
                <a:ea typeface="Barlow Light"/>
                <a:cs typeface="Barlow Light"/>
                <a:sym typeface="Barlow Light"/>
              </a:rPr>
              <a:t>Topical treatment with benzoyl peroxide + if needed use oral antibiotics - </a:t>
            </a:r>
            <a:r>
              <a:rPr lang="en" sz="1700">
                <a:solidFill>
                  <a:schemeClr val="lt1"/>
                </a:solidFill>
                <a:latin typeface="Barlow Light"/>
                <a:ea typeface="Barlow Light"/>
                <a:cs typeface="Barlow Light"/>
                <a:sym typeface="Barlow Light"/>
              </a:rPr>
              <a:t>tetracycline then erythromycin and/or clindamycin </a:t>
            </a:r>
            <a:r>
              <a:rPr lang="en" sz="1700">
                <a:latin typeface="Barlow Light"/>
                <a:ea typeface="Barlow Light"/>
                <a:cs typeface="Barlow Light"/>
                <a:sym typeface="Barlow Light"/>
              </a:rPr>
              <a:t> </a:t>
            </a:r>
            <a:r>
              <a:rPr lang="en" sz="1700">
                <a:solidFill>
                  <a:schemeClr val="lt1"/>
                </a:solidFill>
                <a:latin typeface="Barlow Light"/>
                <a:ea typeface="Barlow Light"/>
                <a:cs typeface="Barlow Light"/>
                <a:sym typeface="Barlow Light"/>
              </a:rPr>
              <a:t>(Ayer &amp; Burrows, 2006)</a:t>
            </a:r>
            <a:endParaRPr sz="1700">
              <a:solidFill>
                <a:schemeClr val="lt1"/>
              </a:solidFill>
              <a:latin typeface="Barlow Light"/>
              <a:ea typeface="Barlow Light"/>
              <a:cs typeface="Barlow Light"/>
              <a:sym typeface="Barlow Light"/>
            </a:endParaRPr>
          </a:p>
          <a:p>
            <a:pPr indent="0" lvl="0" marL="457200" rtl="0" algn="l">
              <a:spcBef>
                <a:spcPts val="0"/>
              </a:spcBef>
              <a:spcAft>
                <a:spcPts val="0"/>
              </a:spcAft>
              <a:buNone/>
            </a:pPr>
            <a:r>
              <a:t/>
            </a:r>
            <a:endParaRPr sz="1700">
              <a:solidFill>
                <a:schemeClr val="lt1"/>
              </a:solidFill>
              <a:latin typeface="Barlow Light"/>
              <a:ea typeface="Barlow Light"/>
              <a:cs typeface="Barlow Light"/>
              <a:sym typeface="Barlow Light"/>
            </a:endParaRPr>
          </a:p>
          <a:p>
            <a:pPr indent="0" lvl="0" marL="0" rtl="0" algn="l">
              <a:spcBef>
                <a:spcPts val="0"/>
              </a:spcBef>
              <a:spcAft>
                <a:spcPts val="0"/>
              </a:spcAft>
              <a:buNone/>
            </a:pPr>
            <a:r>
              <a:rPr lang="en" sz="1700">
                <a:solidFill>
                  <a:schemeClr val="lt1"/>
                </a:solidFill>
                <a:latin typeface="Barlow Light"/>
                <a:ea typeface="Barlow Light"/>
                <a:cs typeface="Barlow Light"/>
                <a:sym typeface="Barlow Light"/>
              </a:rPr>
              <a:t>Indirect:</a:t>
            </a:r>
            <a:endParaRPr sz="1700">
              <a:solidFill>
                <a:schemeClr val="lt1"/>
              </a:solidFill>
              <a:latin typeface="Barlow Light"/>
              <a:ea typeface="Barlow Light"/>
              <a:cs typeface="Barlow Light"/>
              <a:sym typeface="Barlow Light"/>
            </a:endParaRPr>
          </a:p>
          <a:p>
            <a:pPr indent="-336550" lvl="0" marL="457200" rtl="0" algn="l">
              <a:spcBef>
                <a:spcPts val="0"/>
              </a:spcBef>
              <a:spcAft>
                <a:spcPts val="0"/>
              </a:spcAft>
              <a:buClr>
                <a:schemeClr val="lt1"/>
              </a:buClr>
              <a:buSzPts val="1700"/>
              <a:buFont typeface="Barlow Light"/>
              <a:buChar char="-"/>
            </a:pPr>
            <a:r>
              <a:rPr lang="en" sz="1700">
                <a:solidFill>
                  <a:schemeClr val="lt1"/>
                </a:solidFill>
                <a:latin typeface="Barlow Light"/>
                <a:ea typeface="Barlow Light"/>
                <a:cs typeface="Barlow Light"/>
                <a:sym typeface="Barlow Light"/>
              </a:rPr>
              <a:t>Skin cleaning </a:t>
            </a:r>
            <a:endParaRPr sz="1700">
              <a:solidFill>
                <a:schemeClr val="lt1"/>
              </a:solidFill>
              <a:latin typeface="Barlow Light"/>
              <a:ea typeface="Barlow Light"/>
              <a:cs typeface="Barlow Light"/>
              <a:sym typeface="Barlow Light"/>
            </a:endParaRPr>
          </a:p>
          <a:p>
            <a:pPr indent="-336550" lvl="0" marL="457200" rtl="0" algn="l">
              <a:spcBef>
                <a:spcPts val="0"/>
              </a:spcBef>
              <a:spcAft>
                <a:spcPts val="0"/>
              </a:spcAft>
              <a:buClr>
                <a:schemeClr val="lt1"/>
              </a:buClr>
              <a:buSzPts val="1700"/>
              <a:buFont typeface="Barlow Light"/>
              <a:buChar char="-"/>
            </a:pPr>
            <a:r>
              <a:rPr lang="en" sz="1700">
                <a:solidFill>
                  <a:schemeClr val="lt1"/>
                </a:solidFill>
                <a:latin typeface="Barlow Light"/>
                <a:ea typeface="Barlow Light"/>
                <a:cs typeface="Barlow Light"/>
                <a:sym typeface="Barlow Light"/>
              </a:rPr>
              <a:t>Retinoids (Ayer &amp; Burrows, 2006)</a:t>
            </a:r>
            <a:endParaRPr sz="1700">
              <a:solidFill>
                <a:schemeClr val="lt1"/>
              </a:solidFill>
              <a:latin typeface="Barlow Light"/>
              <a:ea typeface="Barlow Light"/>
              <a:cs typeface="Barlow Light"/>
              <a:sym typeface="Barlow Light"/>
            </a:endParaRPr>
          </a:p>
          <a:p>
            <a:pPr indent="0" lvl="0" marL="457200" rtl="0" algn="l">
              <a:spcBef>
                <a:spcPts val="0"/>
              </a:spcBef>
              <a:spcAft>
                <a:spcPts val="0"/>
              </a:spcAft>
              <a:buNone/>
            </a:pPr>
            <a:r>
              <a:t/>
            </a:r>
            <a:endParaRPr sz="1700">
              <a:solidFill>
                <a:schemeClr val="lt1"/>
              </a:solidFill>
              <a:latin typeface="Barlow Light"/>
              <a:ea typeface="Barlow Light"/>
              <a:cs typeface="Barlow Light"/>
              <a:sym typeface="Barlow Light"/>
            </a:endParaRPr>
          </a:p>
        </p:txBody>
      </p:sp>
      <p:sp>
        <p:nvSpPr>
          <p:cNvPr id="504" name="Google Shape;504;p75"/>
          <p:cNvSpPr/>
          <p:nvPr/>
        </p:nvSpPr>
        <p:spPr>
          <a:xfrm>
            <a:off x="814950" y="103150"/>
            <a:ext cx="7723500" cy="6954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i="1" lang="en" sz="2600">
                <a:solidFill>
                  <a:srgbClr val="262222"/>
                </a:solidFill>
                <a:latin typeface="Barlow"/>
                <a:ea typeface="Barlow"/>
                <a:cs typeface="Barlow"/>
                <a:sym typeface="Barlow"/>
              </a:rPr>
              <a:t>Propionibacterium</a:t>
            </a:r>
            <a:endParaRPr b="1" i="1" sz="2600">
              <a:solidFill>
                <a:srgbClr val="262222"/>
              </a:solidFill>
              <a:latin typeface="Barlow"/>
              <a:ea typeface="Barlow"/>
              <a:cs typeface="Barlow"/>
              <a:sym typeface="Barlow"/>
            </a:endParaRPr>
          </a:p>
          <a:p>
            <a:pPr indent="0" lvl="0" marL="0" rtl="0" algn="ctr">
              <a:spcBef>
                <a:spcPts val="0"/>
              </a:spcBef>
              <a:spcAft>
                <a:spcPts val="0"/>
              </a:spcAft>
              <a:buNone/>
            </a:pPr>
            <a:r>
              <a:rPr lang="en" sz="2200">
                <a:solidFill>
                  <a:srgbClr val="262222"/>
                </a:solidFill>
                <a:latin typeface="Barlow Medium"/>
                <a:ea typeface="Barlow Medium"/>
                <a:cs typeface="Barlow Medium"/>
                <a:sym typeface="Barlow Medium"/>
              </a:rPr>
              <a:t>Treatment</a:t>
            </a:r>
            <a:endParaRPr sz="2200">
              <a:solidFill>
                <a:srgbClr val="262222"/>
              </a:solidFill>
              <a:latin typeface="Barlow Medium"/>
              <a:ea typeface="Barlow Medium"/>
              <a:cs typeface="Barlow Medium"/>
              <a:sym typeface="Barlow Medium"/>
            </a:endParaRPr>
          </a:p>
        </p:txBody>
      </p:sp>
      <p:pic>
        <p:nvPicPr>
          <p:cNvPr id="505" name="Google Shape;505;p75" title="Screenshot 2026-03-01 221820.png"/>
          <p:cNvPicPr preferRelativeResize="0"/>
          <p:nvPr/>
        </p:nvPicPr>
        <p:blipFill>
          <a:blip r:embed="rId3">
            <a:alphaModFix/>
          </a:blip>
          <a:stretch>
            <a:fillRect/>
          </a:stretch>
        </p:blipFill>
        <p:spPr>
          <a:xfrm>
            <a:off x="3915375" y="1117075"/>
            <a:ext cx="4841174" cy="23574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509" name="Shape 509"/>
        <p:cNvGrpSpPr/>
        <p:nvPr/>
      </p:nvGrpSpPr>
      <p:grpSpPr>
        <a:xfrm>
          <a:off x="0" y="0"/>
          <a:ext cx="0" cy="0"/>
          <a:chOff x="0" y="0"/>
          <a:chExt cx="0" cy="0"/>
        </a:xfrm>
      </p:grpSpPr>
      <p:sp>
        <p:nvSpPr>
          <p:cNvPr id="510" name="Google Shape;510;p76"/>
          <p:cNvSpPr/>
          <p:nvPr/>
        </p:nvSpPr>
        <p:spPr>
          <a:xfrm>
            <a:off x="6917700" y="4618200"/>
            <a:ext cx="2226300" cy="5253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500">
                <a:latin typeface="Barlow Medium"/>
                <a:ea typeface="Barlow Medium"/>
                <a:cs typeface="Barlow Medium"/>
                <a:sym typeface="Barlow Medium"/>
              </a:rPr>
              <a:t>GRAM POSITIVE RODS</a:t>
            </a:r>
            <a:endParaRPr sz="1500">
              <a:latin typeface="Barlow Medium"/>
              <a:ea typeface="Barlow Medium"/>
              <a:cs typeface="Barlow Medium"/>
              <a:sym typeface="Barlow Medium"/>
            </a:endParaRPr>
          </a:p>
        </p:txBody>
      </p:sp>
      <p:sp>
        <p:nvSpPr>
          <p:cNvPr id="511" name="Google Shape;511;p76"/>
          <p:cNvSpPr txBox="1"/>
          <p:nvPr/>
        </p:nvSpPr>
        <p:spPr>
          <a:xfrm>
            <a:off x="483225" y="893150"/>
            <a:ext cx="4926300" cy="41832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chemeClr val="lt1"/>
              </a:buClr>
              <a:buSzPts val="2400"/>
              <a:buFont typeface="Barlow Light"/>
              <a:buChar char="-"/>
            </a:pPr>
            <a:r>
              <a:rPr lang="en" sz="2400">
                <a:solidFill>
                  <a:schemeClr val="lt1"/>
                </a:solidFill>
                <a:latin typeface="Barlow Light"/>
                <a:ea typeface="Barlow Light"/>
                <a:cs typeface="Barlow Light"/>
                <a:sym typeface="Barlow Light"/>
              </a:rPr>
              <a:t>Commensal in mouth, stomach, intestine, and genitourinary tract</a:t>
            </a:r>
            <a:endParaRPr sz="2400">
              <a:solidFill>
                <a:schemeClr val="lt1"/>
              </a:solidFill>
              <a:latin typeface="Barlow Light"/>
              <a:ea typeface="Barlow Light"/>
              <a:cs typeface="Barlow Light"/>
              <a:sym typeface="Barlow Light"/>
            </a:endParaRPr>
          </a:p>
          <a:p>
            <a:pPr indent="-381000" lvl="0" marL="457200" rtl="0" algn="l">
              <a:spcBef>
                <a:spcPts val="0"/>
              </a:spcBef>
              <a:spcAft>
                <a:spcPts val="0"/>
              </a:spcAft>
              <a:buClr>
                <a:schemeClr val="lt1"/>
              </a:buClr>
              <a:buSzPts val="2400"/>
              <a:buFont typeface="Barlow Light"/>
              <a:buChar char="-"/>
            </a:pPr>
            <a:r>
              <a:rPr lang="en" sz="2400">
                <a:solidFill>
                  <a:schemeClr val="lt1"/>
                </a:solidFill>
                <a:latin typeface="Barlow Light"/>
                <a:ea typeface="Barlow Light"/>
                <a:cs typeface="Barlow Light"/>
                <a:sym typeface="Barlow Light"/>
              </a:rPr>
              <a:t>Most common bacteria in </a:t>
            </a:r>
            <a:r>
              <a:rPr lang="en" sz="2400">
                <a:solidFill>
                  <a:schemeClr val="lt1"/>
                </a:solidFill>
                <a:latin typeface="Barlow Light"/>
                <a:ea typeface="Barlow Light"/>
                <a:cs typeface="Barlow Light"/>
                <a:sym typeface="Barlow Light"/>
              </a:rPr>
              <a:t>urethra but not the cause of UTIs </a:t>
            </a:r>
            <a:r>
              <a:rPr lang="en" sz="2400">
                <a:solidFill>
                  <a:schemeClr val="lt1"/>
                </a:solidFill>
                <a:latin typeface="Barlow Light"/>
                <a:ea typeface="Barlow Light"/>
                <a:cs typeface="Barlow Light"/>
                <a:sym typeface="Barlow Light"/>
              </a:rPr>
              <a:t> </a:t>
            </a:r>
            <a:endParaRPr sz="2400">
              <a:solidFill>
                <a:schemeClr val="lt1"/>
              </a:solidFill>
              <a:latin typeface="Barlow Light"/>
              <a:ea typeface="Barlow Light"/>
              <a:cs typeface="Barlow Light"/>
              <a:sym typeface="Barlow Light"/>
            </a:endParaRPr>
          </a:p>
          <a:p>
            <a:pPr indent="-381000" lvl="0" marL="457200" rtl="0" algn="l">
              <a:spcBef>
                <a:spcPts val="0"/>
              </a:spcBef>
              <a:spcAft>
                <a:spcPts val="0"/>
              </a:spcAft>
              <a:buClr>
                <a:schemeClr val="lt1"/>
              </a:buClr>
              <a:buSzPts val="2400"/>
              <a:buFont typeface="Barlow Light"/>
              <a:buChar char="-"/>
            </a:pPr>
            <a:r>
              <a:rPr lang="en" sz="2400">
                <a:solidFill>
                  <a:schemeClr val="lt1"/>
                </a:solidFill>
                <a:latin typeface="Barlow Light"/>
                <a:ea typeface="Barlow Light"/>
                <a:cs typeface="Barlow Light"/>
                <a:sym typeface="Barlow Light"/>
              </a:rPr>
              <a:t>Opportunistic pathogen </a:t>
            </a:r>
            <a:endParaRPr sz="2400">
              <a:solidFill>
                <a:schemeClr val="lt1"/>
              </a:solidFill>
              <a:latin typeface="Barlow Light"/>
              <a:ea typeface="Barlow Light"/>
              <a:cs typeface="Barlow Light"/>
              <a:sym typeface="Barlow Light"/>
            </a:endParaRPr>
          </a:p>
          <a:p>
            <a:pPr indent="-381000" lvl="1" marL="914400" rtl="0" algn="l">
              <a:spcBef>
                <a:spcPts val="0"/>
              </a:spcBef>
              <a:spcAft>
                <a:spcPts val="0"/>
              </a:spcAft>
              <a:buClr>
                <a:schemeClr val="lt1"/>
              </a:buClr>
              <a:buSzPts val="2400"/>
              <a:buFont typeface="Barlow Light"/>
              <a:buChar char="-"/>
            </a:pPr>
            <a:r>
              <a:rPr lang="en" sz="2400">
                <a:solidFill>
                  <a:schemeClr val="lt1"/>
                </a:solidFill>
                <a:latin typeface="Barlow Light"/>
                <a:ea typeface="Barlow Light"/>
                <a:cs typeface="Barlow Light"/>
                <a:sym typeface="Barlow Light"/>
              </a:rPr>
              <a:t>Dysbiosis or barrier disruption → bacteremia, septicemia, and/or  endocarditis </a:t>
            </a:r>
            <a:endParaRPr sz="2400">
              <a:solidFill>
                <a:schemeClr val="lt1"/>
              </a:solidFill>
              <a:latin typeface="Barlow Light"/>
              <a:ea typeface="Barlow Light"/>
              <a:cs typeface="Barlow Light"/>
              <a:sym typeface="Barlow Light"/>
            </a:endParaRPr>
          </a:p>
          <a:p>
            <a:pPr indent="0" lvl="0" marL="0" rtl="0" algn="l">
              <a:spcBef>
                <a:spcPts val="0"/>
              </a:spcBef>
              <a:spcAft>
                <a:spcPts val="0"/>
              </a:spcAft>
              <a:buNone/>
            </a:pPr>
            <a:r>
              <a:t/>
            </a:r>
            <a:endParaRPr sz="1500">
              <a:solidFill>
                <a:schemeClr val="lt1"/>
              </a:solidFill>
              <a:latin typeface="Barlow Light"/>
              <a:ea typeface="Barlow Light"/>
              <a:cs typeface="Barlow Light"/>
              <a:sym typeface="Barlow Light"/>
            </a:endParaRPr>
          </a:p>
        </p:txBody>
      </p:sp>
      <p:sp>
        <p:nvSpPr>
          <p:cNvPr id="512" name="Google Shape;512;p76"/>
          <p:cNvSpPr/>
          <p:nvPr/>
        </p:nvSpPr>
        <p:spPr>
          <a:xfrm>
            <a:off x="814950" y="90950"/>
            <a:ext cx="7514100" cy="5253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i="1" lang="en" sz="2600">
                <a:solidFill>
                  <a:srgbClr val="262222"/>
                </a:solidFill>
                <a:latin typeface="Barlow"/>
                <a:ea typeface="Barlow"/>
                <a:cs typeface="Barlow"/>
                <a:sym typeface="Barlow"/>
              </a:rPr>
              <a:t>Lactobacillus </a:t>
            </a:r>
            <a:endParaRPr b="1" i="1" sz="2600">
              <a:solidFill>
                <a:srgbClr val="262222"/>
              </a:solidFill>
              <a:latin typeface="Barlow"/>
              <a:ea typeface="Barlow"/>
              <a:cs typeface="Barlow"/>
              <a:sym typeface="Barlow"/>
            </a:endParaRPr>
          </a:p>
        </p:txBody>
      </p:sp>
      <p:pic>
        <p:nvPicPr>
          <p:cNvPr id="513" name="Google Shape;513;p76" title="Screenshot 2026-03-01 230414.png"/>
          <p:cNvPicPr preferRelativeResize="0"/>
          <p:nvPr/>
        </p:nvPicPr>
        <p:blipFill>
          <a:blip r:embed="rId3">
            <a:alphaModFix/>
          </a:blip>
          <a:stretch>
            <a:fillRect/>
          </a:stretch>
        </p:blipFill>
        <p:spPr>
          <a:xfrm>
            <a:off x="5691443" y="784100"/>
            <a:ext cx="1404100" cy="1361450"/>
          </a:xfrm>
          <a:prstGeom prst="rect">
            <a:avLst/>
          </a:prstGeom>
          <a:noFill/>
          <a:ln>
            <a:noFill/>
          </a:ln>
        </p:spPr>
      </p:pic>
      <p:pic>
        <p:nvPicPr>
          <p:cNvPr id="514" name="Google Shape;514;p76" title="Screenshot 2026-03-01 230312.png"/>
          <p:cNvPicPr preferRelativeResize="0"/>
          <p:nvPr/>
        </p:nvPicPr>
        <p:blipFill>
          <a:blip r:embed="rId4">
            <a:alphaModFix/>
          </a:blip>
          <a:stretch>
            <a:fillRect/>
          </a:stretch>
        </p:blipFill>
        <p:spPr>
          <a:xfrm>
            <a:off x="6917705" y="2313400"/>
            <a:ext cx="2057445" cy="2211907"/>
          </a:xfrm>
          <a:prstGeom prst="rect">
            <a:avLst/>
          </a:prstGeom>
          <a:noFill/>
          <a:ln>
            <a:noFill/>
          </a:ln>
        </p:spPr>
      </p:pic>
      <p:pic>
        <p:nvPicPr>
          <p:cNvPr id="515" name="Google Shape;515;p76" title="Screenshot 2026-03-01 230237.png"/>
          <p:cNvPicPr preferRelativeResize="0"/>
          <p:nvPr/>
        </p:nvPicPr>
        <p:blipFill>
          <a:blip r:embed="rId5">
            <a:alphaModFix/>
          </a:blip>
          <a:stretch>
            <a:fillRect/>
          </a:stretch>
        </p:blipFill>
        <p:spPr>
          <a:xfrm>
            <a:off x="5409662" y="2313399"/>
            <a:ext cx="1404100" cy="1366776"/>
          </a:xfrm>
          <a:prstGeom prst="rect">
            <a:avLst/>
          </a:prstGeom>
          <a:noFill/>
          <a:ln>
            <a:noFill/>
          </a:ln>
        </p:spPr>
      </p:pic>
      <p:pic>
        <p:nvPicPr>
          <p:cNvPr id="516" name="Google Shape;516;p76" title="Screenshot 2026-03-01 230200.png"/>
          <p:cNvPicPr preferRelativeResize="0"/>
          <p:nvPr/>
        </p:nvPicPr>
        <p:blipFill>
          <a:blip r:embed="rId6">
            <a:alphaModFix/>
          </a:blip>
          <a:stretch>
            <a:fillRect/>
          </a:stretch>
        </p:blipFill>
        <p:spPr>
          <a:xfrm>
            <a:off x="7481252" y="680700"/>
            <a:ext cx="1493900" cy="152048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520" name="Shape 520"/>
        <p:cNvGrpSpPr/>
        <p:nvPr/>
      </p:nvGrpSpPr>
      <p:grpSpPr>
        <a:xfrm>
          <a:off x="0" y="0"/>
          <a:ext cx="0" cy="0"/>
          <a:chOff x="0" y="0"/>
          <a:chExt cx="0" cy="0"/>
        </a:xfrm>
      </p:grpSpPr>
      <p:sp>
        <p:nvSpPr>
          <p:cNvPr id="521" name="Google Shape;521;p77"/>
          <p:cNvSpPr/>
          <p:nvPr/>
        </p:nvSpPr>
        <p:spPr>
          <a:xfrm>
            <a:off x="6917700" y="4618200"/>
            <a:ext cx="2226300" cy="5253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500">
                <a:latin typeface="Barlow Medium"/>
                <a:ea typeface="Barlow Medium"/>
                <a:cs typeface="Barlow Medium"/>
                <a:sym typeface="Barlow Medium"/>
              </a:rPr>
              <a:t>GRAM POSITIVE RODS</a:t>
            </a:r>
            <a:endParaRPr sz="1500">
              <a:latin typeface="Barlow Medium"/>
              <a:ea typeface="Barlow Medium"/>
              <a:cs typeface="Barlow Medium"/>
              <a:sym typeface="Barlow Medium"/>
            </a:endParaRPr>
          </a:p>
        </p:txBody>
      </p:sp>
      <p:sp>
        <p:nvSpPr>
          <p:cNvPr id="522" name="Google Shape;522;p77"/>
          <p:cNvSpPr txBox="1"/>
          <p:nvPr/>
        </p:nvSpPr>
        <p:spPr>
          <a:xfrm>
            <a:off x="305950" y="1107750"/>
            <a:ext cx="4822500" cy="31641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lt1"/>
              </a:buClr>
              <a:buSzPts val="1500"/>
              <a:buFont typeface="Barlow Light"/>
              <a:buChar char="-"/>
            </a:pPr>
            <a:r>
              <a:rPr lang="en" sz="1500">
                <a:solidFill>
                  <a:schemeClr val="lt1"/>
                </a:solidFill>
                <a:latin typeface="Barlow Light"/>
                <a:ea typeface="Barlow Light"/>
                <a:cs typeface="Barlow Light"/>
                <a:sym typeface="Barlow Light"/>
              </a:rPr>
              <a:t>Peroxide producing so can contribute to eubiosis by controlling other bacteria and yeasts. This is why </a:t>
            </a:r>
            <a:r>
              <a:rPr i="1" lang="en" sz="1500">
                <a:solidFill>
                  <a:schemeClr val="lt1"/>
                </a:solidFill>
                <a:latin typeface="Barlow Light"/>
                <a:ea typeface="Barlow Light"/>
                <a:cs typeface="Barlow Light"/>
                <a:sym typeface="Barlow Light"/>
              </a:rPr>
              <a:t>Lactobacillus</a:t>
            </a:r>
            <a:r>
              <a:rPr i="1" lang="en" sz="1500">
                <a:solidFill>
                  <a:schemeClr val="lt1"/>
                </a:solidFill>
                <a:latin typeface="Barlow Light"/>
                <a:ea typeface="Barlow Light"/>
                <a:cs typeface="Barlow Light"/>
                <a:sym typeface="Barlow Light"/>
              </a:rPr>
              <a:t> </a:t>
            </a:r>
            <a:r>
              <a:rPr lang="en" sz="1500">
                <a:solidFill>
                  <a:schemeClr val="lt1"/>
                </a:solidFill>
                <a:latin typeface="Barlow Light"/>
                <a:ea typeface="Barlow Light"/>
                <a:cs typeface="Barlow Light"/>
                <a:sym typeface="Barlow Light"/>
              </a:rPr>
              <a:t>is </a:t>
            </a:r>
            <a:r>
              <a:rPr lang="en" sz="1500">
                <a:solidFill>
                  <a:schemeClr val="lt1"/>
                </a:solidFill>
                <a:latin typeface="Barlow Light"/>
                <a:ea typeface="Barlow Light"/>
                <a:cs typeface="Barlow Light"/>
                <a:sym typeface="Barlow Light"/>
              </a:rPr>
              <a:t>often</a:t>
            </a:r>
            <a:r>
              <a:rPr lang="en" sz="1500">
                <a:solidFill>
                  <a:schemeClr val="lt1"/>
                </a:solidFill>
                <a:latin typeface="Barlow Light"/>
                <a:ea typeface="Barlow Light"/>
                <a:cs typeface="Barlow Light"/>
                <a:sym typeface="Barlow Light"/>
              </a:rPr>
              <a:t> in probiotics </a:t>
            </a:r>
            <a:endParaRPr sz="1500">
              <a:solidFill>
                <a:schemeClr val="lt1"/>
              </a:solidFill>
              <a:latin typeface="Barlow Light"/>
              <a:ea typeface="Barlow Light"/>
              <a:cs typeface="Barlow Light"/>
              <a:sym typeface="Barlow Light"/>
            </a:endParaRPr>
          </a:p>
          <a:p>
            <a:pPr indent="-323850" lvl="0" marL="457200" rtl="0" algn="l">
              <a:spcBef>
                <a:spcPts val="0"/>
              </a:spcBef>
              <a:spcAft>
                <a:spcPts val="0"/>
              </a:spcAft>
              <a:buClr>
                <a:schemeClr val="lt1"/>
              </a:buClr>
              <a:buSzPts val="1500"/>
              <a:buFont typeface="Barlow Light"/>
              <a:buChar char="-"/>
            </a:pPr>
            <a:r>
              <a:rPr lang="en" sz="1500">
                <a:solidFill>
                  <a:schemeClr val="lt1"/>
                </a:solidFill>
                <a:latin typeface="Barlow Light"/>
                <a:ea typeface="Barlow Light"/>
                <a:cs typeface="Barlow Light"/>
                <a:sym typeface="Barlow Light"/>
              </a:rPr>
              <a:t>Contribute to fermentation based bioprocesses (e.g. yogurt and </a:t>
            </a:r>
            <a:r>
              <a:rPr lang="en" sz="1500">
                <a:solidFill>
                  <a:schemeClr val="lt1"/>
                </a:solidFill>
                <a:latin typeface="Barlow Light"/>
                <a:ea typeface="Barlow Light"/>
                <a:cs typeface="Barlow Light"/>
                <a:sym typeface="Barlow Light"/>
              </a:rPr>
              <a:t>cheese</a:t>
            </a:r>
            <a:r>
              <a:rPr lang="en" sz="1500">
                <a:solidFill>
                  <a:schemeClr val="lt1"/>
                </a:solidFill>
                <a:latin typeface="Barlow Light"/>
                <a:ea typeface="Barlow Light"/>
                <a:cs typeface="Barlow Light"/>
                <a:sym typeface="Barlow Light"/>
              </a:rPr>
              <a:t>) due to lactic acid fermentation</a:t>
            </a:r>
            <a:endParaRPr sz="1500">
              <a:solidFill>
                <a:schemeClr val="lt1"/>
              </a:solidFill>
              <a:latin typeface="Barlow Light"/>
              <a:ea typeface="Barlow Light"/>
              <a:cs typeface="Barlow Light"/>
              <a:sym typeface="Barlow Light"/>
            </a:endParaRPr>
          </a:p>
          <a:p>
            <a:pPr indent="-323850" lvl="0" marL="457200" rtl="0" algn="l">
              <a:spcBef>
                <a:spcPts val="0"/>
              </a:spcBef>
              <a:spcAft>
                <a:spcPts val="0"/>
              </a:spcAft>
              <a:buClr>
                <a:schemeClr val="lt1"/>
              </a:buClr>
              <a:buSzPts val="1500"/>
              <a:buFont typeface="Barlow Light"/>
              <a:buChar char="-"/>
            </a:pPr>
            <a:r>
              <a:rPr lang="en" sz="1500">
                <a:solidFill>
                  <a:schemeClr val="lt1"/>
                </a:solidFill>
                <a:latin typeface="Barlow Light"/>
                <a:ea typeface="Barlow Light"/>
                <a:cs typeface="Barlow Light"/>
                <a:sym typeface="Barlow Light"/>
              </a:rPr>
              <a:t>Immunocompromised must be careful with probiotics as they can lead to dysbiosis and </a:t>
            </a:r>
            <a:r>
              <a:rPr lang="en" sz="1500">
                <a:solidFill>
                  <a:schemeClr val="lt1"/>
                </a:solidFill>
                <a:latin typeface="Barlow Light"/>
                <a:ea typeface="Barlow Light"/>
                <a:cs typeface="Barlow Light"/>
                <a:sym typeface="Barlow Light"/>
              </a:rPr>
              <a:t>pathogenesis</a:t>
            </a:r>
            <a:endParaRPr sz="1500">
              <a:solidFill>
                <a:schemeClr val="lt1"/>
              </a:solidFill>
              <a:latin typeface="Barlow Light"/>
              <a:ea typeface="Barlow Light"/>
              <a:cs typeface="Barlow Light"/>
              <a:sym typeface="Barlow Light"/>
            </a:endParaRPr>
          </a:p>
          <a:p>
            <a:pPr indent="0" lvl="0" marL="0" rtl="0" algn="l">
              <a:spcBef>
                <a:spcPts val="0"/>
              </a:spcBef>
              <a:spcAft>
                <a:spcPts val="0"/>
              </a:spcAft>
              <a:buNone/>
            </a:pPr>
            <a:r>
              <a:t/>
            </a:r>
            <a:endParaRPr sz="1500">
              <a:solidFill>
                <a:schemeClr val="lt1"/>
              </a:solidFill>
              <a:latin typeface="Barlow Light"/>
              <a:ea typeface="Barlow Light"/>
              <a:cs typeface="Barlow Light"/>
              <a:sym typeface="Barlow Light"/>
            </a:endParaRPr>
          </a:p>
          <a:p>
            <a:pPr indent="0" lvl="0" marL="0" rtl="0" algn="l">
              <a:spcBef>
                <a:spcPts val="0"/>
              </a:spcBef>
              <a:spcAft>
                <a:spcPts val="0"/>
              </a:spcAft>
              <a:buNone/>
            </a:pPr>
            <a:r>
              <a:t/>
            </a:r>
            <a:endParaRPr sz="1500">
              <a:solidFill>
                <a:schemeClr val="lt1"/>
              </a:solidFill>
              <a:latin typeface="Barlow Light"/>
              <a:ea typeface="Barlow Light"/>
              <a:cs typeface="Barlow Light"/>
              <a:sym typeface="Barlow Light"/>
            </a:endParaRPr>
          </a:p>
        </p:txBody>
      </p:sp>
      <p:sp>
        <p:nvSpPr>
          <p:cNvPr id="523" name="Google Shape;523;p77"/>
          <p:cNvSpPr/>
          <p:nvPr/>
        </p:nvSpPr>
        <p:spPr>
          <a:xfrm>
            <a:off x="814950" y="103150"/>
            <a:ext cx="7894200" cy="7077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i="1" lang="en" sz="2600">
                <a:solidFill>
                  <a:srgbClr val="262222"/>
                </a:solidFill>
                <a:latin typeface="Barlow"/>
                <a:ea typeface="Barlow"/>
                <a:cs typeface="Barlow"/>
                <a:sym typeface="Barlow"/>
              </a:rPr>
              <a:t>Lactobacillus</a:t>
            </a:r>
            <a:endParaRPr b="1" i="1" sz="2600">
              <a:solidFill>
                <a:srgbClr val="262222"/>
              </a:solidFill>
              <a:latin typeface="Barlow"/>
              <a:ea typeface="Barlow"/>
              <a:cs typeface="Barlow"/>
              <a:sym typeface="Barlow"/>
            </a:endParaRPr>
          </a:p>
          <a:p>
            <a:pPr indent="0" lvl="0" marL="0" rtl="0" algn="ctr">
              <a:spcBef>
                <a:spcPts val="0"/>
              </a:spcBef>
              <a:spcAft>
                <a:spcPts val="0"/>
              </a:spcAft>
              <a:buNone/>
            </a:pPr>
            <a:r>
              <a:rPr lang="en" sz="2200">
                <a:solidFill>
                  <a:srgbClr val="262222"/>
                </a:solidFill>
                <a:latin typeface="Barlow Medium"/>
                <a:ea typeface="Barlow Medium"/>
                <a:cs typeface="Barlow Medium"/>
                <a:sym typeface="Barlow Medium"/>
              </a:rPr>
              <a:t>Probiotics</a:t>
            </a:r>
            <a:endParaRPr sz="2200">
              <a:solidFill>
                <a:srgbClr val="262222"/>
              </a:solidFill>
              <a:latin typeface="Barlow Medium"/>
              <a:ea typeface="Barlow Medium"/>
              <a:cs typeface="Barlow Medium"/>
              <a:sym typeface="Barlow Medium"/>
            </a:endParaRPr>
          </a:p>
        </p:txBody>
      </p:sp>
      <p:pic>
        <p:nvPicPr>
          <p:cNvPr id="524" name="Google Shape;524;p77" title="Screenshot 2026-03-01 224909.png"/>
          <p:cNvPicPr preferRelativeResize="0"/>
          <p:nvPr/>
        </p:nvPicPr>
        <p:blipFill>
          <a:blip r:embed="rId3">
            <a:alphaModFix/>
          </a:blip>
          <a:stretch>
            <a:fillRect/>
          </a:stretch>
        </p:blipFill>
        <p:spPr>
          <a:xfrm>
            <a:off x="5454550" y="880600"/>
            <a:ext cx="3337376" cy="1627275"/>
          </a:xfrm>
          <a:prstGeom prst="rect">
            <a:avLst/>
          </a:prstGeom>
          <a:noFill/>
          <a:ln>
            <a:noFill/>
          </a:ln>
        </p:spPr>
      </p:pic>
      <p:pic>
        <p:nvPicPr>
          <p:cNvPr id="525" name="Google Shape;525;p77" title="Screenshot 2026-03-01 225049.png"/>
          <p:cNvPicPr preferRelativeResize="0"/>
          <p:nvPr/>
        </p:nvPicPr>
        <p:blipFill>
          <a:blip r:embed="rId4">
            <a:alphaModFix/>
          </a:blip>
          <a:stretch>
            <a:fillRect/>
          </a:stretch>
        </p:blipFill>
        <p:spPr>
          <a:xfrm>
            <a:off x="5800400" y="2660274"/>
            <a:ext cx="2783074" cy="18055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60"/>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378" name="Google Shape;378;p60"/>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379" name="Google Shape;379;p60" title="Screenshot 2026-02-28 194017.png"/>
          <p:cNvPicPr preferRelativeResize="0"/>
          <p:nvPr/>
        </p:nvPicPr>
        <p:blipFill>
          <a:blip r:embed="rId3">
            <a:alphaModFix/>
          </a:blip>
          <a:stretch>
            <a:fillRect/>
          </a:stretch>
        </p:blipFill>
        <p:spPr>
          <a:xfrm>
            <a:off x="0" y="0"/>
            <a:ext cx="9097525" cy="50503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529" name="Shape 529"/>
        <p:cNvGrpSpPr/>
        <p:nvPr/>
      </p:nvGrpSpPr>
      <p:grpSpPr>
        <a:xfrm>
          <a:off x="0" y="0"/>
          <a:ext cx="0" cy="0"/>
          <a:chOff x="0" y="0"/>
          <a:chExt cx="0" cy="0"/>
        </a:xfrm>
      </p:grpSpPr>
      <p:sp>
        <p:nvSpPr>
          <p:cNvPr id="530" name="Google Shape;530;p78"/>
          <p:cNvSpPr/>
          <p:nvPr/>
        </p:nvSpPr>
        <p:spPr>
          <a:xfrm>
            <a:off x="6917700" y="4618200"/>
            <a:ext cx="2226300" cy="5253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500">
                <a:latin typeface="Barlow Medium"/>
                <a:ea typeface="Barlow Medium"/>
                <a:cs typeface="Barlow Medium"/>
                <a:sym typeface="Barlow Medium"/>
              </a:rPr>
              <a:t>GRAM POSITIVE RODS</a:t>
            </a:r>
            <a:endParaRPr sz="1500">
              <a:latin typeface="Barlow Medium"/>
              <a:ea typeface="Barlow Medium"/>
              <a:cs typeface="Barlow Medium"/>
              <a:sym typeface="Barlow Medium"/>
            </a:endParaRPr>
          </a:p>
        </p:txBody>
      </p:sp>
      <p:sp>
        <p:nvSpPr>
          <p:cNvPr id="531" name="Google Shape;531;p78"/>
          <p:cNvSpPr txBox="1"/>
          <p:nvPr/>
        </p:nvSpPr>
        <p:spPr>
          <a:xfrm>
            <a:off x="448425" y="1088150"/>
            <a:ext cx="4822500" cy="316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Barlow Light"/>
                <a:ea typeface="Barlow Light"/>
                <a:cs typeface="Barlow Light"/>
                <a:sym typeface="Barlow Light"/>
              </a:rPr>
              <a:t>Treatment </a:t>
            </a:r>
            <a:endParaRPr sz="1500">
              <a:solidFill>
                <a:schemeClr val="lt1"/>
              </a:solidFill>
              <a:latin typeface="Barlow Light"/>
              <a:ea typeface="Barlow Light"/>
              <a:cs typeface="Barlow Light"/>
              <a:sym typeface="Barlow Light"/>
            </a:endParaRPr>
          </a:p>
          <a:p>
            <a:pPr indent="-323850" lvl="0" marL="457200" rtl="0" algn="l">
              <a:spcBef>
                <a:spcPts val="0"/>
              </a:spcBef>
              <a:spcAft>
                <a:spcPts val="0"/>
              </a:spcAft>
              <a:buClr>
                <a:schemeClr val="lt1"/>
              </a:buClr>
              <a:buSzPts val="1500"/>
              <a:buFont typeface="Barlow Light"/>
              <a:buChar char="-"/>
            </a:pPr>
            <a:r>
              <a:rPr lang="en" sz="1500">
                <a:solidFill>
                  <a:schemeClr val="lt1"/>
                </a:solidFill>
                <a:latin typeface="Barlow Light"/>
                <a:ea typeface="Barlow Light"/>
                <a:cs typeface="Barlow Light"/>
                <a:sym typeface="Barlow Light"/>
              </a:rPr>
              <a:t>Combo of </a:t>
            </a:r>
            <a:r>
              <a:rPr b="1" lang="en" sz="1500">
                <a:solidFill>
                  <a:schemeClr val="lt1"/>
                </a:solidFill>
                <a:latin typeface="Barlow"/>
                <a:ea typeface="Barlow"/>
                <a:cs typeface="Barlow"/>
                <a:sym typeface="Barlow"/>
              </a:rPr>
              <a:t>penicillin </a:t>
            </a:r>
            <a:r>
              <a:rPr b="1" lang="en" sz="1500">
                <a:solidFill>
                  <a:schemeClr val="lt1"/>
                </a:solidFill>
                <a:latin typeface="Barlow"/>
                <a:ea typeface="Barlow"/>
                <a:cs typeface="Barlow"/>
                <a:sym typeface="Barlow"/>
              </a:rPr>
              <a:t>and </a:t>
            </a:r>
            <a:r>
              <a:rPr b="1" lang="en" sz="1500">
                <a:solidFill>
                  <a:schemeClr val="lt1"/>
                </a:solidFill>
                <a:latin typeface="Barlow"/>
                <a:ea typeface="Barlow"/>
                <a:cs typeface="Barlow"/>
                <a:sym typeface="Barlow"/>
              </a:rPr>
              <a:t>aminoglycosides</a:t>
            </a:r>
            <a:r>
              <a:rPr lang="en" sz="1500">
                <a:solidFill>
                  <a:schemeClr val="lt1"/>
                </a:solidFill>
                <a:latin typeface="Barlow Light"/>
                <a:ea typeface="Barlow Light"/>
                <a:cs typeface="Barlow Light"/>
                <a:sym typeface="Barlow Light"/>
              </a:rPr>
              <a:t> (Elkins &amp; Mullis, 2004) </a:t>
            </a:r>
            <a:endParaRPr sz="1500">
              <a:solidFill>
                <a:schemeClr val="lt1"/>
              </a:solidFill>
              <a:latin typeface="Barlow Light"/>
              <a:ea typeface="Barlow Light"/>
              <a:cs typeface="Barlow Light"/>
              <a:sym typeface="Barlow Light"/>
            </a:endParaRPr>
          </a:p>
          <a:p>
            <a:pPr indent="-323850" lvl="0" marL="457200" rtl="0" algn="l">
              <a:spcBef>
                <a:spcPts val="0"/>
              </a:spcBef>
              <a:spcAft>
                <a:spcPts val="0"/>
              </a:spcAft>
              <a:buClr>
                <a:schemeClr val="lt1"/>
              </a:buClr>
              <a:buSzPts val="1500"/>
              <a:buFont typeface="Barlow Light"/>
              <a:buChar char="-"/>
            </a:pPr>
            <a:r>
              <a:rPr lang="en" sz="1500">
                <a:solidFill>
                  <a:schemeClr val="lt1"/>
                </a:solidFill>
                <a:latin typeface="Barlow Light"/>
                <a:ea typeface="Barlow Light"/>
                <a:cs typeface="Barlow Light"/>
                <a:sym typeface="Barlow Light"/>
              </a:rPr>
              <a:t>NOT vancomycin (resistant to this) </a:t>
            </a:r>
            <a:endParaRPr sz="1500">
              <a:solidFill>
                <a:schemeClr val="lt1"/>
              </a:solidFill>
              <a:latin typeface="Barlow Light"/>
              <a:ea typeface="Barlow Light"/>
              <a:cs typeface="Barlow Light"/>
              <a:sym typeface="Barlow Light"/>
            </a:endParaRPr>
          </a:p>
          <a:p>
            <a:pPr indent="-323850" lvl="0" marL="457200" rtl="0" algn="l">
              <a:spcBef>
                <a:spcPts val="0"/>
              </a:spcBef>
              <a:spcAft>
                <a:spcPts val="0"/>
              </a:spcAft>
              <a:buClr>
                <a:schemeClr val="lt1"/>
              </a:buClr>
              <a:buSzPts val="1500"/>
              <a:buFont typeface="Barlow Light"/>
              <a:buChar char="-"/>
            </a:pPr>
            <a:r>
              <a:t/>
            </a:r>
            <a:endParaRPr sz="1500">
              <a:solidFill>
                <a:schemeClr val="lt1"/>
              </a:solidFill>
              <a:latin typeface="Barlow Light"/>
              <a:ea typeface="Barlow Light"/>
              <a:cs typeface="Barlow Light"/>
              <a:sym typeface="Barlow Light"/>
            </a:endParaRPr>
          </a:p>
          <a:p>
            <a:pPr indent="0" lvl="0" marL="0" rtl="0" algn="l">
              <a:spcBef>
                <a:spcPts val="0"/>
              </a:spcBef>
              <a:spcAft>
                <a:spcPts val="0"/>
              </a:spcAft>
              <a:buNone/>
            </a:pPr>
            <a:r>
              <a:rPr lang="en" sz="1500">
                <a:solidFill>
                  <a:schemeClr val="lt1"/>
                </a:solidFill>
                <a:latin typeface="Barlow Light"/>
                <a:ea typeface="Barlow Light"/>
                <a:cs typeface="Barlow Light"/>
                <a:sym typeface="Barlow Light"/>
              </a:rPr>
              <a:t>Prevention</a:t>
            </a:r>
            <a:endParaRPr sz="1500">
              <a:solidFill>
                <a:schemeClr val="lt1"/>
              </a:solidFill>
              <a:latin typeface="Barlow Light"/>
              <a:ea typeface="Barlow Light"/>
              <a:cs typeface="Barlow Light"/>
              <a:sym typeface="Barlow Light"/>
            </a:endParaRPr>
          </a:p>
          <a:p>
            <a:pPr indent="-323850" lvl="0" marL="457200" rtl="0" algn="l">
              <a:spcBef>
                <a:spcPts val="0"/>
              </a:spcBef>
              <a:spcAft>
                <a:spcPts val="0"/>
              </a:spcAft>
              <a:buClr>
                <a:schemeClr val="lt1"/>
              </a:buClr>
              <a:buSzPts val="1500"/>
              <a:buFont typeface="Barlow Light"/>
              <a:buChar char="-"/>
            </a:pPr>
            <a:r>
              <a:rPr lang="en" sz="1500">
                <a:solidFill>
                  <a:schemeClr val="lt1"/>
                </a:solidFill>
                <a:latin typeface="Barlow Light"/>
                <a:ea typeface="Barlow Light"/>
                <a:cs typeface="Barlow Light"/>
                <a:sym typeface="Barlow Light"/>
              </a:rPr>
              <a:t>Prophylactic abx for </a:t>
            </a:r>
            <a:r>
              <a:rPr lang="en" sz="1500">
                <a:solidFill>
                  <a:schemeClr val="lt1"/>
                </a:solidFill>
                <a:latin typeface="Barlow Light"/>
                <a:ea typeface="Barlow Light"/>
                <a:cs typeface="Barlow Light"/>
                <a:sym typeface="Barlow Light"/>
              </a:rPr>
              <a:t>predictable</a:t>
            </a:r>
            <a:r>
              <a:rPr lang="en" sz="1500">
                <a:solidFill>
                  <a:schemeClr val="lt1"/>
                </a:solidFill>
                <a:latin typeface="Barlow Light"/>
                <a:ea typeface="Barlow Light"/>
                <a:cs typeface="Barlow Light"/>
                <a:sym typeface="Barlow Light"/>
              </a:rPr>
              <a:t> barrier disruption </a:t>
            </a:r>
            <a:endParaRPr sz="1500">
              <a:solidFill>
                <a:schemeClr val="lt1"/>
              </a:solidFill>
              <a:latin typeface="Barlow Light"/>
              <a:ea typeface="Barlow Light"/>
              <a:cs typeface="Barlow Light"/>
              <a:sym typeface="Barlow Light"/>
            </a:endParaRPr>
          </a:p>
          <a:p>
            <a:pPr indent="0" lvl="0" marL="0" rtl="0" algn="l">
              <a:spcBef>
                <a:spcPts val="0"/>
              </a:spcBef>
              <a:spcAft>
                <a:spcPts val="0"/>
              </a:spcAft>
              <a:buNone/>
            </a:pPr>
            <a:r>
              <a:t/>
            </a:r>
            <a:endParaRPr sz="1500">
              <a:solidFill>
                <a:schemeClr val="lt1"/>
              </a:solidFill>
              <a:latin typeface="Barlow Light"/>
              <a:ea typeface="Barlow Light"/>
              <a:cs typeface="Barlow Light"/>
              <a:sym typeface="Barlow Light"/>
            </a:endParaRPr>
          </a:p>
        </p:txBody>
      </p:sp>
      <p:sp>
        <p:nvSpPr>
          <p:cNvPr id="532" name="Google Shape;532;p78"/>
          <p:cNvSpPr/>
          <p:nvPr/>
        </p:nvSpPr>
        <p:spPr>
          <a:xfrm>
            <a:off x="825500" y="103150"/>
            <a:ext cx="7906500" cy="7443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i="1" lang="en" sz="2600">
                <a:solidFill>
                  <a:srgbClr val="262222"/>
                </a:solidFill>
                <a:latin typeface="Barlow"/>
                <a:ea typeface="Barlow"/>
                <a:cs typeface="Barlow"/>
                <a:sym typeface="Barlow"/>
              </a:rPr>
              <a:t>Lactobacillus</a:t>
            </a:r>
            <a:r>
              <a:rPr b="1" lang="en" sz="2600">
                <a:solidFill>
                  <a:srgbClr val="262222"/>
                </a:solidFill>
                <a:highlight>
                  <a:srgbClr val="EAD1DC"/>
                </a:highlight>
                <a:latin typeface="Barlow"/>
                <a:ea typeface="Barlow"/>
                <a:cs typeface="Barlow"/>
                <a:sym typeface="Barlow"/>
              </a:rPr>
              <a:t> </a:t>
            </a:r>
            <a:endParaRPr b="1" sz="2600">
              <a:solidFill>
                <a:srgbClr val="262222"/>
              </a:solidFill>
              <a:highlight>
                <a:srgbClr val="EAD1DC"/>
              </a:highlight>
              <a:latin typeface="Barlow"/>
              <a:ea typeface="Barlow"/>
              <a:cs typeface="Barlow"/>
              <a:sym typeface="Barlow"/>
            </a:endParaRPr>
          </a:p>
          <a:p>
            <a:pPr indent="0" lvl="0" marL="0" rtl="0" algn="ctr">
              <a:spcBef>
                <a:spcPts val="0"/>
              </a:spcBef>
              <a:spcAft>
                <a:spcPts val="0"/>
              </a:spcAft>
              <a:buNone/>
            </a:pPr>
            <a:r>
              <a:rPr lang="en" sz="1900">
                <a:solidFill>
                  <a:srgbClr val="262222"/>
                </a:solidFill>
                <a:latin typeface="Barlow Medium"/>
                <a:ea typeface="Barlow Medium"/>
                <a:cs typeface="Barlow Medium"/>
                <a:sym typeface="Barlow Medium"/>
              </a:rPr>
              <a:t>Treatment</a:t>
            </a:r>
            <a:endParaRPr sz="1900">
              <a:solidFill>
                <a:srgbClr val="262222"/>
              </a:solidFill>
              <a:latin typeface="Barlow Medium"/>
              <a:ea typeface="Barlow Medium"/>
              <a:cs typeface="Barlow Medium"/>
              <a:sym typeface="Barlow Medium"/>
            </a:endParaRPr>
          </a:p>
        </p:txBody>
      </p:sp>
      <p:pic>
        <p:nvPicPr>
          <p:cNvPr id="533" name="Google Shape;533;p78" title="Screenshot 2026-03-01 214312.png"/>
          <p:cNvPicPr preferRelativeResize="0"/>
          <p:nvPr/>
        </p:nvPicPr>
        <p:blipFill>
          <a:blip r:embed="rId3">
            <a:alphaModFix/>
          </a:blip>
          <a:stretch>
            <a:fillRect/>
          </a:stretch>
        </p:blipFill>
        <p:spPr>
          <a:xfrm>
            <a:off x="5270925" y="2097875"/>
            <a:ext cx="3720675" cy="242228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537" name="Shape 537"/>
        <p:cNvGrpSpPr/>
        <p:nvPr/>
      </p:nvGrpSpPr>
      <p:grpSpPr>
        <a:xfrm>
          <a:off x="0" y="0"/>
          <a:ext cx="0" cy="0"/>
          <a:chOff x="0" y="0"/>
          <a:chExt cx="0" cy="0"/>
        </a:xfrm>
      </p:grpSpPr>
      <p:sp>
        <p:nvSpPr>
          <p:cNvPr id="538" name="Google Shape;538;p79"/>
          <p:cNvSpPr/>
          <p:nvPr/>
        </p:nvSpPr>
        <p:spPr>
          <a:xfrm>
            <a:off x="6917700" y="4618200"/>
            <a:ext cx="2226300" cy="5253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500">
                <a:latin typeface="Barlow Medium"/>
                <a:ea typeface="Barlow Medium"/>
                <a:cs typeface="Barlow Medium"/>
                <a:sym typeface="Barlow Medium"/>
              </a:rPr>
              <a:t>GRAM POSITIVE RODS</a:t>
            </a:r>
            <a:endParaRPr sz="1500">
              <a:latin typeface="Barlow Medium"/>
              <a:ea typeface="Barlow Medium"/>
              <a:cs typeface="Barlow Medium"/>
              <a:sym typeface="Barlow Medium"/>
            </a:endParaRPr>
          </a:p>
        </p:txBody>
      </p:sp>
      <p:sp>
        <p:nvSpPr>
          <p:cNvPr id="539" name="Google Shape;539;p79"/>
          <p:cNvSpPr txBox="1"/>
          <p:nvPr/>
        </p:nvSpPr>
        <p:spPr>
          <a:xfrm>
            <a:off x="213175" y="910875"/>
            <a:ext cx="5451600" cy="42327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chemeClr val="lt1"/>
              </a:buClr>
              <a:buSzPts val="1700"/>
              <a:buFont typeface="Barlow Light"/>
              <a:buChar char="-"/>
            </a:pPr>
            <a:r>
              <a:rPr lang="en" sz="1700">
                <a:solidFill>
                  <a:schemeClr val="lt1"/>
                </a:solidFill>
                <a:latin typeface="Barlow Light"/>
                <a:ea typeface="Barlow Light"/>
                <a:cs typeface="Barlow Light"/>
                <a:sym typeface="Barlow Light"/>
              </a:rPr>
              <a:t>When </a:t>
            </a:r>
            <a:r>
              <a:rPr lang="en" sz="1700">
                <a:solidFill>
                  <a:schemeClr val="lt1"/>
                </a:solidFill>
                <a:latin typeface="Barlow Light"/>
                <a:ea typeface="Barlow Light"/>
                <a:cs typeface="Barlow Light"/>
                <a:sym typeface="Barlow Light"/>
              </a:rPr>
              <a:t>lactobacillus</a:t>
            </a:r>
            <a:r>
              <a:rPr lang="en" sz="1700">
                <a:solidFill>
                  <a:schemeClr val="lt1"/>
                </a:solidFill>
                <a:latin typeface="Barlow Light"/>
                <a:ea typeface="Barlow Light"/>
                <a:cs typeface="Barlow Light"/>
                <a:sym typeface="Barlow Light"/>
              </a:rPr>
              <a:t> eubiosis disrupted → </a:t>
            </a:r>
            <a:r>
              <a:rPr i="1" lang="en" sz="1700">
                <a:solidFill>
                  <a:schemeClr val="lt1"/>
                </a:solidFill>
                <a:latin typeface="Barlow Light"/>
                <a:ea typeface="Barlow Light"/>
                <a:cs typeface="Barlow Light"/>
                <a:sym typeface="Barlow Light"/>
              </a:rPr>
              <a:t>M. curtisii</a:t>
            </a:r>
            <a:r>
              <a:rPr lang="en" sz="1700">
                <a:solidFill>
                  <a:schemeClr val="lt1"/>
                </a:solidFill>
                <a:latin typeface="Barlow Light"/>
                <a:ea typeface="Barlow Light"/>
                <a:cs typeface="Barlow Light"/>
                <a:sym typeface="Barlow Light"/>
              </a:rPr>
              <a:t> colonize (non commensal -  rare in healthy biota) </a:t>
            </a:r>
            <a:endParaRPr sz="1700">
              <a:solidFill>
                <a:schemeClr val="lt1"/>
              </a:solidFill>
              <a:latin typeface="Barlow Light"/>
              <a:ea typeface="Barlow Light"/>
              <a:cs typeface="Barlow Light"/>
              <a:sym typeface="Barlow Light"/>
            </a:endParaRPr>
          </a:p>
          <a:p>
            <a:pPr indent="0" lvl="0" marL="0" rtl="0" algn="l">
              <a:spcBef>
                <a:spcPts val="0"/>
              </a:spcBef>
              <a:spcAft>
                <a:spcPts val="0"/>
              </a:spcAft>
              <a:buNone/>
            </a:pPr>
            <a:r>
              <a:t/>
            </a:r>
            <a:endParaRPr sz="1700">
              <a:solidFill>
                <a:schemeClr val="lt1"/>
              </a:solidFill>
              <a:latin typeface="Barlow Light"/>
              <a:ea typeface="Barlow Light"/>
              <a:cs typeface="Barlow Light"/>
              <a:sym typeface="Barlow Light"/>
            </a:endParaRPr>
          </a:p>
          <a:p>
            <a:pPr indent="-336550" lvl="0" marL="457200" rtl="0" algn="l">
              <a:spcBef>
                <a:spcPts val="0"/>
              </a:spcBef>
              <a:spcAft>
                <a:spcPts val="0"/>
              </a:spcAft>
              <a:buClr>
                <a:schemeClr val="lt1"/>
              </a:buClr>
              <a:buSzPts val="1700"/>
              <a:buFont typeface="Barlow Light"/>
              <a:buChar char="-"/>
            </a:pPr>
            <a:r>
              <a:rPr i="1" lang="en" sz="1700">
                <a:solidFill>
                  <a:schemeClr val="lt1"/>
                </a:solidFill>
                <a:latin typeface="Barlow Light"/>
                <a:ea typeface="Barlow Light"/>
                <a:cs typeface="Barlow Light"/>
                <a:sym typeface="Barlow Light"/>
              </a:rPr>
              <a:t>M. curtisii</a:t>
            </a:r>
            <a:r>
              <a:rPr lang="en" sz="1700">
                <a:solidFill>
                  <a:schemeClr val="lt1"/>
                </a:solidFill>
                <a:latin typeface="Barlow Light"/>
                <a:ea typeface="Barlow Light"/>
                <a:cs typeface="Barlow Light"/>
                <a:sym typeface="Barlow Light"/>
              </a:rPr>
              <a:t>  prevalent in bacterial vaginosis (aka vaginitis - inflammation of the vagina or vulva) </a:t>
            </a:r>
            <a:endParaRPr sz="1700">
              <a:solidFill>
                <a:schemeClr val="lt1"/>
              </a:solidFill>
              <a:latin typeface="Barlow Light"/>
              <a:ea typeface="Barlow Light"/>
              <a:cs typeface="Barlow Light"/>
              <a:sym typeface="Barlow Light"/>
            </a:endParaRPr>
          </a:p>
          <a:p>
            <a:pPr indent="0" lvl="0" marL="0" rtl="0" algn="l">
              <a:spcBef>
                <a:spcPts val="0"/>
              </a:spcBef>
              <a:spcAft>
                <a:spcPts val="0"/>
              </a:spcAft>
              <a:buNone/>
            </a:pPr>
            <a:r>
              <a:t/>
            </a:r>
            <a:endParaRPr sz="1700">
              <a:solidFill>
                <a:schemeClr val="lt1"/>
              </a:solidFill>
              <a:latin typeface="Barlow Light"/>
              <a:ea typeface="Barlow Light"/>
              <a:cs typeface="Barlow Light"/>
              <a:sym typeface="Barlow Light"/>
            </a:endParaRPr>
          </a:p>
          <a:p>
            <a:pPr indent="-336550" lvl="0" marL="457200" rtl="0" algn="l">
              <a:spcBef>
                <a:spcPts val="0"/>
              </a:spcBef>
              <a:spcAft>
                <a:spcPts val="0"/>
              </a:spcAft>
              <a:buClr>
                <a:schemeClr val="lt1"/>
              </a:buClr>
              <a:buSzPts val="1700"/>
              <a:buFont typeface="Barlow Light"/>
              <a:buChar char="-"/>
            </a:pPr>
            <a:r>
              <a:rPr lang="en" sz="1700">
                <a:solidFill>
                  <a:schemeClr val="lt1"/>
                </a:solidFill>
                <a:latin typeface="Barlow Light"/>
                <a:ea typeface="Barlow Light"/>
                <a:cs typeface="Barlow Light"/>
                <a:sym typeface="Barlow Light"/>
              </a:rPr>
              <a:t>Gram variable or gram negative curved rods with tapered ends  but considered gram positive </a:t>
            </a:r>
            <a:endParaRPr sz="1700">
              <a:solidFill>
                <a:schemeClr val="lt1"/>
              </a:solidFill>
              <a:latin typeface="Barlow Light"/>
              <a:ea typeface="Barlow Light"/>
              <a:cs typeface="Barlow Light"/>
              <a:sym typeface="Barlow Light"/>
            </a:endParaRPr>
          </a:p>
          <a:p>
            <a:pPr indent="0" lvl="0" marL="457200" rtl="0" algn="l">
              <a:spcBef>
                <a:spcPts val="0"/>
              </a:spcBef>
              <a:spcAft>
                <a:spcPts val="0"/>
              </a:spcAft>
              <a:buNone/>
            </a:pPr>
            <a:r>
              <a:t/>
            </a:r>
            <a:endParaRPr sz="1700">
              <a:solidFill>
                <a:schemeClr val="lt1"/>
              </a:solidFill>
              <a:latin typeface="Barlow Light"/>
              <a:ea typeface="Barlow Light"/>
              <a:cs typeface="Barlow Light"/>
              <a:sym typeface="Barlow Light"/>
            </a:endParaRPr>
          </a:p>
          <a:p>
            <a:pPr indent="-336550" lvl="0" marL="457200" rtl="0" algn="l">
              <a:spcBef>
                <a:spcPts val="0"/>
              </a:spcBef>
              <a:spcAft>
                <a:spcPts val="0"/>
              </a:spcAft>
              <a:buClr>
                <a:schemeClr val="lt1"/>
              </a:buClr>
              <a:buSzPts val="1700"/>
              <a:buFont typeface="Barlow Light"/>
              <a:buChar char="-"/>
            </a:pPr>
            <a:r>
              <a:rPr lang="en" sz="1700">
                <a:solidFill>
                  <a:schemeClr val="lt1"/>
                </a:solidFill>
                <a:latin typeface="Barlow Light"/>
                <a:ea typeface="Barlow Light"/>
                <a:cs typeface="Barlow Light"/>
                <a:sym typeface="Barlow Light"/>
              </a:rPr>
              <a:t>Susceptible to </a:t>
            </a:r>
            <a:r>
              <a:rPr lang="en" sz="1700">
                <a:solidFill>
                  <a:schemeClr val="lt1"/>
                </a:solidFill>
                <a:latin typeface="Barlow Light"/>
                <a:ea typeface="Barlow Light"/>
                <a:cs typeface="Barlow Light"/>
                <a:sym typeface="Barlow Light"/>
              </a:rPr>
              <a:t> </a:t>
            </a:r>
            <a:endParaRPr sz="1700">
              <a:solidFill>
                <a:schemeClr val="lt1"/>
              </a:solidFill>
              <a:latin typeface="Barlow Light"/>
              <a:ea typeface="Barlow Light"/>
              <a:cs typeface="Barlow Light"/>
              <a:sym typeface="Barlow Light"/>
            </a:endParaRPr>
          </a:p>
          <a:p>
            <a:pPr indent="-336550" lvl="1" marL="914400" rtl="0" algn="l">
              <a:spcBef>
                <a:spcPts val="0"/>
              </a:spcBef>
              <a:spcAft>
                <a:spcPts val="0"/>
              </a:spcAft>
              <a:buClr>
                <a:schemeClr val="lt1"/>
              </a:buClr>
              <a:buSzPts val="1700"/>
              <a:buFont typeface="Barlow Light"/>
              <a:buChar char="-"/>
            </a:pPr>
            <a:r>
              <a:rPr lang="en" sz="1700">
                <a:solidFill>
                  <a:schemeClr val="lt1"/>
                </a:solidFill>
                <a:latin typeface="Barlow Light"/>
                <a:ea typeface="Barlow Light"/>
                <a:cs typeface="Barlow Light"/>
                <a:sym typeface="Barlow Light"/>
              </a:rPr>
              <a:t>Vancomycin</a:t>
            </a:r>
            <a:endParaRPr sz="1700">
              <a:solidFill>
                <a:schemeClr val="lt1"/>
              </a:solidFill>
              <a:latin typeface="Barlow Light"/>
              <a:ea typeface="Barlow Light"/>
              <a:cs typeface="Barlow Light"/>
              <a:sym typeface="Barlow Light"/>
            </a:endParaRPr>
          </a:p>
          <a:p>
            <a:pPr indent="-336550" lvl="1" marL="914400" rtl="0" algn="l">
              <a:spcBef>
                <a:spcPts val="0"/>
              </a:spcBef>
              <a:spcAft>
                <a:spcPts val="0"/>
              </a:spcAft>
              <a:buClr>
                <a:schemeClr val="lt1"/>
              </a:buClr>
              <a:buSzPts val="1700"/>
              <a:buFont typeface="Barlow Light"/>
              <a:buChar char="-"/>
            </a:pPr>
            <a:r>
              <a:rPr lang="en" sz="1700">
                <a:solidFill>
                  <a:schemeClr val="lt1"/>
                </a:solidFill>
                <a:latin typeface="Barlow Light"/>
                <a:ea typeface="Barlow Light"/>
                <a:cs typeface="Barlow Light"/>
                <a:sym typeface="Barlow Light"/>
              </a:rPr>
              <a:t>Clindamycin</a:t>
            </a:r>
            <a:endParaRPr sz="1700">
              <a:solidFill>
                <a:schemeClr val="lt1"/>
              </a:solidFill>
              <a:latin typeface="Barlow Light"/>
              <a:ea typeface="Barlow Light"/>
              <a:cs typeface="Barlow Light"/>
              <a:sym typeface="Barlow Light"/>
            </a:endParaRPr>
          </a:p>
          <a:p>
            <a:pPr indent="-336550" lvl="1" marL="914400" rtl="0" algn="l">
              <a:spcBef>
                <a:spcPts val="0"/>
              </a:spcBef>
              <a:spcAft>
                <a:spcPts val="0"/>
              </a:spcAft>
              <a:buClr>
                <a:schemeClr val="lt1"/>
              </a:buClr>
              <a:buSzPts val="1700"/>
              <a:buFont typeface="Barlow Light"/>
              <a:buChar char="-"/>
            </a:pPr>
            <a:r>
              <a:rPr lang="en" sz="1700">
                <a:solidFill>
                  <a:schemeClr val="lt1"/>
                </a:solidFill>
                <a:latin typeface="Barlow Light"/>
                <a:ea typeface="Barlow Light"/>
                <a:cs typeface="Barlow Light"/>
                <a:sym typeface="Barlow Light"/>
              </a:rPr>
              <a:t>Erythromycin</a:t>
            </a:r>
            <a:endParaRPr sz="1700">
              <a:solidFill>
                <a:schemeClr val="lt1"/>
              </a:solidFill>
              <a:latin typeface="Barlow Light"/>
              <a:ea typeface="Barlow Light"/>
              <a:cs typeface="Barlow Light"/>
              <a:sym typeface="Barlow Light"/>
            </a:endParaRPr>
          </a:p>
          <a:p>
            <a:pPr indent="-336550" lvl="1" marL="914400" rtl="0" algn="l">
              <a:spcBef>
                <a:spcPts val="0"/>
              </a:spcBef>
              <a:spcAft>
                <a:spcPts val="0"/>
              </a:spcAft>
              <a:buClr>
                <a:schemeClr val="lt1"/>
              </a:buClr>
              <a:buSzPts val="1700"/>
              <a:buFont typeface="Barlow Light"/>
              <a:buChar char="-"/>
            </a:pPr>
            <a:r>
              <a:rPr lang="en" sz="1700">
                <a:solidFill>
                  <a:schemeClr val="lt1"/>
                </a:solidFill>
                <a:latin typeface="Barlow Light"/>
                <a:ea typeface="Barlow Light"/>
                <a:cs typeface="Barlow Light"/>
                <a:sym typeface="Barlow Light"/>
              </a:rPr>
              <a:t>Ampicillin </a:t>
            </a:r>
            <a:endParaRPr sz="1700">
              <a:solidFill>
                <a:schemeClr val="lt1"/>
              </a:solidFill>
              <a:latin typeface="Barlow Light"/>
              <a:ea typeface="Barlow Light"/>
              <a:cs typeface="Barlow Light"/>
              <a:sym typeface="Barlow Light"/>
            </a:endParaRPr>
          </a:p>
          <a:p>
            <a:pPr indent="0" lvl="0" marL="0" rtl="0" algn="l">
              <a:spcBef>
                <a:spcPts val="0"/>
              </a:spcBef>
              <a:spcAft>
                <a:spcPts val="0"/>
              </a:spcAft>
              <a:buNone/>
            </a:pPr>
            <a:r>
              <a:t/>
            </a:r>
            <a:endParaRPr sz="1700">
              <a:solidFill>
                <a:schemeClr val="lt1"/>
              </a:solidFill>
              <a:latin typeface="Barlow Light"/>
              <a:ea typeface="Barlow Light"/>
              <a:cs typeface="Barlow Light"/>
              <a:sym typeface="Barlow Light"/>
            </a:endParaRPr>
          </a:p>
          <a:p>
            <a:pPr indent="0" lvl="0" marL="0" rtl="0" algn="l">
              <a:spcBef>
                <a:spcPts val="0"/>
              </a:spcBef>
              <a:spcAft>
                <a:spcPts val="0"/>
              </a:spcAft>
              <a:buNone/>
            </a:pPr>
            <a:r>
              <a:t/>
            </a:r>
            <a:endParaRPr sz="1500">
              <a:solidFill>
                <a:schemeClr val="lt1"/>
              </a:solidFill>
              <a:latin typeface="Barlow Light"/>
              <a:ea typeface="Barlow Light"/>
              <a:cs typeface="Barlow Light"/>
              <a:sym typeface="Barlow Light"/>
            </a:endParaRPr>
          </a:p>
        </p:txBody>
      </p:sp>
      <p:sp>
        <p:nvSpPr>
          <p:cNvPr id="540" name="Google Shape;540;p79"/>
          <p:cNvSpPr/>
          <p:nvPr/>
        </p:nvSpPr>
        <p:spPr>
          <a:xfrm>
            <a:off x="814950" y="103150"/>
            <a:ext cx="7514100" cy="5253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i="1" lang="en" sz="2600">
                <a:solidFill>
                  <a:srgbClr val="262222"/>
                </a:solidFill>
                <a:latin typeface="Barlow"/>
                <a:ea typeface="Barlow"/>
                <a:cs typeface="Barlow"/>
                <a:sym typeface="Barlow"/>
              </a:rPr>
              <a:t>Mobiluncus</a:t>
            </a:r>
            <a:r>
              <a:rPr b="1" i="1" lang="en" sz="2600">
                <a:solidFill>
                  <a:srgbClr val="262222"/>
                </a:solidFill>
                <a:latin typeface="Barlow"/>
                <a:ea typeface="Barlow"/>
                <a:cs typeface="Barlow"/>
                <a:sym typeface="Barlow"/>
              </a:rPr>
              <a:t> </a:t>
            </a:r>
            <a:endParaRPr b="1" i="1" sz="2600">
              <a:solidFill>
                <a:srgbClr val="262222"/>
              </a:solidFill>
              <a:latin typeface="Barlow"/>
              <a:ea typeface="Barlow"/>
              <a:cs typeface="Barlow"/>
              <a:sym typeface="Barlow"/>
            </a:endParaRPr>
          </a:p>
        </p:txBody>
      </p:sp>
      <p:pic>
        <p:nvPicPr>
          <p:cNvPr id="541" name="Google Shape;541;p79" title="Screenshot 2026-03-01 101814.png"/>
          <p:cNvPicPr preferRelativeResize="0"/>
          <p:nvPr/>
        </p:nvPicPr>
        <p:blipFill>
          <a:blip r:embed="rId3">
            <a:alphaModFix/>
          </a:blip>
          <a:stretch>
            <a:fillRect/>
          </a:stretch>
        </p:blipFill>
        <p:spPr>
          <a:xfrm>
            <a:off x="5740400" y="780850"/>
            <a:ext cx="3251200" cy="2518271"/>
          </a:xfrm>
          <a:prstGeom prst="rect">
            <a:avLst/>
          </a:prstGeom>
          <a:noFill/>
          <a:ln>
            <a:noFill/>
          </a:ln>
        </p:spPr>
      </p:pic>
      <p:pic>
        <p:nvPicPr>
          <p:cNvPr id="542" name="Google Shape;542;p79" title="Screenshot 2026-03-01 223803.png"/>
          <p:cNvPicPr preferRelativeResize="0"/>
          <p:nvPr/>
        </p:nvPicPr>
        <p:blipFill>
          <a:blip r:embed="rId4">
            <a:alphaModFix/>
          </a:blip>
          <a:stretch>
            <a:fillRect/>
          </a:stretch>
        </p:blipFill>
        <p:spPr>
          <a:xfrm>
            <a:off x="3037024" y="3109900"/>
            <a:ext cx="2703375" cy="203361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546" name="Shape 546"/>
        <p:cNvGrpSpPr/>
        <p:nvPr/>
      </p:nvGrpSpPr>
      <p:grpSpPr>
        <a:xfrm>
          <a:off x="0" y="0"/>
          <a:ext cx="0" cy="0"/>
          <a:chOff x="0" y="0"/>
          <a:chExt cx="0" cy="0"/>
        </a:xfrm>
      </p:grpSpPr>
      <p:sp>
        <p:nvSpPr>
          <p:cNvPr id="547" name="Google Shape;547;p80"/>
          <p:cNvSpPr/>
          <p:nvPr/>
        </p:nvSpPr>
        <p:spPr>
          <a:xfrm>
            <a:off x="6917700" y="4618200"/>
            <a:ext cx="2226300" cy="5253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500">
                <a:latin typeface="Barlow Medium"/>
                <a:ea typeface="Barlow Medium"/>
                <a:cs typeface="Barlow Medium"/>
                <a:sym typeface="Barlow Medium"/>
              </a:rPr>
              <a:t>GRAM POSITIVE RODS</a:t>
            </a:r>
            <a:endParaRPr sz="1500">
              <a:latin typeface="Barlow Medium"/>
              <a:ea typeface="Barlow Medium"/>
              <a:cs typeface="Barlow Medium"/>
              <a:sym typeface="Barlow Medium"/>
            </a:endParaRPr>
          </a:p>
        </p:txBody>
      </p:sp>
      <p:sp>
        <p:nvSpPr>
          <p:cNvPr id="548" name="Google Shape;548;p80"/>
          <p:cNvSpPr/>
          <p:nvPr/>
        </p:nvSpPr>
        <p:spPr>
          <a:xfrm>
            <a:off x="1185025" y="0"/>
            <a:ext cx="5903100" cy="5253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i="1" lang="en" sz="2400">
                <a:solidFill>
                  <a:srgbClr val="262222"/>
                </a:solidFill>
                <a:latin typeface="Barlow"/>
                <a:ea typeface="Barlow"/>
                <a:cs typeface="Barlow"/>
                <a:sym typeface="Barlow"/>
              </a:rPr>
              <a:t>Review </a:t>
            </a:r>
            <a:endParaRPr b="1" sz="2400">
              <a:solidFill>
                <a:srgbClr val="262222"/>
              </a:solidFill>
              <a:latin typeface="Barlow"/>
              <a:ea typeface="Barlow"/>
              <a:cs typeface="Barlow"/>
              <a:sym typeface="Barlow"/>
            </a:endParaRPr>
          </a:p>
        </p:txBody>
      </p:sp>
      <p:graphicFrame>
        <p:nvGraphicFramePr>
          <p:cNvPr id="549" name="Google Shape;549;p80"/>
          <p:cNvGraphicFramePr/>
          <p:nvPr/>
        </p:nvGraphicFramePr>
        <p:xfrm>
          <a:off x="318325" y="525300"/>
          <a:ext cx="3000000" cy="3000000"/>
        </p:xfrm>
        <a:graphic>
          <a:graphicData uri="http://schemas.openxmlformats.org/drawingml/2006/table">
            <a:tbl>
              <a:tblPr>
                <a:noFill/>
                <a:tableStyleId>{494B0FEF-4954-471A-AFFA-BFF480143EEC}</a:tableStyleId>
              </a:tblPr>
              <a:tblGrid>
                <a:gridCol w="1508100"/>
                <a:gridCol w="1456600"/>
                <a:gridCol w="1482350"/>
                <a:gridCol w="2152325"/>
              </a:tblGrid>
              <a:tr h="513950">
                <a:tc>
                  <a:txBody>
                    <a:bodyPr/>
                    <a:lstStyle/>
                    <a:p>
                      <a:pPr indent="0" lvl="0" marL="0" rtl="0" algn="l">
                        <a:spcBef>
                          <a:spcPts val="0"/>
                        </a:spcBef>
                        <a:spcAft>
                          <a:spcPts val="0"/>
                        </a:spcAft>
                        <a:buNone/>
                      </a:pPr>
                      <a:r>
                        <a:rPr b="1" lang="en">
                          <a:latin typeface="Barlow"/>
                          <a:ea typeface="Barlow"/>
                          <a:cs typeface="Barlow"/>
                          <a:sym typeface="Barlow"/>
                        </a:rPr>
                        <a:t>Anaerobic gram positive rod</a:t>
                      </a:r>
                      <a:endParaRPr b="1">
                        <a:latin typeface="Barlow"/>
                        <a:ea typeface="Barlow"/>
                        <a:cs typeface="Barlow"/>
                        <a:sym typeface="Barlow"/>
                      </a:endParaRPr>
                    </a:p>
                  </a:txBody>
                  <a:tcPr marT="91425" marB="91425" marR="91425" marL="91425"/>
                </a:tc>
                <a:tc>
                  <a:txBody>
                    <a:bodyPr/>
                    <a:lstStyle/>
                    <a:p>
                      <a:pPr indent="0" lvl="0" marL="0" rtl="0" algn="l">
                        <a:spcBef>
                          <a:spcPts val="0"/>
                        </a:spcBef>
                        <a:spcAft>
                          <a:spcPts val="0"/>
                        </a:spcAft>
                        <a:buNone/>
                      </a:pPr>
                      <a:r>
                        <a:rPr b="1" lang="en">
                          <a:latin typeface="Barlow"/>
                          <a:ea typeface="Barlow"/>
                          <a:cs typeface="Barlow"/>
                          <a:sym typeface="Barlow"/>
                        </a:rPr>
                        <a:t>Species and notes of importance</a:t>
                      </a:r>
                      <a:endParaRPr b="1">
                        <a:latin typeface="Barlow"/>
                        <a:ea typeface="Barlow"/>
                        <a:cs typeface="Barlow"/>
                        <a:sym typeface="Barlow"/>
                      </a:endParaRPr>
                    </a:p>
                  </a:txBody>
                  <a:tcPr marT="91425" marB="91425" marR="91425" marL="91425"/>
                </a:tc>
                <a:tc>
                  <a:txBody>
                    <a:bodyPr/>
                    <a:lstStyle/>
                    <a:p>
                      <a:pPr indent="0" lvl="0" marL="0" rtl="0" algn="l">
                        <a:spcBef>
                          <a:spcPts val="0"/>
                        </a:spcBef>
                        <a:spcAft>
                          <a:spcPts val="0"/>
                        </a:spcAft>
                        <a:buNone/>
                      </a:pPr>
                      <a:r>
                        <a:rPr b="1" lang="en">
                          <a:latin typeface="Barlow"/>
                          <a:ea typeface="Barlow"/>
                          <a:cs typeface="Barlow"/>
                          <a:sym typeface="Barlow"/>
                        </a:rPr>
                        <a:t>Treat with… </a:t>
                      </a:r>
                      <a:endParaRPr b="1">
                        <a:latin typeface="Barlow"/>
                        <a:ea typeface="Barlow"/>
                        <a:cs typeface="Barlow"/>
                        <a:sym typeface="Barlow"/>
                      </a:endParaRPr>
                    </a:p>
                  </a:txBody>
                  <a:tcPr marT="91425" marB="91425" marR="91425" marL="91425"/>
                </a:tc>
                <a:tc>
                  <a:txBody>
                    <a:bodyPr/>
                    <a:lstStyle/>
                    <a:p>
                      <a:pPr indent="0" lvl="0" marL="0" rtl="0" algn="l">
                        <a:spcBef>
                          <a:spcPts val="0"/>
                        </a:spcBef>
                        <a:spcAft>
                          <a:spcPts val="0"/>
                        </a:spcAft>
                        <a:buNone/>
                      </a:pPr>
                      <a:r>
                        <a:rPr b="1" lang="en">
                          <a:latin typeface="Barlow"/>
                          <a:ea typeface="Barlow"/>
                          <a:cs typeface="Barlow"/>
                          <a:sym typeface="Barlow"/>
                        </a:rPr>
                        <a:t>Colonize</a:t>
                      </a:r>
                      <a:endParaRPr b="1">
                        <a:latin typeface="Barlow"/>
                        <a:ea typeface="Barlow"/>
                        <a:cs typeface="Barlow"/>
                        <a:sym typeface="Barlow"/>
                      </a:endParaRPr>
                    </a:p>
                  </a:txBody>
                  <a:tcPr marT="91425" marB="91425" marR="91425" marL="91425"/>
                </a:tc>
              </a:tr>
              <a:tr h="513950">
                <a:tc>
                  <a:txBody>
                    <a:bodyPr/>
                    <a:lstStyle/>
                    <a:p>
                      <a:pPr indent="0" lvl="0" marL="0" rtl="0" algn="l">
                        <a:spcBef>
                          <a:spcPts val="0"/>
                        </a:spcBef>
                        <a:spcAft>
                          <a:spcPts val="0"/>
                        </a:spcAft>
                        <a:buNone/>
                      </a:pPr>
                      <a:r>
                        <a:rPr i="1" lang="en" sz="1500">
                          <a:latin typeface="Barlow Medium"/>
                          <a:ea typeface="Barlow Medium"/>
                          <a:cs typeface="Barlow Medium"/>
                          <a:sym typeface="Barlow Medium"/>
                        </a:rPr>
                        <a:t>Actinomyces</a:t>
                      </a:r>
                      <a:endParaRPr i="1" sz="1500">
                        <a:latin typeface="Barlow Medium"/>
                        <a:ea typeface="Barlow Medium"/>
                        <a:cs typeface="Barlow Medium"/>
                        <a:sym typeface="Barlow Medium"/>
                      </a:endParaRPr>
                    </a:p>
                  </a:txBody>
                  <a:tcPr marT="91425" marB="91425" marR="91425" marL="91425"/>
                </a:tc>
                <a:tc>
                  <a:txBody>
                    <a:bodyPr/>
                    <a:lstStyle/>
                    <a:p>
                      <a:pPr indent="0" lvl="0" marL="0" rtl="0" algn="l">
                        <a:spcBef>
                          <a:spcPts val="0"/>
                        </a:spcBef>
                        <a:spcAft>
                          <a:spcPts val="0"/>
                        </a:spcAft>
                        <a:buNone/>
                      </a:pPr>
                      <a:r>
                        <a:rPr lang="en">
                          <a:latin typeface="Barlow Medium"/>
                          <a:ea typeface="Barlow Medium"/>
                          <a:cs typeface="Barlow Medium"/>
                          <a:sym typeface="Barlow Medium"/>
                        </a:rPr>
                        <a:t>Actinomycosis = </a:t>
                      </a:r>
                      <a:r>
                        <a:rPr lang="en">
                          <a:latin typeface="Barlow Medium"/>
                          <a:ea typeface="Barlow Medium"/>
                          <a:cs typeface="Barlow Medium"/>
                          <a:sym typeface="Barlow Medium"/>
                        </a:rPr>
                        <a:t>abscess</a:t>
                      </a:r>
                      <a:r>
                        <a:rPr lang="en">
                          <a:latin typeface="Barlow Medium"/>
                          <a:ea typeface="Barlow Medium"/>
                          <a:cs typeface="Barlow Medium"/>
                          <a:sym typeface="Barlow Medium"/>
                        </a:rPr>
                        <a:t> with sulfur granules</a:t>
                      </a:r>
                      <a:endParaRPr>
                        <a:latin typeface="Barlow Medium"/>
                        <a:ea typeface="Barlow Medium"/>
                        <a:cs typeface="Barlow Medium"/>
                        <a:sym typeface="Barlow Medium"/>
                      </a:endParaRPr>
                    </a:p>
                  </a:txBody>
                  <a:tcPr marT="91425" marB="91425" marR="91425" marL="91425"/>
                </a:tc>
                <a:tc>
                  <a:txBody>
                    <a:bodyPr/>
                    <a:lstStyle/>
                    <a:p>
                      <a:pPr indent="0" lvl="0" marL="0" rtl="0" algn="l">
                        <a:spcBef>
                          <a:spcPts val="0"/>
                        </a:spcBef>
                        <a:spcAft>
                          <a:spcPts val="0"/>
                        </a:spcAft>
                        <a:buNone/>
                      </a:pPr>
                      <a:r>
                        <a:rPr lang="en" sz="1300">
                          <a:latin typeface="Barlow Medium"/>
                          <a:ea typeface="Barlow Medium"/>
                          <a:cs typeface="Barlow Medium"/>
                          <a:sym typeface="Barlow Medium"/>
                        </a:rPr>
                        <a:t>Penicillins</a:t>
                      </a:r>
                      <a:endParaRPr sz="1300">
                        <a:latin typeface="Barlow Medium"/>
                        <a:ea typeface="Barlow Medium"/>
                        <a:cs typeface="Barlow Medium"/>
                        <a:sym typeface="Barlow Medium"/>
                      </a:endParaRPr>
                    </a:p>
                  </a:txBody>
                  <a:tcPr marT="91425" marB="91425" marR="91425" marL="91425"/>
                </a:tc>
                <a:tc>
                  <a:txBody>
                    <a:bodyPr/>
                    <a:lstStyle/>
                    <a:p>
                      <a:pPr indent="0" lvl="0" marL="0" rtl="0" algn="l">
                        <a:spcBef>
                          <a:spcPts val="0"/>
                        </a:spcBef>
                        <a:spcAft>
                          <a:spcPts val="0"/>
                        </a:spcAft>
                        <a:buNone/>
                      </a:pPr>
                      <a:r>
                        <a:rPr lang="en" sz="1300">
                          <a:latin typeface="Barlow Medium"/>
                          <a:ea typeface="Barlow Medium"/>
                          <a:cs typeface="Barlow Medium"/>
                          <a:sym typeface="Barlow Medium"/>
                        </a:rPr>
                        <a:t>Mucosa</a:t>
                      </a:r>
                      <a:endParaRPr sz="1300">
                        <a:latin typeface="Barlow Medium"/>
                        <a:ea typeface="Barlow Medium"/>
                        <a:cs typeface="Barlow Medium"/>
                        <a:sym typeface="Barlow Medium"/>
                      </a:endParaRPr>
                    </a:p>
                  </a:txBody>
                  <a:tcPr marT="91425" marB="91425" marR="91425" marL="91425"/>
                </a:tc>
              </a:tr>
              <a:tr h="513950">
                <a:tc>
                  <a:txBody>
                    <a:bodyPr/>
                    <a:lstStyle/>
                    <a:p>
                      <a:pPr indent="0" lvl="0" marL="0" rtl="0" algn="l">
                        <a:spcBef>
                          <a:spcPts val="0"/>
                        </a:spcBef>
                        <a:spcAft>
                          <a:spcPts val="0"/>
                        </a:spcAft>
                        <a:buNone/>
                      </a:pPr>
                      <a:r>
                        <a:rPr i="1" lang="en" sz="1300">
                          <a:latin typeface="Barlow Medium"/>
                          <a:ea typeface="Barlow Medium"/>
                          <a:cs typeface="Barlow Medium"/>
                          <a:sym typeface="Barlow Medium"/>
                        </a:rPr>
                        <a:t>Propionibacterium</a:t>
                      </a:r>
                      <a:r>
                        <a:rPr i="1" lang="en" sz="1300">
                          <a:latin typeface="Barlow Medium"/>
                          <a:ea typeface="Barlow Medium"/>
                          <a:cs typeface="Barlow Medium"/>
                          <a:sym typeface="Barlow Medium"/>
                        </a:rPr>
                        <a:t> (aka Cutibacterium) </a:t>
                      </a:r>
                      <a:endParaRPr i="1" sz="1300">
                        <a:latin typeface="Barlow Medium"/>
                        <a:ea typeface="Barlow Medium"/>
                        <a:cs typeface="Barlow Medium"/>
                        <a:sym typeface="Barlow Medium"/>
                      </a:endParaRPr>
                    </a:p>
                  </a:txBody>
                  <a:tcPr marT="91425" marB="91425" marR="91425" marL="91425"/>
                </a:tc>
                <a:tc>
                  <a:txBody>
                    <a:bodyPr/>
                    <a:lstStyle/>
                    <a:p>
                      <a:pPr indent="0" lvl="0" marL="0" rtl="0" algn="l">
                        <a:spcBef>
                          <a:spcPts val="0"/>
                        </a:spcBef>
                        <a:spcAft>
                          <a:spcPts val="0"/>
                        </a:spcAft>
                        <a:buNone/>
                      </a:pPr>
                      <a:r>
                        <a:rPr i="1" lang="en">
                          <a:latin typeface="Barlow Medium"/>
                          <a:ea typeface="Barlow Medium"/>
                          <a:cs typeface="Barlow Medium"/>
                          <a:sym typeface="Barlow Medium"/>
                        </a:rPr>
                        <a:t>C. Acnes</a:t>
                      </a:r>
                      <a:r>
                        <a:rPr lang="en">
                          <a:latin typeface="Barlow Medium"/>
                          <a:ea typeface="Barlow Medium"/>
                          <a:cs typeface="Barlow Medium"/>
                          <a:sym typeface="Barlow Medium"/>
                        </a:rPr>
                        <a:t> – cause of acne </a:t>
                      </a:r>
                      <a:endParaRPr>
                        <a:latin typeface="Barlow Medium"/>
                        <a:ea typeface="Barlow Medium"/>
                        <a:cs typeface="Barlow Medium"/>
                        <a:sym typeface="Barlow Medium"/>
                      </a:endParaRPr>
                    </a:p>
                  </a:txBody>
                  <a:tcPr marT="91425" marB="91425" marR="91425" marL="91425"/>
                </a:tc>
                <a:tc>
                  <a:txBody>
                    <a:bodyPr/>
                    <a:lstStyle/>
                    <a:p>
                      <a:pPr indent="0" lvl="0" marL="0" rtl="0" algn="l">
                        <a:spcBef>
                          <a:spcPts val="0"/>
                        </a:spcBef>
                        <a:spcAft>
                          <a:spcPts val="0"/>
                        </a:spcAft>
                        <a:buNone/>
                      </a:pPr>
                      <a:r>
                        <a:rPr lang="en" sz="1300">
                          <a:solidFill>
                            <a:schemeClr val="lt1"/>
                          </a:solidFill>
                          <a:latin typeface="Barlow Medium"/>
                          <a:ea typeface="Barlow Medium"/>
                          <a:cs typeface="Barlow Medium"/>
                          <a:sym typeface="Barlow Medium"/>
                        </a:rPr>
                        <a:t>Topical: </a:t>
                      </a:r>
                      <a:r>
                        <a:rPr lang="en" sz="1300">
                          <a:solidFill>
                            <a:schemeClr val="lt1"/>
                          </a:solidFill>
                          <a:latin typeface="Barlow Medium"/>
                          <a:ea typeface="Barlow Medium"/>
                          <a:cs typeface="Barlow Medium"/>
                          <a:sym typeface="Barlow Medium"/>
                        </a:rPr>
                        <a:t>benzoyl peroxide + if needed oral abx- tetracycline </a:t>
                      </a:r>
                      <a:endParaRPr sz="1300">
                        <a:latin typeface="Barlow Medium"/>
                        <a:ea typeface="Barlow Medium"/>
                        <a:cs typeface="Barlow Medium"/>
                        <a:sym typeface="Barlow Medium"/>
                      </a:endParaRPr>
                    </a:p>
                  </a:txBody>
                  <a:tcPr marT="91425" marB="91425" marR="91425" marL="91425"/>
                </a:tc>
                <a:tc>
                  <a:txBody>
                    <a:bodyPr/>
                    <a:lstStyle/>
                    <a:p>
                      <a:pPr indent="0" lvl="0" marL="0" rtl="0" algn="l">
                        <a:spcBef>
                          <a:spcPts val="0"/>
                        </a:spcBef>
                        <a:spcAft>
                          <a:spcPts val="0"/>
                        </a:spcAft>
                        <a:buNone/>
                      </a:pPr>
                      <a:r>
                        <a:rPr lang="en" sz="1300">
                          <a:latin typeface="Barlow Medium"/>
                          <a:ea typeface="Barlow Medium"/>
                          <a:cs typeface="Barlow Medium"/>
                          <a:sym typeface="Barlow Medium"/>
                        </a:rPr>
                        <a:t>Skin</a:t>
                      </a:r>
                      <a:endParaRPr sz="1300">
                        <a:latin typeface="Barlow Medium"/>
                        <a:ea typeface="Barlow Medium"/>
                        <a:cs typeface="Barlow Medium"/>
                        <a:sym typeface="Barlow Medium"/>
                      </a:endParaRPr>
                    </a:p>
                  </a:txBody>
                  <a:tcPr marT="91425" marB="91425" marR="91425" marL="91425"/>
                </a:tc>
              </a:tr>
              <a:tr h="513950">
                <a:tc>
                  <a:txBody>
                    <a:bodyPr/>
                    <a:lstStyle/>
                    <a:p>
                      <a:pPr indent="0" lvl="0" marL="0" rtl="0" algn="l">
                        <a:spcBef>
                          <a:spcPts val="0"/>
                        </a:spcBef>
                        <a:spcAft>
                          <a:spcPts val="0"/>
                        </a:spcAft>
                        <a:buNone/>
                      </a:pPr>
                      <a:r>
                        <a:rPr i="1" lang="en" sz="1500">
                          <a:latin typeface="Barlow Medium"/>
                          <a:ea typeface="Barlow Medium"/>
                          <a:cs typeface="Barlow Medium"/>
                          <a:sym typeface="Barlow Medium"/>
                        </a:rPr>
                        <a:t>Lactobacillus</a:t>
                      </a:r>
                      <a:endParaRPr i="1" sz="1500">
                        <a:latin typeface="Barlow Medium"/>
                        <a:ea typeface="Barlow Medium"/>
                        <a:cs typeface="Barlow Medium"/>
                        <a:sym typeface="Barlow Medium"/>
                      </a:endParaRPr>
                    </a:p>
                  </a:txBody>
                  <a:tcPr marT="91425" marB="91425" marR="91425" marL="91425"/>
                </a:tc>
                <a:tc>
                  <a:txBody>
                    <a:bodyPr/>
                    <a:lstStyle/>
                    <a:p>
                      <a:pPr indent="0" lvl="0" marL="0" rtl="0" algn="l">
                        <a:spcBef>
                          <a:spcPts val="0"/>
                        </a:spcBef>
                        <a:spcAft>
                          <a:spcPts val="0"/>
                        </a:spcAft>
                        <a:buNone/>
                      </a:pPr>
                      <a:r>
                        <a:rPr lang="en">
                          <a:latin typeface="Barlow Medium"/>
                          <a:ea typeface="Barlow Medium"/>
                          <a:cs typeface="Barlow Medium"/>
                          <a:sym typeface="Barlow Medium"/>
                        </a:rPr>
                        <a:t>Many species, very commensal (used in probiotics) </a:t>
                      </a:r>
                      <a:endParaRPr>
                        <a:latin typeface="Barlow Medium"/>
                        <a:ea typeface="Barlow Medium"/>
                        <a:cs typeface="Barlow Medium"/>
                        <a:sym typeface="Barlow Medium"/>
                      </a:endParaRPr>
                    </a:p>
                  </a:txBody>
                  <a:tcPr marT="91425" marB="91425" marR="91425" marL="91425"/>
                </a:tc>
                <a:tc>
                  <a:txBody>
                    <a:bodyPr/>
                    <a:lstStyle/>
                    <a:p>
                      <a:pPr indent="0" lvl="0" marL="0" rtl="0" algn="l">
                        <a:spcBef>
                          <a:spcPts val="0"/>
                        </a:spcBef>
                        <a:spcAft>
                          <a:spcPts val="0"/>
                        </a:spcAft>
                        <a:buNone/>
                      </a:pPr>
                      <a:r>
                        <a:rPr lang="en" sz="1300">
                          <a:latin typeface="Barlow Medium"/>
                          <a:ea typeface="Barlow Medium"/>
                          <a:cs typeface="Barlow Medium"/>
                          <a:sym typeface="Barlow Medium"/>
                        </a:rPr>
                        <a:t>Penicillin</a:t>
                      </a:r>
                      <a:r>
                        <a:rPr lang="en" sz="1300">
                          <a:latin typeface="Barlow Medium"/>
                          <a:ea typeface="Barlow Medium"/>
                          <a:cs typeface="Barlow Medium"/>
                          <a:sym typeface="Barlow Medium"/>
                        </a:rPr>
                        <a:t> and </a:t>
                      </a:r>
                      <a:r>
                        <a:rPr lang="en" sz="1300">
                          <a:latin typeface="Barlow Medium"/>
                          <a:ea typeface="Barlow Medium"/>
                          <a:cs typeface="Barlow Medium"/>
                          <a:sym typeface="Barlow Medium"/>
                        </a:rPr>
                        <a:t>aminoglycosides</a:t>
                      </a:r>
                      <a:endParaRPr sz="1300">
                        <a:latin typeface="Barlow Medium"/>
                        <a:ea typeface="Barlow Medium"/>
                        <a:cs typeface="Barlow Medium"/>
                        <a:sym typeface="Barlow Medium"/>
                      </a:endParaRPr>
                    </a:p>
                  </a:txBody>
                  <a:tcPr marT="91425" marB="91425" marR="91425" marL="91425"/>
                </a:tc>
                <a:tc>
                  <a:txBody>
                    <a:bodyPr/>
                    <a:lstStyle/>
                    <a:p>
                      <a:pPr indent="0" lvl="0" marL="0" rtl="0" algn="l">
                        <a:spcBef>
                          <a:spcPts val="0"/>
                        </a:spcBef>
                        <a:spcAft>
                          <a:spcPts val="0"/>
                        </a:spcAft>
                        <a:buNone/>
                      </a:pPr>
                      <a:r>
                        <a:rPr lang="en" sz="1300">
                          <a:latin typeface="Barlow Medium"/>
                          <a:ea typeface="Barlow Medium"/>
                          <a:cs typeface="Barlow Medium"/>
                          <a:sym typeface="Barlow Medium"/>
                        </a:rPr>
                        <a:t>Mucosa of GI, genitourinary, and mouth but infection of blood or heart</a:t>
                      </a:r>
                      <a:endParaRPr sz="1300">
                        <a:latin typeface="Barlow Medium"/>
                        <a:ea typeface="Barlow Medium"/>
                        <a:cs typeface="Barlow Medium"/>
                        <a:sym typeface="Barlow Medium"/>
                      </a:endParaRPr>
                    </a:p>
                  </a:txBody>
                  <a:tcPr marT="91425" marB="91425" marR="91425" marL="91425"/>
                </a:tc>
              </a:tr>
              <a:tr h="513950">
                <a:tc>
                  <a:txBody>
                    <a:bodyPr/>
                    <a:lstStyle/>
                    <a:p>
                      <a:pPr indent="0" lvl="0" marL="0" rtl="0" algn="l">
                        <a:spcBef>
                          <a:spcPts val="0"/>
                        </a:spcBef>
                        <a:spcAft>
                          <a:spcPts val="0"/>
                        </a:spcAft>
                        <a:buNone/>
                      </a:pPr>
                      <a:r>
                        <a:rPr i="1" lang="en" sz="1500">
                          <a:latin typeface="Barlow Medium"/>
                          <a:ea typeface="Barlow Medium"/>
                          <a:cs typeface="Barlow Medium"/>
                          <a:sym typeface="Barlow Medium"/>
                        </a:rPr>
                        <a:t>Mobiluncus</a:t>
                      </a:r>
                      <a:endParaRPr i="1" sz="1500">
                        <a:latin typeface="Barlow Medium"/>
                        <a:ea typeface="Barlow Medium"/>
                        <a:cs typeface="Barlow Medium"/>
                        <a:sym typeface="Barlow Medium"/>
                      </a:endParaRPr>
                    </a:p>
                  </a:txBody>
                  <a:tcPr marT="91425" marB="91425" marR="91425" marL="91425"/>
                </a:tc>
                <a:tc>
                  <a:txBody>
                    <a:bodyPr/>
                    <a:lstStyle/>
                    <a:p>
                      <a:pPr indent="0" lvl="0" marL="0" rtl="0" algn="l">
                        <a:spcBef>
                          <a:spcPts val="0"/>
                        </a:spcBef>
                        <a:spcAft>
                          <a:spcPts val="0"/>
                        </a:spcAft>
                        <a:buNone/>
                      </a:pPr>
                      <a:r>
                        <a:rPr i="1" lang="en">
                          <a:latin typeface="Barlow Medium"/>
                          <a:ea typeface="Barlow Medium"/>
                          <a:cs typeface="Barlow Medium"/>
                          <a:sym typeface="Barlow Medium"/>
                        </a:rPr>
                        <a:t>M. curtisii </a:t>
                      </a:r>
                      <a:r>
                        <a:rPr lang="en">
                          <a:latin typeface="Barlow Medium"/>
                          <a:ea typeface="Barlow Medium"/>
                          <a:cs typeface="Barlow Medium"/>
                          <a:sym typeface="Barlow Medium"/>
                        </a:rPr>
                        <a:t>– vaginitis </a:t>
                      </a:r>
                      <a:endParaRPr>
                        <a:latin typeface="Barlow Medium"/>
                        <a:ea typeface="Barlow Medium"/>
                        <a:cs typeface="Barlow Medium"/>
                        <a:sym typeface="Barlow Medium"/>
                      </a:endParaRPr>
                    </a:p>
                  </a:txBody>
                  <a:tcPr marT="91425" marB="91425" marR="91425" marL="91425"/>
                </a:tc>
                <a:tc>
                  <a:txBody>
                    <a:bodyPr/>
                    <a:lstStyle/>
                    <a:p>
                      <a:pPr indent="0" lvl="0" marL="0" rtl="0" algn="l">
                        <a:spcBef>
                          <a:spcPts val="0"/>
                        </a:spcBef>
                        <a:spcAft>
                          <a:spcPts val="0"/>
                        </a:spcAft>
                        <a:buNone/>
                      </a:pPr>
                      <a:r>
                        <a:rPr lang="en" sz="1300">
                          <a:solidFill>
                            <a:schemeClr val="lt1"/>
                          </a:solidFill>
                          <a:latin typeface="Barlow Medium"/>
                          <a:ea typeface="Barlow Medium"/>
                          <a:cs typeface="Barlow Medium"/>
                          <a:sym typeface="Barlow Medium"/>
                        </a:rPr>
                        <a:t>Vancomycin, Clindamycin, Erythromycin, or Ampicillin</a:t>
                      </a:r>
                      <a:endParaRPr sz="1300">
                        <a:latin typeface="Barlow Medium"/>
                        <a:ea typeface="Barlow Medium"/>
                        <a:cs typeface="Barlow Medium"/>
                        <a:sym typeface="Barlow Medium"/>
                      </a:endParaRPr>
                    </a:p>
                  </a:txBody>
                  <a:tcPr marT="91425" marB="91425" marR="91425" marL="91425"/>
                </a:tc>
                <a:tc>
                  <a:txBody>
                    <a:bodyPr/>
                    <a:lstStyle/>
                    <a:p>
                      <a:pPr indent="0" lvl="0" marL="0" rtl="0" algn="l">
                        <a:spcBef>
                          <a:spcPts val="0"/>
                        </a:spcBef>
                        <a:spcAft>
                          <a:spcPts val="0"/>
                        </a:spcAft>
                        <a:buNone/>
                      </a:pPr>
                      <a:r>
                        <a:rPr lang="en" sz="1300">
                          <a:solidFill>
                            <a:schemeClr val="lt1"/>
                          </a:solidFill>
                          <a:latin typeface="Barlow Medium"/>
                          <a:ea typeface="Barlow Medium"/>
                          <a:cs typeface="Barlow Medium"/>
                          <a:sym typeface="Barlow Medium"/>
                        </a:rPr>
                        <a:t>Mucosa of vagina </a:t>
                      </a:r>
                      <a:endParaRPr sz="1300">
                        <a:solidFill>
                          <a:schemeClr val="lt1"/>
                        </a:solidFill>
                        <a:latin typeface="Barlow Medium"/>
                        <a:ea typeface="Barlow Medium"/>
                        <a:cs typeface="Barlow Medium"/>
                        <a:sym typeface="Barlow Medium"/>
                      </a:endParaRPr>
                    </a:p>
                  </a:txBody>
                  <a:tcPr marT="91425" marB="91425" marR="91425" marL="91425"/>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81"/>
          <p:cNvSpPr/>
          <p:nvPr/>
        </p:nvSpPr>
        <p:spPr>
          <a:xfrm>
            <a:off x="2453250" y="765300"/>
            <a:ext cx="4237500" cy="36129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700">
                <a:solidFill>
                  <a:srgbClr val="262222"/>
                </a:solidFill>
                <a:latin typeface="Barlow"/>
                <a:ea typeface="Barlow"/>
                <a:cs typeface="Barlow"/>
                <a:sym typeface="Barlow"/>
              </a:rPr>
              <a:t>GRAM NEGATIVE COCCI = NON PATHOGENIC :)</a:t>
            </a:r>
            <a:endParaRPr b="1" sz="1700">
              <a:solidFill>
                <a:srgbClr val="262222"/>
              </a:solidFill>
              <a:latin typeface="Barlow"/>
              <a:ea typeface="Barlow"/>
              <a:cs typeface="Barlow"/>
              <a:sym typeface="Barlow"/>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558" name="Shape 558"/>
        <p:cNvGrpSpPr/>
        <p:nvPr/>
      </p:nvGrpSpPr>
      <p:grpSpPr>
        <a:xfrm>
          <a:off x="0" y="0"/>
          <a:ext cx="0" cy="0"/>
          <a:chOff x="0" y="0"/>
          <a:chExt cx="0" cy="0"/>
        </a:xfrm>
      </p:grpSpPr>
      <p:pic>
        <p:nvPicPr>
          <p:cNvPr id="559" name="Google Shape;559;p82" title="Screenshot 2026-03-01 142233.png"/>
          <p:cNvPicPr preferRelativeResize="0"/>
          <p:nvPr/>
        </p:nvPicPr>
        <p:blipFill>
          <a:blip r:embed="rId3">
            <a:alphaModFix/>
          </a:blip>
          <a:stretch>
            <a:fillRect/>
          </a:stretch>
        </p:blipFill>
        <p:spPr>
          <a:xfrm>
            <a:off x="95375" y="713099"/>
            <a:ext cx="4272900" cy="3717300"/>
          </a:xfrm>
          <a:prstGeom prst="rect">
            <a:avLst/>
          </a:prstGeom>
          <a:noFill/>
          <a:ln>
            <a:noFill/>
          </a:ln>
        </p:spPr>
      </p:pic>
      <p:sp>
        <p:nvSpPr>
          <p:cNvPr id="560" name="Google Shape;560;p82"/>
          <p:cNvSpPr/>
          <p:nvPr/>
        </p:nvSpPr>
        <p:spPr>
          <a:xfrm>
            <a:off x="4258625" y="120275"/>
            <a:ext cx="3787500" cy="6921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500">
                <a:latin typeface="Barlow Medium"/>
                <a:ea typeface="Barlow Medium"/>
                <a:cs typeface="Barlow Medium"/>
                <a:sym typeface="Barlow Medium"/>
              </a:rPr>
              <a:t>GRAM NEGATIVE RODS</a:t>
            </a:r>
            <a:endParaRPr sz="1500">
              <a:latin typeface="Barlow Medium"/>
              <a:ea typeface="Barlow Medium"/>
              <a:cs typeface="Barlow Medium"/>
              <a:sym typeface="Barlow Medium"/>
            </a:endParaRPr>
          </a:p>
        </p:txBody>
      </p:sp>
      <p:sp>
        <p:nvSpPr>
          <p:cNvPr id="561" name="Google Shape;561;p82"/>
          <p:cNvSpPr txBox="1"/>
          <p:nvPr/>
        </p:nvSpPr>
        <p:spPr>
          <a:xfrm>
            <a:off x="4368275" y="1063625"/>
            <a:ext cx="4272900" cy="37173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SzPts val="1500"/>
              <a:buFont typeface="Barlow Light"/>
              <a:buChar char="-"/>
            </a:pPr>
            <a:r>
              <a:rPr lang="en" sz="1500">
                <a:latin typeface="Barlow Light"/>
                <a:ea typeface="Barlow Light"/>
                <a:cs typeface="Barlow Light"/>
                <a:sym typeface="Barlow Light"/>
              </a:rPr>
              <a:t>Poor gram stain </a:t>
            </a:r>
            <a:endParaRPr sz="1500">
              <a:latin typeface="Barlow Light"/>
              <a:ea typeface="Barlow Light"/>
              <a:cs typeface="Barlow Light"/>
              <a:sym typeface="Barlow Light"/>
            </a:endParaRPr>
          </a:p>
          <a:p>
            <a:pPr indent="-323850" lvl="0" marL="457200" rtl="0" algn="l">
              <a:spcBef>
                <a:spcPts val="0"/>
              </a:spcBef>
              <a:spcAft>
                <a:spcPts val="0"/>
              </a:spcAft>
              <a:buSzPts val="1500"/>
              <a:buFont typeface="Barlow Light"/>
              <a:buChar char="-"/>
            </a:pPr>
            <a:r>
              <a:rPr lang="en" sz="1500">
                <a:latin typeface="Barlow Light"/>
                <a:ea typeface="Barlow Light"/>
                <a:cs typeface="Barlow Light"/>
                <a:sym typeface="Barlow Light"/>
              </a:rPr>
              <a:t>Fastidious, slow growers (except B. fragilis)</a:t>
            </a:r>
            <a:endParaRPr sz="1500">
              <a:latin typeface="Barlow Light"/>
              <a:ea typeface="Barlow Light"/>
              <a:cs typeface="Barlow Light"/>
              <a:sym typeface="Barlow Light"/>
            </a:endParaRPr>
          </a:p>
          <a:p>
            <a:pPr indent="-323850" lvl="1" marL="914400" rtl="0" algn="l">
              <a:spcBef>
                <a:spcPts val="0"/>
              </a:spcBef>
              <a:spcAft>
                <a:spcPts val="0"/>
              </a:spcAft>
              <a:buSzPts val="1500"/>
              <a:buFont typeface="Barlow Light"/>
              <a:buChar char="-"/>
            </a:pPr>
            <a:r>
              <a:rPr lang="en" sz="1500">
                <a:latin typeface="Barlow Light"/>
                <a:ea typeface="Barlow Light"/>
                <a:cs typeface="Barlow Light"/>
                <a:sym typeface="Barlow Light"/>
              </a:rPr>
              <a:t>Usually mass spectrometry used to diagnose</a:t>
            </a:r>
            <a:endParaRPr sz="1500">
              <a:latin typeface="Barlow Light"/>
              <a:ea typeface="Barlow Light"/>
              <a:cs typeface="Barlow Light"/>
              <a:sym typeface="Barlow Light"/>
            </a:endParaRPr>
          </a:p>
          <a:p>
            <a:pPr indent="-298450" lvl="0" marL="457200" rtl="0" algn="l">
              <a:lnSpc>
                <a:spcPct val="115000"/>
              </a:lnSpc>
              <a:spcBef>
                <a:spcPts val="0"/>
              </a:spcBef>
              <a:spcAft>
                <a:spcPts val="0"/>
              </a:spcAft>
              <a:buClr>
                <a:schemeClr val="lt1"/>
              </a:buClr>
              <a:buSzPts val="1100"/>
              <a:buChar char="-"/>
            </a:pPr>
            <a:r>
              <a:rPr lang="en" sz="1500">
                <a:latin typeface="Barlow Light"/>
                <a:ea typeface="Barlow Light"/>
                <a:cs typeface="Barlow Light"/>
                <a:sym typeface="Barlow Light"/>
              </a:rPr>
              <a:t>Most produce short chain fatty acids (succinic acid) which inhibit phagocytosis</a:t>
            </a:r>
            <a:endParaRPr sz="1500">
              <a:latin typeface="Barlow Light"/>
              <a:ea typeface="Barlow Light"/>
              <a:cs typeface="Barlow Light"/>
              <a:sym typeface="Barlow Light"/>
            </a:endParaRPr>
          </a:p>
          <a:p>
            <a:pPr indent="-323850" lvl="0" marL="457200" rtl="0" algn="l">
              <a:lnSpc>
                <a:spcPct val="115000"/>
              </a:lnSpc>
              <a:spcBef>
                <a:spcPts val="0"/>
              </a:spcBef>
              <a:spcAft>
                <a:spcPts val="0"/>
              </a:spcAft>
              <a:buSzPts val="1500"/>
              <a:buFont typeface="Barlow Light"/>
              <a:buChar char="-"/>
            </a:pPr>
            <a:r>
              <a:rPr lang="en" sz="1500">
                <a:latin typeface="Barlow Light"/>
                <a:ea typeface="Barlow Light"/>
                <a:cs typeface="Barlow Light"/>
                <a:sym typeface="Barlow Light"/>
              </a:rPr>
              <a:t>Commensal on mucosa but not skin</a:t>
            </a:r>
            <a:endParaRPr sz="1500">
              <a:latin typeface="Barlow Light"/>
              <a:ea typeface="Barlow Light"/>
              <a:cs typeface="Barlow Light"/>
              <a:sym typeface="Barlow Light"/>
            </a:endParaRPr>
          </a:p>
          <a:p>
            <a:pPr indent="-298450" lvl="0" marL="457200" rtl="0" algn="l">
              <a:lnSpc>
                <a:spcPct val="115000"/>
              </a:lnSpc>
              <a:spcBef>
                <a:spcPts val="0"/>
              </a:spcBef>
              <a:spcAft>
                <a:spcPts val="0"/>
              </a:spcAft>
              <a:buClr>
                <a:schemeClr val="lt1"/>
              </a:buClr>
              <a:buSzPts val="1100"/>
              <a:buChar char="-"/>
            </a:pPr>
            <a:r>
              <a:rPr lang="en" sz="1500">
                <a:latin typeface="Barlow Light"/>
                <a:ea typeface="Barlow Light"/>
                <a:cs typeface="Barlow Light"/>
                <a:sym typeface="Barlow Light"/>
              </a:rPr>
              <a:t>Endogenous, polymicrobial infections </a:t>
            </a:r>
            <a:endParaRPr sz="1500">
              <a:latin typeface="Barlow Light"/>
              <a:ea typeface="Barlow Light"/>
              <a:cs typeface="Barlow Light"/>
              <a:sym typeface="Barlow Light"/>
            </a:endParaRPr>
          </a:p>
          <a:p>
            <a:pPr indent="-323850" lvl="0" marL="457200" rtl="0" algn="l">
              <a:spcBef>
                <a:spcPts val="0"/>
              </a:spcBef>
              <a:spcAft>
                <a:spcPts val="0"/>
              </a:spcAft>
              <a:buSzPts val="1500"/>
              <a:buFont typeface="Barlow Light"/>
              <a:buChar char="-"/>
            </a:pPr>
            <a:r>
              <a:rPr lang="en" sz="1500">
                <a:latin typeface="Barlow Light"/>
                <a:ea typeface="Barlow Light"/>
                <a:cs typeface="Barlow Light"/>
                <a:sym typeface="Barlow Light"/>
              </a:rPr>
              <a:t>Penicillin and Cephalosporin resistant</a:t>
            </a:r>
            <a:endParaRPr sz="1500">
              <a:latin typeface="Barlow Light"/>
              <a:ea typeface="Barlow Light"/>
              <a:cs typeface="Barlow Light"/>
              <a:sym typeface="Barlow Light"/>
            </a:endParaRPr>
          </a:p>
          <a:p>
            <a:pPr indent="-323850" lvl="0" marL="457200" rtl="0" algn="l">
              <a:spcBef>
                <a:spcPts val="0"/>
              </a:spcBef>
              <a:spcAft>
                <a:spcPts val="0"/>
              </a:spcAft>
              <a:buSzPts val="1500"/>
              <a:buFont typeface="Barlow Light"/>
              <a:buChar char="-"/>
            </a:pPr>
            <a:r>
              <a:rPr lang="en" sz="1500">
                <a:latin typeface="Barlow Light"/>
                <a:ea typeface="Barlow Light"/>
                <a:cs typeface="Barlow Light"/>
                <a:sym typeface="Barlow Light"/>
              </a:rPr>
              <a:t>Metronidazole</a:t>
            </a:r>
            <a:r>
              <a:rPr lang="en" sz="1500">
                <a:latin typeface="Barlow Light"/>
                <a:ea typeface="Barlow Light"/>
                <a:cs typeface="Barlow Light"/>
                <a:sym typeface="Barlow Light"/>
              </a:rPr>
              <a:t> and Carbapenem susceptible</a:t>
            </a:r>
            <a:endParaRPr sz="1500">
              <a:latin typeface="Barlow Light"/>
              <a:ea typeface="Barlow Light"/>
              <a:cs typeface="Barlow Light"/>
              <a:sym typeface="Barlow 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565" name="Shape 565"/>
        <p:cNvGrpSpPr/>
        <p:nvPr/>
      </p:nvGrpSpPr>
      <p:grpSpPr>
        <a:xfrm>
          <a:off x="0" y="0"/>
          <a:ext cx="0" cy="0"/>
          <a:chOff x="0" y="0"/>
          <a:chExt cx="0" cy="0"/>
        </a:xfrm>
      </p:grpSpPr>
      <p:sp>
        <p:nvSpPr>
          <p:cNvPr id="566" name="Google Shape;566;p83"/>
          <p:cNvSpPr/>
          <p:nvPr/>
        </p:nvSpPr>
        <p:spPr>
          <a:xfrm>
            <a:off x="0" y="875500"/>
            <a:ext cx="3443400" cy="5253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i="1" lang="en" sz="2200">
                <a:solidFill>
                  <a:srgbClr val="262222"/>
                </a:solidFill>
                <a:latin typeface="Barlow"/>
                <a:ea typeface="Barlow"/>
                <a:cs typeface="Barlow"/>
                <a:sym typeface="Barlow"/>
              </a:rPr>
              <a:t>B. fragilis</a:t>
            </a:r>
            <a:endParaRPr b="1" i="1" sz="2200">
              <a:solidFill>
                <a:srgbClr val="262222"/>
              </a:solidFill>
              <a:latin typeface="Barlow"/>
              <a:ea typeface="Barlow"/>
              <a:cs typeface="Barlow"/>
              <a:sym typeface="Barlow"/>
            </a:endParaRPr>
          </a:p>
        </p:txBody>
      </p:sp>
      <p:sp>
        <p:nvSpPr>
          <p:cNvPr id="567" name="Google Shape;567;p83"/>
          <p:cNvSpPr/>
          <p:nvPr/>
        </p:nvSpPr>
        <p:spPr>
          <a:xfrm>
            <a:off x="2850300" y="206200"/>
            <a:ext cx="3443400" cy="6693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500">
                <a:latin typeface="Barlow Medium"/>
                <a:ea typeface="Barlow Medium"/>
                <a:cs typeface="Barlow Medium"/>
                <a:sym typeface="Barlow Medium"/>
              </a:rPr>
              <a:t>GRAM NEGATIVE RODS - the look</a:t>
            </a:r>
            <a:endParaRPr sz="1500">
              <a:latin typeface="Barlow Medium"/>
              <a:ea typeface="Barlow Medium"/>
              <a:cs typeface="Barlow Medium"/>
              <a:sym typeface="Barlow Medium"/>
            </a:endParaRPr>
          </a:p>
        </p:txBody>
      </p:sp>
      <p:pic>
        <p:nvPicPr>
          <p:cNvPr id="568" name="Google Shape;568;p83" title="Screenshot 2026-03-01 141422.png"/>
          <p:cNvPicPr preferRelativeResize="0"/>
          <p:nvPr/>
        </p:nvPicPr>
        <p:blipFill>
          <a:blip r:embed="rId3">
            <a:alphaModFix/>
          </a:blip>
          <a:stretch>
            <a:fillRect/>
          </a:stretch>
        </p:blipFill>
        <p:spPr>
          <a:xfrm>
            <a:off x="93675" y="1779200"/>
            <a:ext cx="4279551" cy="3227749"/>
          </a:xfrm>
          <a:prstGeom prst="rect">
            <a:avLst/>
          </a:prstGeom>
          <a:noFill/>
          <a:ln>
            <a:noFill/>
          </a:ln>
        </p:spPr>
      </p:pic>
      <p:sp>
        <p:nvSpPr>
          <p:cNvPr id="569" name="Google Shape;569;p83"/>
          <p:cNvSpPr/>
          <p:nvPr/>
        </p:nvSpPr>
        <p:spPr>
          <a:xfrm>
            <a:off x="5221200" y="875500"/>
            <a:ext cx="3922800" cy="6693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i="1" lang="en" sz="2000">
                <a:solidFill>
                  <a:srgbClr val="262222"/>
                </a:solidFill>
                <a:latin typeface="Barlow"/>
                <a:ea typeface="Barlow"/>
                <a:cs typeface="Barlow"/>
                <a:sym typeface="Barlow"/>
              </a:rPr>
              <a:t>Fusobacterium</a:t>
            </a:r>
            <a:r>
              <a:rPr b="1" i="1" lang="en" sz="2000">
                <a:solidFill>
                  <a:srgbClr val="262222"/>
                </a:solidFill>
                <a:latin typeface="Barlow"/>
                <a:ea typeface="Barlow"/>
                <a:cs typeface="Barlow"/>
                <a:sym typeface="Barlow"/>
              </a:rPr>
              <a:t> </a:t>
            </a:r>
            <a:endParaRPr b="1" i="1" sz="2000">
              <a:solidFill>
                <a:srgbClr val="262222"/>
              </a:solidFill>
              <a:latin typeface="Barlow"/>
              <a:ea typeface="Barlow"/>
              <a:cs typeface="Barlow"/>
              <a:sym typeface="Barlow"/>
            </a:endParaRPr>
          </a:p>
          <a:p>
            <a:pPr indent="0" lvl="0" marL="0" rtl="0" algn="ctr">
              <a:spcBef>
                <a:spcPts val="0"/>
              </a:spcBef>
              <a:spcAft>
                <a:spcPts val="0"/>
              </a:spcAft>
              <a:buNone/>
            </a:pPr>
            <a:r>
              <a:rPr b="1" lang="en" sz="1300">
                <a:solidFill>
                  <a:srgbClr val="262222"/>
                </a:solidFill>
                <a:latin typeface="Barlow"/>
                <a:ea typeface="Barlow"/>
                <a:cs typeface="Barlow"/>
                <a:sym typeface="Barlow"/>
              </a:rPr>
              <a:t>(</a:t>
            </a:r>
            <a:r>
              <a:rPr b="1" lang="en" sz="1300">
                <a:solidFill>
                  <a:srgbClr val="262222"/>
                </a:solidFill>
                <a:latin typeface="Barlow"/>
                <a:ea typeface="Barlow"/>
                <a:cs typeface="Barlow"/>
                <a:sym typeface="Barlow"/>
              </a:rPr>
              <a:t>fusiform</a:t>
            </a:r>
            <a:r>
              <a:rPr b="1" lang="en" sz="1300">
                <a:solidFill>
                  <a:srgbClr val="262222"/>
                </a:solidFill>
                <a:latin typeface="Barlow"/>
                <a:ea typeface="Barlow"/>
                <a:cs typeface="Barlow"/>
                <a:sym typeface="Barlow"/>
              </a:rPr>
              <a:t>)</a:t>
            </a:r>
            <a:endParaRPr b="1" sz="1300">
              <a:solidFill>
                <a:srgbClr val="262222"/>
              </a:solidFill>
              <a:latin typeface="Barlow"/>
              <a:ea typeface="Barlow"/>
              <a:cs typeface="Barlow"/>
              <a:sym typeface="Barlow"/>
            </a:endParaRPr>
          </a:p>
        </p:txBody>
      </p:sp>
      <p:pic>
        <p:nvPicPr>
          <p:cNvPr id="570" name="Google Shape;570;p83" title="Screenshot 2026-03-01 141835.png"/>
          <p:cNvPicPr preferRelativeResize="0"/>
          <p:nvPr/>
        </p:nvPicPr>
        <p:blipFill>
          <a:blip r:embed="rId4">
            <a:alphaModFix/>
          </a:blip>
          <a:stretch>
            <a:fillRect/>
          </a:stretch>
        </p:blipFill>
        <p:spPr>
          <a:xfrm>
            <a:off x="4717250" y="1800259"/>
            <a:ext cx="4279550" cy="319309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574" name="Shape 574"/>
        <p:cNvGrpSpPr/>
        <p:nvPr/>
      </p:nvGrpSpPr>
      <p:grpSpPr>
        <a:xfrm>
          <a:off x="0" y="0"/>
          <a:ext cx="0" cy="0"/>
          <a:chOff x="0" y="0"/>
          <a:chExt cx="0" cy="0"/>
        </a:xfrm>
      </p:grpSpPr>
      <p:sp>
        <p:nvSpPr>
          <p:cNvPr id="575" name="Google Shape;575;p84"/>
          <p:cNvSpPr/>
          <p:nvPr/>
        </p:nvSpPr>
        <p:spPr>
          <a:xfrm>
            <a:off x="6917700" y="4618200"/>
            <a:ext cx="2226300" cy="5253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500">
                <a:latin typeface="Barlow Medium"/>
                <a:ea typeface="Barlow Medium"/>
                <a:cs typeface="Barlow Medium"/>
                <a:sym typeface="Barlow Medium"/>
              </a:rPr>
              <a:t>GRAM NEGATIVE RODS</a:t>
            </a:r>
            <a:endParaRPr sz="1500">
              <a:latin typeface="Barlow Medium"/>
              <a:ea typeface="Barlow Medium"/>
              <a:cs typeface="Barlow Medium"/>
              <a:sym typeface="Barlow Medium"/>
            </a:endParaRPr>
          </a:p>
        </p:txBody>
      </p:sp>
      <p:sp>
        <p:nvSpPr>
          <p:cNvPr id="576" name="Google Shape;576;p84"/>
          <p:cNvSpPr/>
          <p:nvPr/>
        </p:nvSpPr>
        <p:spPr>
          <a:xfrm>
            <a:off x="2610600" y="107825"/>
            <a:ext cx="3922800" cy="6693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i="1" lang="en" sz="2400">
                <a:solidFill>
                  <a:srgbClr val="262222"/>
                </a:solidFill>
                <a:latin typeface="Barlow"/>
                <a:ea typeface="Barlow"/>
                <a:cs typeface="Barlow"/>
                <a:sym typeface="Barlow"/>
              </a:rPr>
              <a:t>Bacteroides (all)</a:t>
            </a:r>
            <a:endParaRPr b="1" i="1" sz="2200">
              <a:solidFill>
                <a:srgbClr val="262222"/>
              </a:solidFill>
              <a:latin typeface="Barlow"/>
              <a:ea typeface="Barlow"/>
              <a:cs typeface="Barlow"/>
              <a:sym typeface="Barlow"/>
            </a:endParaRPr>
          </a:p>
        </p:txBody>
      </p:sp>
      <p:sp>
        <p:nvSpPr>
          <p:cNvPr id="577" name="Google Shape;577;p84"/>
          <p:cNvSpPr txBox="1"/>
          <p:nvPr/>
        </p:nvSpPr>
        <p:spPr>
          <a:xfrm>
            <a:off x="342225" y="944100"/>
            <a:ext cx="6764100" cy="12468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Barlow Light"/>
              <a:buChar char="-"/>
            </a:pPr>
            <a:r>
              <a:rPr lang="en" sz="1800">
                <a:latin typeface="Barlow Light"/>
                <a:ea typeface="Barlow Light"/>
                <a:cs typeface="Barlow Light"/>
                <a:sym typeface="Barlow Light"/>
              </a:rPr>
              <a:t>Growth stimulated by bile</a:t>
            </a:r>
            <a:endParaRPr sz="1800">
              <a:latin typeface="Barlow Light"/>
              <a:ea typeface="Barlow Light"/>
              <a:cs typeface="Barlow Light"/>
              <a:sym typeface="Barlow Light"/>
            </a:endParaRPr>
          </a:p>
          <a:p>
            <a:pPr indent="-342900" lvl="0" marL="457200" rtl="0" algn="l">
              <a:spcBef>
                <a:spcPts val="0"/>
              </a:spcBef>
              <a:spcAft>
                <a:spcPts val="0"/>
              </a:spcAft>
              <a:buSzPts val="1800"/>
              <a:buFont typeface="Barlow Light"/>
              <a:buChar char="-"/>
            </a:pPr>
            <a:r>
              <a:rPr lang="en" sz="1800">
                <a:latin typeface="Barlow Light"/>
                <a:ea typeface="Barlow Light"/>
                <a:cs typeface="Barlow Light"/>
                <a:sym typeface="Barlow Light"/>
              </a:rPr>
              <a:t>Gram negative → cell wall, LPS but little to no endotoxin </a:t>
            </a:r>
            <a:endParaRPr sz="1800">
              <a:latin typeface="Barlow Light"/>
              <a:ea typeface="Barlow Light"/>
              <a:cs typeface="Barlow Light"/>
              <a:sym typeface="Barlow Light"/>
            </a:endParaRPr>
          </a:p>
          <a:p>
            <a:pPr indent="-342900" lvl="0" marL="457200" rtl="0" algn="l">
              <a:spcBef>
                <a:spcPts val="0"/>
              </a:spcBef>
              <a:spcAft>
                <a:spcPts val="0"/>
              </a:spcAft>
              <a:buSzPts val="1800"/>
              <a:buFont typeface="Barlow Light"/>
              <a:buChar char="-"/>
            </a:pPr>
            <a:r>
              <a:rPr lang="en" sz="1800">
                <a:latin typeface="Barlow Light"/>
                <a:ea typeface="Barlow Light"/>
                <a:cs typeface="Barlow Light"/>
                <a:sym typeface="Barlow Light"/>
              </a:rPr>
              <a:t>Catalase and superoxide dismutase positive</a:t>
            </a:r>
            <a:endParaRPr sz="1800">
              <a:latin typeface="Barlow Light"/>
              <a:ea typeface="Barlow Light"/>
              <a:cs typeface="Barlow Light"/>
              <a:sym typeface="Barlow Light"/>
            </a:endParaRPr>
          </a:p>
          <a:p>
            <a:pPr indent="0" lvl="0" marL="0" rtl="0" algn="l">
              <a:spcBef>
                <a:spcPts val="0"/>
              </a:spcBef>
              <a:spcAft>
                <a:spcPts val="0"/>
              </a:spcAft>
              <a:buNone/>
            </a:pPr>
            <a:r>
              <a:rPr lang="en" sz="1500">
                <a:latin typeface="Barlow Light"/>
                <a:ea typeface="Barlow Light"/>
                <a:cs typeface="Barlow Light"/>
                <a:sym typeface="Barlow Light"/>
              </a:rPr>
              <a:t> </a:t>
            </a:r>
            <a:endParaRPr sz="1500">
              <a:latin typeface="Barlow Light"/>
              <a:ea typeface="Barlow Light"/>
              <a:cs typeface="Barlow Light"/>
              <a:sym typeface="Barlow Light"/>
            </a:endParaRPr>
          </a:p>
        </p:txBody>
      </p:sp>
      <p:pic>
        <p:nvPicPr>
          <p:cNvPr id="578" name="Google Shape;578;p84" title="Screenshot 2026-03-01 145913.png"/>
          <p:cNvPicPr preferRelativeResize="0"/>
          <p:nvPr/>
        </p:nvPicPr>
        <p:blipFill>
          <a:blip r:embed="rId3">
            <a:alphaModFix/>
          </a:blip>
          <a:stretch>
            <a:fillRect/>
          </a:stretch>
        </p:blipFill>
        <p:spPr>
          <a:xfrm>
            <a:off x="466475" y="2030275"/>
            <a:ext cx="3140601" cy="1647850"/>
          </a:xfrm>
          <a:prstGeom prst="rect">
            <a:avLst/>
          </a:prstGeom>
          <a:noFill/>
          <a:ln>
            <a:noFill/>
          </a:ln>
        </p:spPr>
      </p:pic>
      <p:pic>
        <p:nvPicPr>
          <p:cNvPr id="579" name="Google Shape;579;p84" title="Screenshot 2026-03-01 150411.png"/>
          <p:cNvPicPr preferRelativeResize="0"/>
          <p:nvPr/>
        </p:nvPicPr>
        <p:blipFill>
          <a:blip r:embed="rId4">
            <a:alphaModFix/>
          </a:blip>
          <a:stretch>
            <a:fillRect/>
          </a:stretch>
        </p:blipFill>
        <p:spPr>
          <a:xfrm>
            <a:off x="5390157" y="1782225"/>
            <a:ext cx="3624292" cy="2049300"/>
          </a:xfrm>
          <a:prstGeom prst="rect">
            <a:avLst/>
          </a:prstGeom>
          <a:noFill/>
          <a:ln>
            <a:noFill/>
          </a:ln>
        </p:spPr>
      </p:pic>
      <p:pic>
        <p:nvPicPr>
          <p:cNvPr id="580" name="Google Shape;580;p84" title="Screenshot 2026-03-01 150916.png"/>
          <p:cNvPicPr preferRelativeResize="0"/>
          <p:nvPr/>
        </p:nvPicPr>
        <p:blipFill>
          <a:blip r:embed="rId5">
            <a:alphaModFix/>
          </a:blip>
          <a:stretch>
            <a:fillRect/>
          </a:stretch>
        </p:blipFill>
        <p:spPr>
          <a:xfrm>
            <a:off x="2725200" y="3831525"/>
            <a:ext cx="2664950" cy="13119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584" name="Shape 584"/>
        <p:cNvGrpSpPr/>
        <p:nvPr/>
      </p:nvGrpSpPr>
      <p:grpSpPr>
        <a:xfrm>
          <a:off x="0" y="0"/>
          <a:ext cx="0" cy="0"/>
          <a:chOff x="0" y="0"/>
          <a:chExt cx="0" cy="0"/>
        </a:xfrm>
      </p:grpSpPr>
      <p:sp>
        <p:nvSpPr>
          <p:cNvPr id="585" name="Google Shape;585;p85"/>
          <p:cNvSpPr/>
          <p:nvPr/>
        </p:nvSpPr>
        <p:spPr>
          <a:xfrm>
            <a:off x="6917700" y="4618200"/>
            <a:ext cx="2226300" cy="5253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500">
                <a:latin typeface="Barlow Medium"/>
                <a:ea typeface="Barlow Medium"/>
                <a:cs typeface="Barlow Medium"/>
                <a:sym typeface="Barlow Medium"/>
              </a:rPr>
              <a:t>GRAM NEGATIVE RODS</a:t>
            </a:r>
            <a:endParaRPr sz="1500">
              <a:latin typeface="Barlow Medium"/>
              <a:ea typeface="Barlow Medium"/>
              <a:cs typeface="Barlow Medium"/>
              <a:sym typeface="Barlow Medium"/>
            </a:endParaRPr>
          </a:p>
        </p:txBody>
      </p:sp>
      <p:sp>
        <p:nvSpPr>
          <p:cNvPr id="586" name="Google Shape;586;p85"/>
          <p:cNvSpPr/>
          <p:nvPr/>
        </p:nvSpPr>
        <p:spPr>
          <a:xfrm>
            <a:off x="2610600" y="107825"/>
            <a:ext cx="3922800" cy="6693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i="1" lang="en" sz="2400">
                <a:solidFill>
                  <a:srgbClr val="262222"/>
                </a:solidFill>
                <a:latin typeface="Barlow"/>
                <a:ea typeface="Barlow"/>
                <a:cs typeface="Barlow"/>
                <a:sym typeface="Barlow"/>
              </a:rPr>
              <a:t>B. fragilis</a:t>
            </a:r>
            <a:endParaRPr b="1" i="1" sz="2400">
              <a:solidFill>
                <a:srgbClr val="262222"/>
              </a:solidFill>
              <a:latin typeface="Barlow"/>
              <a:ea typeface="Barlow"/>
              <a:cs typeface="Barlow"/>
              <a:sym typeface="Barlow"/>
            </a:endParaRPr>
          </a:p>
          <a:p>
            <a:pPr indent="0" lvl="0" marL="0" rtl="0" algn="ctr">
              <a:spcBef>
                <a:spcPts val="0"/>
              </a:spcBef>
              <a:spcAft>
                <a:spcPts val="0"/>
              </a:spcAft>
              <a:buNone/>
            </a:pPr>
            <a:r>
              <a:rPr b="1" lang="en" sz="2400">
                <a:solidFill>
                  <a:srgbClr val="262222"/>
                </a:solidFill>
                <a:latin typeface="Barlow"/>
                <a:ea typeface="Barlow"/>
                <a:cs typeface="Barlow"/>
                <a:sym typeface="Barlow"/>
              </a:rPr>
              <a:t>Infections</a:t>
            </a:r>
            <a:endParaRPr b="1" sz="2400">
              <a:solidFill>
                <a:srgbClr val="262222"/>
              </a:solidFill>
              <a:latin typeface="Barlow"/>
              <a:ea typeface="Barlow"/>
              <a:cs typeface="Barlow"/>
              <a:sym typeface="Barlow"/>
            </a:endParaRPr>
          </a:p>
        </p:txBody>
      </p:sp>
      <p:sp>
        <p:nvSpPr>
          <p:cNvPr id="587" name="Google Shape;587;p85"/>
          <p:cNvSpPr txBox="1"/>
          <p:nvPr/>
        </p:nvSpPr>
        <p:spPr>
          <a:xfrm>
            <a:off x="233350" y="1085025"/>
            <a:ext cx="8273400" cy="14931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rgbClr val="0A0A0A"/>
              </a:buClr>
              <a:buSzPts val="1700"/>
              <a:buFont typeface="Barlow Light"/>
              <a:buChar char="-"/>
            </a:pPr>
            <a:r>
              <a:rPr lang="en" sz="1700">
                <a:solidFill>
                  <a:srgbClr val="0A0A0A"/>
                </a:solidFill>
                <a:latin typeface="Barlow Light"/>
                <a:ea typeface="Barlow Light"/>
                <a:cs typeface="Barlow Light"/>
                <a:sym typeface="Barlow Light"/>
              </a:rPr>
              <a:t>Most common is</a:t>
            </a:r>
            <a:r>
              <a:rPr lang="en" sz="1700">
                <a:solidFill>
                  <a:srgbClr val="0A0A0A"/>
                </a:solidFill>
                <a:latin typeface="Barlow Light"/>
                <a:ea typeface="Barlow Light"/>
                <a:cs typeface="Barlow Light"/>
                <a:sym typeface="Barlow Light"/>
              </a:rPr>
              <a:t> abdominal</a:t>
            </a:r>
            <a:r>
              <a:rPr lang="en" sz="1700">
                <a:solidFill>
                  <a:srgbClr val="0A0A0A"/>
                </a:solidFill>
                <a:latin typeface="Barlow Light"/>
                <a:ea typeface="Barlow Light"/>
                <a:cs typeface="Barlow Light"/>
                <a:sym typeface="Barlow Light"/>
              </a:rPr>
              <a:t> → inflammatory, watery diarrhea, no blood</a:t>
            </a:r>
            <a:endParaRPr sz="1700">
              <a:solidFill>
                <a:srgbClr val="0A0A0A"/>
              </a:solidFill>
              <a:latin typeface="Barlow Light"/>
              <a:ea typeface="Barlow Light"/>
              <a:cs typeface="Barlow Light"/>
              <a:sym typeface="Barlow Light"/>
            </a:endParaRPr>
          </a:p>
          <a:p>
            <a:pPr indent="-336550" lvl="1" marL="1371600" rtl="0" algn="l">
              <a:spcBef>
                <a:spcPts val="0"/>
              </a:spcBef>
              <a:spcAft>
                <a:spcPts val="0"/>
              </a:spcAft>
              <a:buClr>
                <a:srgbClr val="0A0A0A"/>
              </a:buClr>
              <a:buSzPts val="1700"/>
              <a:buFont typeface="Barlow Light"/>
              <a:buChar char="-"/>
            </a:pPr>
            <a:r>
              <a:rPr lang="en" sz="1700">
                <a:solidFill>
                  <a:srgbClr val="0A0A0A"/>
                </a:solidFill>
                <a:latin typeface="Barlow Light"/>
                <a:ea typeface="Barlow Light"/>
                <a:cs typeface="Barlow Light"/>
                <a:sym typeface="Barlow Light"/>
              </a:rPr>
              <a:t>&gt;5 years old</a:t>
            </a:r>
            <a:endParaRPr sz="1700">
              <a:solidFill>
                <a:srgbClr val="0A0A0A"/>
              </a:solidFill>
              <a:latin typeface="Barlow Light"/>
              <a:ea typeface="Barlow Light"/>
              <a:cs typeface="Barlow Light"/>
              <a:sym typeface="Barlow Light"/>
            </a:endParaRPr>
          </a:p>
          <a:p>
            <a:pPr indent="0" lvl="0" marL="0" rtl="0" algn="l">
              <a:spcBef>
                <a:spcPts val="0"/>
              </a:spcBef>
              <a:spcAft>
                <a:spcPts val="0"/>
              </a:spcAft>
              <a:buNone/>
            </a:pPr>
            <a:r>
              <a:t/>
            </a:r>
            <a:endParaRPr sz="1700">
              <a:solidFill>
                <a:srgbClr val="0A0A0A"/>
              </a:solidFill>
              <a:latin typeface="Barlow Light"/>
              <a:ea typeface="Barlow Light"/>
              <a:cs typeface="Barlow Light"/>
              <a:sym typeface="Barlow Light"/>
            </a:endParaRPr>
          </a:p>
          <a:p>
            <a:pPr indent="-336550" lvl="0" marL="457200" rtl="0" algn="l">
              <a:spcBef>
                <a:spcPts val="0"/>
              </a:spcBef>
              <a:spcAft>
                <a:spcPts val="0"/>
              </a:spcAft>
              <a:buClr>
                <a:srgbClr val="0A0A0A"/>
              </a:buClr>
              <a:buSzPts val="1700"/>
              <a:buFont typeface="Barlow Light"/>
              <a:buChar char="-"/>
            </a:pPr>
            <a:r>
              <a:rPr lang="en" sz="1700">
                <a:solidFill>
                  <a:srgbClr val="0A0A0A"/>
                </a:solidFill>
                <a:latin typeface="Barlow Light"/>
                <a:ea typeface="Barlow Light"/>
                <a:cs typeface="Barlow Light"/>
                <a:sym typeface="Barlow Light"/>
              </a:rPr>
              <a:t>G</a:t>
            </a:r>
            <a:r>
              <a:rPr lang="en" sz="1700">
                <a:solidFill>
                  <a:srgbClr val="0A0A0A"/>
                </a:solidFill>
                <a:latin typeface="Barlow Light"/>
                <a:ea typeface="Barlow Light"/>
                <a:cs typeface="Barlow Light"/>
                <a:sym typeface="Barlow Light"/>
              </a:rPr>
              <a:t>enital,  Pleuropulmonary, and Liver —&gt; usually </a:t>
            </a:r>
            <a:r>
              <a:rPr lang="en" sz="1700">
                <a:solidFill>
                  <a:srgbClr val="0A0A0A"/>
                </a:solidFill>
                <a:latin typeface="Barlow Light"/>
                <a:ea typeface="Barlow Light"/>
                <a:cs typeface="Barlow Light"/>
                <a:sym typeface="Barlow Light"/>
              </a:rPr>
              <a:t>abscess</a:t>
            </a:r>
            <a:r>
              <a:rPr lang="en" sz="1700">
                <a:solidFill>
                  <a:srgbClr val="0A0A0A"/>
                </a:solidFill>
                <a:latin typeface="Barlow Light"/>
                <a:ea typeface="Barlow Light"/>
                <a:cs typeface="Barlow Light"/>
                <a:sym typeface="Barlow Light"/>
              </a:rPr>
              <a:t> </a:t>
            </a:r>
            <a:endParaRPr sz="1700">
              <a:solidFill>
                <a:srgbClr val="0A0A0A"/>
              </a:solidFill>
              <a:latin typeface="Barlow Light"/>
              <a:ea typeface="Barlow Light"/>
              <a:cs typeface="Barlow Light"/>
              <a:sym typeface="Barlow Light"/>
            </a:endParaRPr>
          </a:p>
          <a:p>
            <a:pPr indent="0" lvl="0" marL="0" rtl="0" algn="l">
              <a:spcBef>
                <a:spcPts val="0"/>
              </a:spcBef>
              <a:spcAft>
                <a:spcPts val="0"/>
              </a:spcAft>
              <a:buNone/>
            </a:pPr>
            <a:r>
              <a:t/>
            </a:r>
            <a:endParaRPr sz="1700">
              <a:solidFill>
                <a:srgbClr val="0A0A0A"/>
              </a:solidFill>
              <a:latin typeface="Barlow Light"/>
              <a:ea typeface="Barlow Light"/>
              <a:cs typeface="Barlow Light"/>
              <a:sym typeface="Barlow Light"/>
            </a:endParaRPr>
          </a:p>
        </p:txBody>
      </p:sp>
      <p:pic>
        <p:nvPicPr>
          <p:cNvPr id="588" name="Google Shape;588;p85" title="Screenshot 2026-03-01 154351.png"/>
          <p:cNvPicPr preferRelativeResize="0"/>
          <p:nvPr/>
        </p:nvPicPr>
        <p:blipFill>
          <a:blip r:embed="rId3">
            <a:alphaModFix/>
          </a:blip>
          <a:stretch>
            <a:fillRect/>
          </a:stretch>
        </p:blipFill>
        <p:spPr>
          <a:xfrm>
            <a:off x="319950" y="2886025"/>
            <a:ext cx="3594455" cy="2260575"/>
          </a:xfrm>
          <a:prstGeom prst="rect">
            <a:avLst/>
          </a:prstGeom>
          <a:noFill/>
          <a:ln>
            <a:noFill/>
          </a:ln>
        </p:spPr>
      </p:pic>
      <p:pic>
        <p:nvPicPr>
          <p:cNvPr id="589" name="Google Shape;589;p85" title="Screenshot 2026-03-01 154551.png"/>
          <p:cNvPicPr preferRelativeResize="0"/>
          <p:nvPr/>
        </p:nvPicPr>
        <p:blipFill>
          <a:blip r:embed="rId4">
            <a:alphaModFix/>
          </a:blip>
          <a:stretch>
            <a:fillRect/>
          </a:stretch>
        </p:blipFill>
        <p:spPr>
          <a:xfrm>
            <a:off x="6917700" y="1567150"/>
            <a:ext cx="1537975" cy="28562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593" name="Shape 593"/>
        <p:cNvGrpSpPr/>
        <p:nvPr/>
      </p:nvGrpSpPr>
      <p:grpSpPr>
        <a:xfrm>
          <a:off x="0" y="0"/>
          <a:ext cx="0" cy="0"/>
          <a:chOff x="0" y="0"/>
          <a:chExt cx="0" cy="0"/>
        </a:xfrm>
      </p:grpSpPr>
      <p:sp>
        <p:nvSpPr>
          <p:cNvPr id="594" name="Google Shape;594;p86"/>
          <p:cNvSpPr/>
          <p:nvPr/>
        </p:nvSpPr>
        <p:spPr>
          <a:xfrm>
            <a:off x="6917700" y="4618200"/>
            <a:ext cx="2226300" cy="5253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500">
                <a:latin typeface="Barlow Medium"/>
                <a:ea typeface="Barlow Medium"/>
                <a:cs typeface="Barlow Medium"/>
                <a:sym typeface="Barlow Medium"/>
              </a:rPr>
              <a:t>GRAM NEGATIVE RODS</a:t>
            </a:r>
            <a:endParaRPr sz="1500">
              <a:latin typeface="Barlow Medium"/>
              <a:ea typeface="Barlow Medium"/>
              <a:cs typeface="Barlow Medium"/>
              <a:sym typeface="Barlow Medium"/>
            </a:endParaRPr>
          </a:p>
        </p:txBody>
      </p:sp>
      <p:sp>
        <p:nvSpPr>
          <p:cNvPr id="595" name="Google Shape;595;p86"/>
          <p:cNvSpPr txBox="1"/>
          <p:nvPr/>
        </p:nvSpPr>
        <p:spPr>
          <a:xfrm>
            <a:off x="319950" y="1085025"/>
            <a:ext cx="8273400" cy="20163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rgbClr val="0A0A0A"/>
              </a:buClr>
              <a:buSzPts val="1700"/>
              <a:buFont typeface="Barlow Light"/>
              <a:buChar char="-"/>
            </a:pPr>
            <a:r>
              <a:rPr lang="en" sz="1700">
                <a:solidFill>
                  <a:srgbClr val="0A0A0A"/>
                </a:solidFill>
                <a:latin typeface="Barlow Light"/>
                <a:ea typeface="Barlow Light"/>
                <a:cs typeface="Barlow Light"/>
                <a:sym typeface="Barlow Light"/>
              </a:rPr>
              <a:t>Virulence factors:</a:t>
            </a:r>
            <a:endParaRPr sz="1700">
              <a:solidFill>
                <a:srgbClr val="0A0A0A"/>
              </a:solidFill>
              <a:latin typeface="Barlow Light"/>
              <a:ea typeface="Barlow Light"/>
              <a:cs typeface="Barlow Light"/>
              <a:sym typeface="Barlow Light"/>
            </a:endParaRPr>
          </a:p>
          <a:p>
            <a:pPr indent="-336550" lvl="1" marL="1371600" rtl="0" algn="l">
              <a:spcBef>
                <a:spcPts val="0"/>
              </a:spcBef>
              <a:spcAft>
                <a:spcPts val="0"/>
              </a:spcAft>
              <a:buClr>
                <a:srgbClr val="0A0A0A"/>
              </a:buClr>
              <a:buSzPts val="1700"/>
              <a:buFont typeface="Barlow Light"/>
              <a:buChar char="-"/>
            </a:pPr>
            <a:r>
              <a:rPr lang="en" sz="1700">
                <a:solidFill>
                  <a:srgbClr val="0A0A0A"/>
                </a:solidFill>
                <a:latin typeface="Barlow Light"/>
                <a:ea typeface="Barlow Light"/>
                <a:cs typeface="Barlow Light"/>
                <a:sym typeface="Barlow Light"/>
              </a:rPr>
              <a:t>Capsule</a:t>
            </a:r>
            <a:endParaRPr sz="1700">
              <a:solidFill>
                <a:srgbClr val="0A0A0A"/>
              </a:solidFill>
              <a:latin typeface="Barlow Light"/>
              <a:ea typeface="Barlow Light"/>
              <a:cs typeface="Barlow Light"/>
              <a:sym typeface="Barlow Light"/>
            </a:endParaRPr>
          </a:p>
          <a:p>
            <a:pPr indent="-336550" lvl="1" marL="1371600" rtl="0" algn="l">
              <a:spcBef>
                <a:spcPts val="0"/>
              </a:spcBef>
              <a:spcAft>
                <a:spcPts val="0"/>
              </a:spcAft>
              <a:buClr>
                <a:srgbClr val="0A0A0A"/>
              </a:buClr>
              <a:buSzPts val="1700"/>
              <a:buFont typeface="Barlow Light"/>
              <a:buChar char="-"/>
            </a:pPr>
            <a:r>
              <a:rPr lang="en" sz="1700">
                <a:solidFill>
                  <a:srgbClr val="0A0A0A"/>
                </a:solidFill>
                <a:latin typeface="Barlow Light"/>
                <a:ea typeface="Barlow Light"/>
                <a:cs typeface="Barlow Light"/>
                <a:sym typeface="Barlow Light"/>
              </a:rPr>
              <a:t>Fimbriae (adherence)</a:t>
            </a:r>
            <a:endParaRPr sz="1700">
              <a:solidFill>
                <a:srgbClr val="0A0A0A"/>
              </a:solidFill>
              <a:latin typeface="Barlow Light"/>
              <a:ea typeface="Barlow Light"/>
              <a:cs typeface="Barlow Light"/>
              <a:sym typeface="Barlow Light"/>
            </a:endParaRPr>
          </a:p>
          <a:p>
            <a:pPr indent="-336550" lvl="1" marL="1371600" rtl="0" algn="l">
              <a:spcBef>
                <a:spcPts val="0"/>
              </a:spcBef>
              <a:spcAft>
                <a:spcPts val="0"/>
              </a:spcAft>
              <a:buClr>
                <a:srgbClr val="0A0A0A"/>
              </a:buClr>
              <a:buSzPts val="1700"/>
              <a:buFont typeface="Barlow Light"/>
              <a:buChar char="-"/>
            </a:pPr>
            <a:r>
              <a:rPr lang="en" sz="1700">
                <a:solidFill>
                  <a:srgbClr val="0A0A0A"/>
                </a:solidFill>
                <a:latin typeface="Barlow Light"/>
                <a:ea typeface="Barlow Light"/>
                <a:cs typeface="Barlow Light"/>
                <a:sym typeface="Barlow Light"/>
              </a:rPr>
              <a:t>In intestinal infection: </a:t>
            </a:r>
            <a:r>
              <a:rPr i="1" lang="en" sz="1700">
                <a:solidFill>
                  <a:srgbClr val="0A0A0A"/>
                </a:solidFill>
                <a:latin typeface="Barlow Light"/>
                <a:ea typeface="Barlow Light"/>
                <a:cs typeface="Barlow Light"/>
                <a:sym typeface="Barlow Light"/>
              </a:rPr>
              <a:t>B. fragilis</a:t>
            </a:r>
            <a:r>
              <a:rPr lang="en" sz="1700">
                <a:solidFill>
                  <a:srgbClr val="0A0A0A"/>
                </a:solidFill>
                <a:latin typeface="Barlow Light"/>
                <a:ea typeface="Barlow Light"/>
                <a:cs typeface="Barlow Light"/>
                <a:sym typeface="Barlow Light"/>
              </a:rPr>
              <a:t> toxin -B</a:t>
            </a:r>
            <a:r>
              <a:rPr i="1" lang="en" sz="1700">
                <a:solidFill>
                  <a:srgbClr val="0A0A0A"/>
                </a:solidFill>
                <a:latin typeface="Barlow Light"/>
                <a:ea typeface="Barlow Light"/>
                <a:cs typeface="Barlow Light"/>
                <a:sym typeface="Barlow Light"/>
              </a:rPr>
              <a:t>f</a:t>
            </a:r>
            <a:r>
              <a:rPr lang="en" sz="1700">
                <a:solidFill>
                  <a:srgbClr val="0A0A0A"/>
                </a:solidFill>
                <a:latin typeface="Barlow Light"/>
                <a:ea typeface="Barlow Light"/>
                <a:cs typeface="Barlow Light"/>
                <a:sym typeface="Barlow Light"/>
              </a:rPr>
              <a:t>t (heat labile zinc metalloprotease)  —&gt; F actin rearrangement —&gt; chloride and water loss —&gt; watery diarrhea </a:t>
            </a:r>
            <a:endParaRPr sz="1700">
              <a:solidFill>
                <a:srgbClr val="0A0A0A"/>
              </a:solidFill>
              <a:latin typeface="Barlow Light"/>
              <a:ea typeface="Barlow Light"/>
              <a:cs typeface="Barlow Light"/>
              <a:sym typeface="Barlow Light"/>
            </a:endParaRPr>
          </a:p>
          <a:p>
            <a:pPr indent="-336550" lvl="2" marL="1828800" rtl="0" algn="l">
              <a:spcBef>
                <a:spcPts val="0"/>
              </a:spcBef>
              <a:spcAft>
                <a:spcPts val="0"/>
              </a:spcAft>
              <a:buClr>
                <a:srgbClr val="0A0A0A"/>
              </a:buClr>
              <a:buSzPts val="1700"/>
              <a:buFont typeface="Barlow Light"/>
              <a:buChar char="-"/>
            </a:pPr>
            <a:r>
              <a:rPr lang="en" sz="1700">
                <a:solidFill>
                  <a:srgbClr val="0A0A0A"/>
                </a:solidFill>
                <a:latin typeface="Barlow Light"/>
                <a:ea typeface="Barlow Light"/>
                <a:cs typeface="Barlow Light"/>
                <a:sym typeface="Barlow Light"/>
              </a:rPr>
              <a:t>Toxin also causes IL8 —&gt; inflammation</a:t>
            </a:r>
            <a:endParaRPr sz="1700">
              <a:solidFill>
                <a:srgbClr val="0A0A0A"/>
              </a:solidFill>
              <a:latin typeface="Barlow Light"/>
              <a:ea typeface="Barlow Light"/>
              <a:cs typeface="Barlow Light"/>
              <a:sym typeface="Barlow Light"/>
            </a:endParaRPr>
          </a:p>
        </p:txBody>
      </p:sp>
      <p:sp>
        <p:nvSpPr>
          <p:cNvPr id="596" name="Google Shape;596;p86"/>
          <p:cNvSpPr/>
          <p:nvPr/>
        </p:nvSpPr>
        <p:spPr>
          <a:xfrm>
            <a:off x="2610600" y="107825"/>
            <a:ext cx="3922800" cy="6693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i="1" lang="en" sz="2400">
                <a:solidFill>
                  <a:srgbClr val="262222"/>
                </a:solidFill>
                <a:latin typeface="Barlow"/>
                <a:ea typeface="Barlow"/>
                <a:cs typeface="Barlow"/>
                <a:sym typeface="Barlow"/>
              </a:rPr>
              <a:t>B. fragilis</a:t>
            </a:r>
            <a:endParaRPr b="1" i="1" sz="2400">
              <a:solidFill>
                <a:srgbClr val="262222"/>
              </a:solidFill>
              <a:latin typeface="Barlow"/>
              <a:ea typeface="Barlow"/>
              <a:cs typeface="Barlow"/>
              <a:sym typeface="Barlow"/>
            </a:endParaRPr>
          </a:p>
          <a:p>
            <a:pPr indent="0" lvl="0" marL="0" rtl="0" algn="ctr">
              <a:spcBef>
                <a:spcPts val="0"/>
              </a:spcBef>
              <a:spcAft>
                <a:spcPts val="0"/>
              </a:spcAft>
              <a:buNone/>
            </a:pPr>
            <a:r>
              <a:rPr b="1" lang="en" sz="2400">
                <a:solidFill>
                  <a:srgbClr val="262222"/>
                </a:solidFill>
                <a:latin typeface="Barlow"/>
                <a:ea typeface="Barlow"/>
                <a:cs typeface="Barlow"/>
                <a:sym typeface="Barlow"/>
              </a:rPr>
              <a:t>Virulence</a:t>
            </a:r>
            <a:endParaRPr b="1" sz="2400">
              <a:solidFill>
                <a:srgbClr val="262222"/>
              </a:solidFill>
              <a:latin typeface="Barlow"/>
              <a:ea typeface="Barlow"/>
              <a:cs typeface="Barlow"/>
              <a:sym typeface="Barlow"/>
            </a:endParaRPr>
          </a:p>
        </p:txBody>
      </p:sp>
      <p:pic>
        <p:nvPicPr>
          <p:cNvPr id="597" name="Google Shape;597;p86" title="Screenshot 2026-03-01 162208.png"/>
          <p:cNvPicPr preferRelativeResize="0"/>
          <p:nvPr/>
        </p:nvPicPr>
        <p:blipFill>
          <a:blip r:embed="rId3">
            <a:alphaModFix/>
          </a:blip>
          <a:stretch>
            <a:fillRect/>
          </a:stretch>
        </p:blipFill>
        <p:spPr>
          <a:xfrm>
            <a:off x="152400" y="2992125"/>
            <a:ext cx="2066901" cy="1998975"/>
          </a:xfrm>
          <a:prstGeom prst="rect">
            <a:avLst/>
          </a:prstGeom>
          <a:noFill/>
          <a:ln>
            <a:noFill/>
          </a:ln>
        </p:spPr>
      </p:pic>
      <p:pic>
        <p:nvPicPr>
          <p:cNvPr id="598" name="Google Shape;598;p86" title="Screenshot 2026-03-01 163218.png"/>
          <p:cNvPicPr preferRelativeResize="0"/>
          <p:nvPr/>
        </p:nvPicPr>
        <p:blipFill>
          <a:blip r:embed="rId4">
            <a:alphaModFix/>
          </a:blip>
          <a:stretch>
            <a:fillRect/>
          </a:stretch>
        </p:blipFill>
        <p:spPr>
          <a:xfrm>
            <a:off x="2371701" y="2992125"/>
            <a:ext cx="1721339" cy="19989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602" name="Shape 602"/>
        <p:cNvGrpSpPr/>
        <p:nvPr/>
      </p:nvGrpSpPr>
      <p:grpSpPr>
        <a:xfrm>
          <a:off x="0" y="0"/>
          <a:ext cx="0" cy="0"/>
          <a:chOff x="0" y="0"/>
          <a:chExt cx="0" cy="0"/>
        </a:xfrm>
      </p:grpSpPr>
      <p:sp>
        <p:nvSpPr>
          <p:cNvPr id="603" name="Google Shape;603;p87"/>
          <p:cNvSpPr/>
          <p:nvPr/>
        </p:nvSpPr>
        <p:spPr>
          <a:xfrm>
            <a:off x="6917700" y="4618200"/>
            <a:ext cx="2226300" cy="5253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500">
                <a:latin typeface="Barlow Medium"/>
                <a:ea typeface="Barlow Medium"/>
                <a:cs typeface="Barlow Medium"/>
                <a:sym typeface="Barlow Medium"/>
              </a:rPr>
              <a:t>GRAM NEGATIVE RODS</a:t>
            </a:r>
            <a:endParaRPr sz="1500">
              <a:latin typeface="Barlow Medium"/>
              <a:ea typeface="Barlow Medium"/>
              <a:cs typeface="Barlow Medium"/>
              <a:sym typeface="Barlow Medium"/>
            </a:endParaRPr>
          </a:p>
        </p:txBody>
      </p:sp>
      <p:sp>
        <p:nvSpPr>
          <p:cNvPr id="604" name="Google Shape;604;p87"/>
          <p:cNvSpPr txBox="1"/>
          <p:nvPr/>
        </p:nvSpPr>
        <p:spPr>
          <a:xfrm>
            <a:off x="319950" y="1085025"/>
            <a:ext cx="8273400" cy="4464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1700">
              <a:solidFill>
                <a:srgbClr val="0A0A0A"/>
              </a:solidFill>
              <a:latin typeface="Barlow Light"/>
              <a:ea typeface="Barlow Light"/>
              <a:cs typeface="Barlow Light"/>
              <a:sym typeface="Barlow Light"/>
            </a:endParaRPr>
          </a:p>
        </p:txBody>
      </p:sp>
      <p:sp>
        <p:nvSpPr>
          <p:cNvPr id="605" name="Google Shape;605;p87"/>
          <p:cNvSpPr/>
          <p:nvPr/>
        </p:nvSpPr>
        <p:spPr>
          <a:xfrm>
            <a:off x="2116325" y="107825"/>
            <a:ext cx="4732800" cy="8505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i="1" lang="en" sz="2400">
                <a:solidFill>
                  <a:srgbClr val="262222"/>
                </a:solidFill>
                <a:latin typeface="Barlow"/>
                <a:ea typeface="Barlow"/>
                <a:cs typeface="Barlow"/>
                <a:sym typeface="Barlow"/>
              </a:rPr>
              <a:t>B. fragilis</a:t>
            </a:r>
            <a:endParaRPr b="1" i="1" sz="2400">
              <a:solidFill>
                <a:srgbClr val="262222"/>
              </a:solidFill>
              <a:latin typeface="Barlow"/>
              <a:ea typeface="Barlow"/>
              <a:cs typeface="Barlow"/>
              <a:sym typeface="Barlow"/>
            </a:endParaRPr>
          </a:p>
          <a:p>
            <a:pPr indent="0" lvl="0" marL="0" rtl="0" algn="ctr">
              <a:spcBef>
                <a:spcPts val="0"/>
              </a:spcBef>
              <a:spcAft>
                <a:spcPts val="0"/>
              </a:spcAft>
              <a:buNone/>
            </a:pPr>
            <a:r>
              <a:rPr b="1" lang="en" sz="2400">
                <a:solidFill>
                  <a:srgbClr val="262222"/>
                </a:solidFill>
                <a:latin typeface="Barlow"/>
                <a:ea typeface="Barlow"/>
                <a:cs typeface="Barlow"/>
                <a:sym typeface="Barlow"/>
              </a:rPr>
              <a:t>Cancer Implications</a:t>
            </a:r>
            <a:endParaRPr b="1" sz="2400">
              <a:solidFill>
                <a:srgbClr val="262222"/>
              </a:solidFill>
              <a:latin typeface="Barlow"/>
              <a:ea typeface="Barlow"/>
              <a:cs typeface="Barlow"/>
              <a:sym typeface="Barlow"/>
            </a:endParaRPr>
          </a:p>
        </p:txBody>
      </p:sp>
      <p:pic>
        <p:nvPicPr>
          <p:cNvPr id="606" name="Google Shape;606;p87" title="Screenshot 2026-03-01 160437.png"/>
          <p:cNvPicPr preferRelativeResize="0"/>
          <p:nvPr/>
        </p:nvPicPr>
        <p:blipFill>
          <a:blip r:embed="rId3">
            <a:alphaModFix/>
          </a:blip>
          <a:stretch>
            <a:fillRect/>
          </a:stretch>
        </p:blipFill>
        <p:spPr>
          <a:xfrm>
            <a:off x="152400" y="1338575"/>
            <a:ext cx="6250174" cy="3652525"/>
          </a:xfrm>
          <a:prstGeom prst="rect">
            <a:avLst/>
          </a:prstGeom>
          <a:noFill/>
          <a:ln>
            <a:noFill/>
          </a:ln>
        </p:spPr>
      </p:pic>
      <p:sp>
        <p:nvSpPr>
          <p:cNvPr id="607" name="Google Shape;607;p87"/>
          <p:cNvSpPr txBox="1"/>
          <p:nvPr/>
        </p:nvSpPr>
        <p:spPr>
          <a:xfrm>
            <a:off x="6769525" y="1915625"/>
            <a:ext cx="1894500" cy="78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latin typeface="Barlow Light"/>
                <a:ea typeface="Barlow Light"/>
                <a:cs typeface="Barlow Light"/>
                <a:sym typeface="Barlow Light"/>
              </a:rPr>
              <a:t>Johns Hopkins Medicine (2018)</a:t>
            </a:r>
            <a:endParaRPr sz="1500">
              <a:latin typeface="Barlow Light"/>
              <a:ea typeface="Barlow Light"/>
              <a:cs typeface="Barlow Light"/>
              <a:sym typeface="Barlow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61"/>
          <p:cNvSpPr txBox="1"/>
          <p:nvPr>
            <p:ph type="title"/>
          </p:nvPr>
        </p:nvSpPr>
        <p:spPr>
          <a:xfrm>
            <a:off x="2519400" y="0"/>
            <a:ext cx="4105200" cy="805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t>Terms To Know</a:t>
            </a:r>
            <a:endParaRPr sz="2700"/>
          </a:p>
        </p:txBody>
      </p:sp>
      <p:sp>
        <p:nvSpPr>
          <p:cNvPr id="385" name="Google Shape;385;p61"/>
          <p:cNvSpPr txBox="1"/>
          <p:nvPr/>
        </p:nvSpPr>
        <p:spPr>
          <a:xfrm>
            <a:off x="621500" y="654850"/>
            <a:ext cx="71199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latin typeface="Barlow Light"/>
                <a:ea typeface="Barlow Light"/>
                <a:cs typeface="Barlow Light"/>
                <a:sym typeface="Barlow Light"/>
              </a:rPr>
              <a:t> </a:t>
            </a:r>
            <a:r>
              <a:rPr b="1" lang="en" sz="1500">
                <a:solidFill>
                  <a:schemeClr val="dk1"/>
                </a:solidFill>
                <a:latin typeface="Barlow"/>
                <a:ea typeface="Barlow"/>
                <a:cs typeface="Barlow"/>
                <a:sym typeface="Barlow"/>
              </a:rPr>
              <a:t>Pleomorphic</a:t>
            </a:r>
            <a:r>
              <a:rPr lang="en" sz="1500">
                <a:solidFill>
                  <a:schemeClr val="dk1"/>
                </a:solidFill>
                <a:latin typeface="Barlow Light"/>
                <a:ea typeface="Barlow Light"/>
                <a:cs typeface="Barlow Light"/>
                <a:sym typeface="Barlow Light"/>
              </a:rPr>
              <a:t> —&gt; various shapes, “coccobacilli” —&gt; </a:t>
            </a:r>
            <a:r>
              <a:rPr lang="en" sz="1500">
                <a:solidFill>
                  <a:schemeClr val="dk1"/>
                </a:solidFill>
                <a:latin typeface="Barlow Light"/>
                <a:ea typeface="Barlow Light"/>
                <a:cs typeface="Barlow Light"/>
                <a:sym typeface="Barlow Light"/>
              </a:rPr>
              <a:t>somewhere</a:t>
            </a:r>
            <a:r>
              <a:rPr lang="en" sz="1500">
                <a:solidFill>
                  <a:schemeClr val="dk1"/>
                </a:solidFill>
                <a:latin typeface="Barlow Light"/>
                <a:ea typeface="Barlow Light"/>
                <a:cs typeface="Barlow Light"/>
                <a:sym typeface="Barlow Light"/>
              </a:rPr>
              <a:t> between a rod and a cocci </a:t>
            </a:r>
            <a:endParaRPr sz="1500">
              <a:solidFill>
                <a:schemeClr val="dk1"/>
              </a:solidFill>
              <a:latin typeface="Barlow Light"/>
              <a:ea typeface="Barlow Light"/>
              <a:cs typeface="Barlow Light"/>
              <a:sym typeface="Barlow Light"/>
            </a:endParaRPr>
          </a:p>
          <a:p>
            <a:pPr indent="0" lvl="0" marL="0" rtl="0" algn="l">
              <a:spcBef>
                <a:spcPts val="0"/>
              </a:spcBef>
              <a:spcAft>
                <a:spcPts val="0"/>
              </a:spcAft>
              <a:buNone/>
            </a:pPr>
            <a:r>
              <a:t/>
            </a:r>
            <a:endParaRPr sz="1500">
              <a:solidFill>
                <a:schemeClr val="dk1"/>
              </a:solidFill>
              <a:latin typeface="Barlow Light"/>
              <a:ea typeface="Barlow Light"/>
              <a:cs typeface="Barlow Light"/>
              <a:sym typeface="Barlow Light"/>
            </a:endParaRPr>
          </a:p>
          <a:p>
            <a:pPr indent="0" lvl="0" marL="0" rtl="0" algn="l">
              <a:spcBef>
                <a:spcPts val="0"/>
              </a:spcBef>
              <a:spcAft>
                <a:spcPts val="0"/>
              </a:spcAft>
              <a:buNone/>
            </a:pPr>
            <a:r>
              <a:rPr b="1" lang="en" sz="1500">
                <a:solidFill>
                  <a:schemeClr val="dk1"/>
                </a:solidFill>
                <a:latin typeface="Barlow"/>
                <a:ea typeface="Barlow"/>
                <a:cs typeface="Barlow"/>
                <a:sym typeface="Barlow"/>
              </a:rPr>
              <a:t>Endogenous infection</a:t>
            </a:r>
            <a:r>
              <a:rPr lang="en" sz="1500">
                <a:solidFill>
                  <a:schemeClr val="dk1"/>
                </a:solidFill>
                <a:latin typeface="Barlow Light"/>
                <a:ea typeface="Barlow Light"/>
                <a:cs typeface="Barlow Light"/>
                <a:sym typeface="Barlow Light"/>
              </a:rPr>
              <a:t> —&gt; infection from within, usually in context of commensal bacteria </a:t>
            </a:r>
            <a:endParaRPr sz="1500">
              <a:solidFill>
                <a:schemeClr val="dk1"/>
              </a:solidFill>
              <a:latin typeface="Barlow Light"/>
              <a:ea typeface="Barlow Light"/>
              <a:cs typeface="Barlow Light"/>
              <a:sym typeface="Barlow Light"/>
            </a:endParaRPr>
          </a:p>
          <a:p>
            <a:pPr indent="0" lvl="0" marL="0" rtl="0" algn="l">
              <a:spcBef>
                <a:spcPts val="0"/>
              </a:spcBef>
              <a:spcAft>
                <a:spcPts val="0"/>
              </a:spcAft>
              <a:buNone/>
            </a:pPr>
            <a:r>
              <a:t/>
            </a:r>
            <a:endParaRPr sz="1500">
              <a:solidFill>
                <a:schemeClr val="dk1"/>
              </a:solidFill>
              <a:latin typeface="Barlow Light"/>
              <a:ea typeface="Barlow Light"/>
              <a:cs typeface="Barlow Light"/>
              <a:sym typeface="Barlow Light"/>
            </a:endParaRPr>
          </a:p>
          <a:p>
            <a:pPr indent="0" lvl="0" marL="0" rtl="0" algn="l">
              <a:spcBef>
                <a:spcPts val="0"/>
              </a:spcBef>
              <a:spcAft>
                <a:spcPts val="0"/>
              </a:spcAft>
              <a:buNone/>
            </a:pPr>
            <a:r>
              <a:rPr b="1" lang="en" sz="1500">
                <a:solidFill>
                  <a:schemeClr val="dk1"/>
                </a:solidFill>
                <a:latin typeface="Barlow"/>
                <a:ea typeface="Barlow"/>
                <a:cs typeface="Barlow"/>
                <a:sym typeface="Barlow"/>
              </a:rPr>
              <a:t>Pleuropulmonary infection</a:t>
            </a:r>
            <a:r>
              <a:rPr lang="en" sz="1500">
                <a:solidFill>
                  <a:schemeClr val="dk1"/>
                </a:solidFill>
                <a:latin typeface="Barlow Light"/>
                <a:ea typeface="Barlow Light"/>
                <a:cs typeface="Barlow Light"/>
                <a:sym typeface="Barlow Light"/>
              </a:rPr>
              <a:t> —&gt; infection of the pleura (mucoid lining of the lungs)</a:t>
            </a:r>
            <a:endParaRPr sz="1500">
              <a:solidFill>
                <a:schemeClr val="dk1"/>
              </a:solidFill>
              <a:latin typeface="Barlow Light"/>
              <a:ea typeface="Barlow Light"/>
              <a:cs typeface="Barlow Light"/>
              <a:sym typeface="Barlow Light"/>
            </a:endParaRPr>
          </a:p>
          <a:p>
            <a:pPr indent="0" lvl="0" marL="0" rtl="0" algn="l">
              <a:spcBef>
                <a:spcPts val="0"/>
              </a:spcBef>
              <a:spcAft>
                <a:spcPts val="0"/>
              </a:spcAft>
              <a:buNone/>
            </a:pPr>
            <a:r>
              <a:t/>
            </a:r>
            <a:endParaRPr sz="1500">
              <a:solidFill>
                <a:schemeClr val="dk1"/>
              </a:solidFill>
              <a:latin typeface="Barlow Light"/>
              <a:ea typeface="Barlow Light"/>
              <a:cs typeface="Barlow Light"/>
              <a:sym typeface="Barlow Light"/>
            </a:endParaRPr>
          </a:p>
          <a:p>
            <a:pPr indent="0" lvl="0" marL="0" rtl="0" algn="l">
              <a:spcBef>
                <a:spcPts val="0"/>
              </a:spcBef>
              <a:spcAft>
                <a:spcPts val="0"/>
              </a:spcAft>
              <a:buClr>
                <a:schemeClr val="lt1"/>
              </a:buClr>
              <a:buSzPts val="1100"/>
              <a:buFont typeface="Arial"/>
              <a:buNone/>
            </a:pPr>
            <a:r>
              <a:rPr b="1" lang="en" sz="1500">
                <a:solidFill>
                  <a:schemeClr val="dk1"/>
                </a:solidFill>
                <a:latin typeface="Barlow"/>
                <a:ea typeface="Barlow"/>
                <a:cs typeface="Barlow"/>
                <a:sym typeface="Barlow"/>
              </a:rPr>
              <a:t>Suppuration</a:t>
            </a:r>
            <a:r>
              <a:rPr lang="en" sz="1500">
                <a:solidFill>
                  <a:schemeClr val="dk1"/>
                </a:solidFill>
                <a:latin typeface="Barlow Light"/>
                <a:ea typeface="Barlow Light"/>
                <a:cs typeface="Barlow Light"/>
                <a:sym typeface="Barlow Light"/>
              </a:rPr>
              <a:t> —&gt; pus</a:t>
            </a:r>
            <a:endParaRPr sz="1500">
              <a:solidFill>
                <a:schemeClr val="dk1"/>
              </a:solidFill>
              <a:latin typeface="Barlow Light"/>
              <a:ea typeface="Barlow Light"/>
              <a:cs typeface="Barlow Light"/>
              <a:sym typeface="Barlow Light"/>
            </a:endParaRPr>
          </a:p>
          <a:p>
            <a:pPr indent="0" lvl="0" marL="0" rtl="0" algn="l">
              <a:spcBef>
                <a:spcPts val="0"/>
              </a:spcBef>
              <a:spcAft>
                <a:spcPts val="0"/>
              </a:spcAft>
              <a:buNone/>
            </a:pPr>
            <a:r>
              <a:t/>
            </a:r>
            <a:endParaRPr sz="1500">
              <a:solidFill>
                <a:schemeClr val="dk1"/>
              </a:solidFill>
              <a:latin typeface="Barlow Light"/>
              <a:ea typeface="Barlow Light"/>
              <a:cs typeface="Barlow Light"/>
              <a:sym typeface="Barlow Light"/>
            </a:endParaRPr>
          </a:p>
          <a:p>
            <a:pPr indent="0" lvl="0" marL="0" rtl="0" algn="l">
              <a:spcBef>
                <a:spcPts val="0"/>
              </a:spcBef>
              <a:spcAft>
                <a:spcPts val="0"/>
              </a:spcAft>
              <a:buNone/>
            </a:pPr>
            <a:r>
              <a:rPr b="1" lang="en" sz="1500">
                <a:solidFill>
                  <a:schemeClr val="dk1"/>
                </a:solidFill>
                <a:latin typeface="Barlow"/>
                <a:ea typeface="Barlow"/>
                <a:cs typeface="Barlow"/>
                <a:sym typeface="Barlow"/>
              </a:rPr>
              <a:t>Polymicrobial</a:t>
            </a:r>
            <a:r>
              <a:rPr b="1" lang="en" sz="1500">
                <a:solidFill>
                  <a:schemeClr val="dk1"/>
                </a:solidFill>
                <a:latin typeface="Barlow"/>
                <a:ea typeface="Barlow"/>
                <a:cs typeface="Barlow"/>
                <a:sym typeface="Barlow"/>
              </a:rPr>
              <a:t> infection</a:t>
            </a:r>
            <a:r>
              <a:rPr lang="en" sz="1500">
                <a:solidFill>
                  <a:schemeClr val="dk1"/>
                </a:solidFill>
                <a:latin typeface="Barlow Light"/>
                <a:ea typeface="Barlow Light"/>
                <a:cs typeface="Barlow Light"/>
                <a:sym typeface="Barlow Light"/>
              </a:rPr>
              <a:t> —&gt; </a:t>
            </a:r>
            <a:r>
              <a:rPr lang="en" sz="1500">
                <a:solidFill>
                  <a:schemeClr val="dk1"/>
                </a:solidFill>
                <a:latin typeface="Barlow Light"/>
                <a:ea typeface="Barlow Light"/>
                <a:cs typeface="Barlow Light"/>
                <a:sym typeface="Barlow Light"/>
              </a:rPr>
              <a:t>multiple</a:t>
            </a:r>
            <a:r>
              <a:rPr lang="en" sz="1500">
                <a:solidFill>
                  <a:schemeClr val="dk1"/>
                </a:solidFill>
                <a:latin typeface="Barlow Light"/>
                <a:ea typeface="Barlow Light"/>
                <a:cs typeface="Barlow Light"/>
                <a:sym typeface="Barlow Light"/>
              </a:rPr>
              <a:t> bacterial species/genus involved in the infection </a:t>
            </a:r>
            <a:endParaRPr sz="1500">
              <a:solidFill>
                <a:schemeClr val="dk1"/>
              </a:solidFill>
              <a:latin typeface="Barlow Light"/>
              <a:ea typeface="Barlow Light"/>
              <a:cs typeface="Barlow Light"/>
              <a:sym typeface="Barlow Light"/>
            </a:endParaRPr>
          </a:p>
          <a:p>
            <a:pPr indent="0" lvl="0" marL="0" rtl="0" algn="l">
              <a:spcBef>
                <a:spcPts val="0"/>
              </a:spcBef>
              <a:spcAft>
                <a:spcPts val="0"/>
              </a:spcAft>
              <a:buNone/>
            </a:pPr>
            <a:r>
              <a:rPr b="1" lang="en" sz="1500">
                <a:solidFill>
                  <a:schemeClr val="dk1"/>
                </a:solidFill>
                <a:latin typeface="Barlow"/>
                <a:ea typeface="Barlow"/>
                <a:cs typeface="Barlow"/>
                <a:sym typeface="Barlow"/>
              </a:rPr>
              <a:t>Monomicrobial</a:t>
            </a:r>
            <a:r>
              <a:rPr b="1" lang="en" sz="1500">
                <a:solidFill>
                  <a:schemeClr val="dk1"/>
                </a:solidFill>
                <a:latin typeface="Barlow"/>
                <a:ea typeface="Barlow"/>
                <a:cs typeface="Barlow"/>
                <a:sym typeface="Barlow"/>
              </a:rPr>
              <a:t> infection</a:t>
            </a:r>
            <a:r>
              <a:rPr lang="en" sz="1500">
                <a:solidFill>
                  <a:schemeClr val="dk1"/>
                </a:solidFill>
                <a:latin typeface="Barlow Light"/>
                <a:ea typeface="Barlow Light"/>
                <a:cs typeface="Barlow Light"/>
                <a:sym typeface="Barlow Light"/>
              </a:rPr>
              <a:t> —&gt; one bacterial species responsible for infection </a:t>
            </a:r>
            <a:endParaRPr sz="1500">
              <a:solidFill>
                <a:schemeClr val="dk1"/>
              </a:solidFill>
              <a:latin typeface="Barlow Light"/>
              <a:ea typeface="Barlow Light"/>
              <a:cs typeface="Barlow Light"/>
              <a:sym typeface="Barlow Light"/>
            </a:endParaRPr>
          </a:p>
          <a:p>
            <a:pPr indent="0" lvl="0" marL="0" rtl="0" algn="l">
              <a:spcBef>
                <a:spcPts val="0"/>
              </a:spcBef>
              <a:spcAft>
                <a:spcPts val="0"/>
              </a:spcAft>
              <a:buNone/>
            </a:pPr>
            <a:r>
              <a:t/>
            </a:r>
            <a:endParaRPr sz="1500">
              <a:solidFill>
                <a:schemeClr val="dk1"/>
              </a:solidFill>
              <a:latin typeface="Barlow Light"/>
              <a:ea typeface="Barlow Light"/>
              <a:cs typeface="Barlow Light"/>
              <a:sym typeface="Barlow Light"/>
            </a:endParaRPr>
          </a:p>
          <a:p>
            <a:pPr indent="0" lvl="0" marL="0" rtl="0" algn="l">
              <a:spcBef>
                <a:spcPts val="0"/>
              </a:spcBef>
              <a:spcAft>
                <a:spcPts val="0"/>
              </a:spcAft>
              <a:buNone/>
            </a:pPr>
            <a:r>
              <a:rPr b="1" lang="en" sz="1500">
                <a:solidFill>
                  <a:schemeClr val="dk1"/>
                </a:solidFill>
                <a:latin typeface="Barlow"/>
                <a:ea typeface="Barlow"/>
                <a:cs typeface="Barlow"/>
                <a:sym typeface="Barlow"/>
              </a:rPr>
              <a:t>Dysbiosis</a:t>
            </a:r>
            <a:r>
              <a:rPr b="1" lang="en" sz="1500">
                <a:solidFill>
                  <a:schemeClr val="dk1"/>
                </a:solidFill>
                <a:latin typeface="Barlow"/>
                <a:ea typeface="Barlow"/>
                <a:cs typeface="Barlow"/>
                <a:sym typeface="Barlow"/>
              </a:rPr>
              <a:t> </a:t>
            </a:r>
            <a:r>
              <a:rPr lang="en" sz="1500">
                <a:solidFill>
                  <a:schemeClr val="dk1"/>
                </a:solidFill>
                <a:latin typeface="Barlow Light"/>
                <a:ea typeface="Barlow Light"/>
                <a:cs typeface="Barlow Light"/>
                <a:sym typeface="Barlow Light"/>
              </a:rPr>
              <a:t>→ disrupted/imbalanced microbiota </a:t>
            </a:r>
            <a:endParaRPr sz="1500">
              <a:solidFill>
                <a:schemeClr val="dk1"/>
              </a:solidFill>
              <a:latin typeface="Barlow Light"/>
              <a:ea typeface="Barlow Light"/>
              <a:cs typeface="Barlow Light"/>
              <a:sym typeface="Barlow Light"/>
            </a:endParaRPr>
          </a:p>
          <a:p>
            <a:pPr indent="0" lvl="0" marL="0" rtl="0" algn="l">
              <a:spcBef>
                <a:spcPts val="0"/>
              </a:spcBef>
              <a:spcAft>
                <a:spcPts val="0"/>
              </a:spcAft>
              <a:buNone/>
            </a:pPr>
            <a:r>
              <a:rPr b="1" lang="en" sz="1500">
                <a:solidFill>
                  <a:schemeClr val="dk1"/>
                </a:solidFill>
                <a:latin typeface="Barlow"/>
                <a:ea typeface="Barlow"/>
                <a:cs typeface="Barlow"/>
                <a:sym typeface="Barlow"/>
              </a:rPr>
              <a:t>Eubiosis</a:t>
            </a:r>
            <a:r>
              <a:rPr lang="en" sz="1500">
                <a:solidFill>
                  <a:schemeClr val="dk1"/>
                </a:solidFill>
                <a:latin typeface="Barlow Light"/>
                <a:ea typeface="Barlow Light"/>
                <a:cs typeface="Barlow Light"/>
                <a:sym typeface="Barlow Light"/>
              </a:rPr>
              <a:t> → healthy, balanced microbiota </a:t>
            </a:r>
            <a:endParaRPr baseline="30000" sz="1500">
              <a:solidFill>
                <a:schemeClr val="dk1"/>
              </a:solidFill>
              <a:latin typeface="Barlow Light"/>
              <a:ea typeface="Barlow Light"/>
              <a:cs typeface="Barlow Light"/>
              <a:sym typeface="Barlow Light"/>
            </a:endParaRPr>
          </a:p>
          <a:p>
            <a:pPr indent="0" lvl="0" marL="0" rtl="0" algn="l">
              <a:spcBef>
                <a:spcPts val="0"/>
              </a:spcBef>
              <a:spcAft>
                <a:spcPts val="0"/>
              </a:spcAft>
              <a:buNone/>
            </a:pPr>
            <a:r>
              <a:t/>
            </a:r>
            <a:endParaRPr sz="1500">
              <a:solidFill>
                <a:schemeClr val="dk1"/>
              </a:solidFill>
              <a:latin typeface="Barlow Light"/>
              <a:ea typeface="Barlow Light"/>
              <a:cs typeface="Barlow Light"/>
              <a:sym typeface="Barlow Ligh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611" name="Shape 611"/>
        <p:cNvGrpSpPr/>
        <p:nvPr/>
      </p:nvGrpSpPr>
      <p:grpSpPr>
        <a:xfrm>
          <a:off x="0" y="0"/>
          <a:ext cx="0" cy="0"/>
          <a:chOff x="0" y="0"/>
          <a:chExt cx="0" cy="0"/>
        </a:xfrm>
      </p:grpSpPr>
      <p:sp>
        <p:nvSpPr>
          <p:cNvPr id="612" name="Google Shape;612;p88"/>
          <p:cNvSpPr/>
          <p:nvPr/>
        </p:nvSpPr>
        <p:spPr>
          <a:xfrm>
            <a:off x="6917700" y="4618200"/>
            <a:ext cx="2226300" cy="5253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500">
                <a:latin typeface="Barlow Medium"/>
                <a:ea typeface="Barlow Medium"/>
                <a:cs typeface="Barlow Medium"/>
                <a:sym typeface="Barlow Medium"/>
              </a:rPr>
              <a:t>GRAM NEGATIVE RODS</a:t>
            </a:r>
            <a:endParaRPr sz="1500">
              <a:latin typeface="Barlow Medium"/>
              <a:ea typeface="Barlow Medium"/>
              <a:cs typeface="Barlow Medium"/>
              <a:sym typeface="Barlow Medium"/>
            </a:endParaRPr>
          </a:p>
        </p:txBody>
      </p:sp>
      <p:sp>
        <p:nvSpPr>
          <p:cNvPr id="613" name="Google Shape;613;p88"/>
          <p:cNvSpPr txBox="1"/>
          <p:nvPr/>
        </p:nvSpPr>
        <p:spPr>
          <a:xfrm>
            <a:off x="5704250" y="1510625"/>
            <a:ext cx="3039300" cy="12315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rgbClr val="0A0A0A"/>
              </a:buClr>
              <a:buSzPts val="1700"/>
              <a:buFont typeface="Barlow Light"/>
              <a:buChar char="-"/>
            </a:pPr>
            <a:r>
              <a:rPr lang="en" sz="1700">
                <a:solidFill>
                  <a:srgbClr val="0A0A0A"/>
                </a:solidFill>
                <a:latin typeface="Barlow Light"/>
                <a:ea typeface="Barlow Light"/>
                <a:cs typeface="Barlow Light"/>
                <a:sym typeface="Barlow Light"/>
              </a:rPr>
              <a:t>Grows fast (within 2 days) </a:t>
            </a:r>
            <a:endParaRPr sz="1700">
              <a:solidFill>
                <a:srgbClr val="0A0A0A"/>
              </a:solidFill>
              <a:latin typeface="Barlow Light"/>
              <a:ea typeface="Barlow Light"/>
              <a:cs typeface="Barlow Light"/>
              <a:sym typeface="Barlow Light"/>
            </a:endParaRPr>
          </a:p>
          <a:p>
            <a:pPr indent="-336550" lvl="0" marL="457200" rtl="0" algn="l">
              <a:spcBef>
                <a:spcPts val="0"/>
              </a:spcBef>
              <a:spcAft>
                <a:spcPts val="0"/>
              </a:spcAft>
              <a:buClr>
                <a:srgbClr val="0A0A0A"/>
              </a:buClr>
              <a:buSzPts val="1700"/>
              <a:buFont typeface="Barlow Light"/>
              <a:buChar char="-"/>
            </a:pPr>
            <a:r>
              <a:rPr lang="en" sz="1700">
                <a:solidFill>
                  <a:srgbClr val="0A0A0A"/>
                </a:solidFill>
                <a:latin typeface="Barlow Light"/>
                <a:ea typeface="Barlow Light"/>
                <a:cs typeface="Barlow Light"/>
                <a:sym typeface="Barlow Light"/>
              </a:rPr>
              <a:t>Bile-esculin agar (BEA) with </a:t>
            </a:r>
            <a:r>
              <a:rPr lang="en" sz="1700">
                <a:solidFill>
                  <a:srgbClr val="0A0A0A"/>
                </a:solidFill>
                <a:latin typeface="Barlow Light"/>
                <a:ea typeface="Barlow Light"/>
                <a:cs typeface="Barlow Light"/>
                <a:sym typeface="Barlow Light"/>
              </a:rPr>
              <a:t>gentamicin</a:t>
            </a:r>
            <a:r>
              <a:rPr lang="en" sz="1700">
                <a:solidFill>
                  <a:srgbClr val="0A0A0A"/>
                </a:solidFill>
                <a:latin typeface="Barlow Light"/>
                <a:ea typeface="Barlow Light"/>
                <a:cs typeface="Barlow Light"/>
                <a:sym typeface="Barlow Light"/>
              </a:rPr>
              <a:t>  —&gt; black precipitate</a:t>
            </a:r>
            <a:endParaRPr sz="1700">
              <a:solidFill>
                <a:srgbClr val="0A0A0A"/>
              </a:solidFill>
              <a:latin typeface="Barlow Light"/>
              <a:ea typeface="Barlow Light"/>
              <a:cs typeface="Barlow Light"/>
              <a:sym typeface="Barlow Light"/>
            </a:endParaRPr>
          </a:p>
        </p:txBody>
      </p:sp>
      <p:sp>
        <p:nvSpPr>
          <p:cNvPr id="614" name="Google Shape;614;p88"/>
          <p:cNvSpPr/>
          <p:nvPr/>
        </p:nvSpPr>
        <p:spPr>
          <a:xfrm>
            <a:off x="2610600" y="107825"/>
            <a:ext cx="3922800" cy="6693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i="1" lang="en" sz="2400">
                <a:solidFill>
                  <a:srgbClr val="262222"/>
                </a:solidFill>
                <a:latin typeface="Barlow"/>
                <a:ea typeface="Barlow"/>
                <a:cs typeface="Barlow"/>
                <a:sym typeface="Barlow"/>
              </a:rPr>
              <a:t>B. fragilis</a:t>
            </a:r>
            <a:endParaRPr b="1" i="1" sz="2400">
              <a:solidFill>
                <a:srgbClr val="262222"/>
              </a:solidFill>
              <a:latin typeface="Barlow"/>
              <a:ea typeface="Barlow"/>
              <a:cs typeface="Barlow"/>
              <a:sym typeface="Barlow"/>
            </a:endParaRPr>
          </a:p>
          <a:p>
            <a:pPr indent="0" lvl="0" marL="0" rtl="0" algn="ctr">
              <a:spcBef>
                <a:spcPts val="0"/>
              </a:spcBef>
              <a:spcAft>
                <a:spcPts val="0"/>
              </a:spcAft>
              <a:buNone/>
            </a:pPr>
            <a:r>
              <a:rPr b="1" lang="en" sz="2400">
                <a:solidFill>
                  <a:srgbClr val="262222"/>
                </a:solidFill>
                <a:latin typeface="Barlow"/>
                <a:ea typeface="Barlow"/>
                <a:cs typeface="Barlow"/>
                <a:sym typeface="Barlow"/>
              </a:rPr>
              <a:t>In the lab</a:t>
            </a:r>
            <a:endParaRPr b="1" sz="2400">
              <a:solidFill>
                <a:srgbClr val="262222"/>
              </a:solidFill>
              <a:latin typeface="Barlow"/>
              <a:ea typeface="Barlow"/>
              <a:cs typeface="Barlow"/>
              <a:sym typeface="Barlow"/>
            </a:endParaRPr>
          </a:p>
        </p:txBody>
      </p:sp>
      <p:pic>
        <p:nvPicPr>
          <p:cNvPr id="615" name="Google Shape;615;p88" title="Screenshot 2026-03-01 165144.png"/>
          <p:cNvPicPr preferRelativeResize="0"/>
          <p:nvPr/>
        </p:nvPicPr>
        <p:blipFill>
          <a:blip r:embed="rId3">
            <a:alphaModFix/>
          </a:blip>
          <a:stretch>
            <a:fillRect/>
          </a:stretch>
        </p:blipFill>
        <p:spPr>
          <a:xfrm>
            <a:off x="152400" y="1276750"/>
            <a:ext cx="5338050" cy="37143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619" name="Shape 619"/>
        <p:cNvGrpSpPr/>
        <p:nvPr/>
      </p:nvGrpSpPr>
      <p:grpSpPr>
        <a:xfrm>
          <a:off x="0" y="0"/>
          <a:ext cx="0" cy="0"/>
          <a:chOff x="0" y="0"/>
          <a:chExt cx="0" cy="0"/>
        </a:xfrm>
      </p:grpSpPr>
      <p:sp>
        <p:nvSpPr>
          <p:cNvPr id="620" name="Google Shape;620;p89"/>
          <p:cNvSpPr/>
          <p:nvPr/>
        </p:nvSpPr>
        <p:spPr>
          <a:xfrm>
            <a:off x="6917700" y="4618200"/>
            <a:ext cx="2226300" cy="5253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500">
                <a:latin typeface="Barlow Medium"/>
                <a:ea typeface="Barlow Medium"/>
                <a:cs typeface="Barlow Medium"/>
                <a:sym typeface="Barlow Medium"/>
              </a:rPr>
              <a:t>GRAM NEGATIVE RODS</a:t>
            </a:r>
            <a:endParaRPr sz="1500">
              <a:latin typeface="Barlow Medium"/>
              <a:ea typeface="Barlow Medium"/>
              <a:cs typeface="Barlow Medium"/>
              <a:sym typeface="Barlow Medium"/>
            </a:endParaRPr>
          </a:p>
        </p:txBody>
      </p:sp>
      <p:sp>
        <p:nvSpPr>
          <p:cNvPr id="621" name="Google Shape;621;p89"/>
          <p:cNvSpPr/>
          <p:nvPr/>
        </p:nvSpPr>
        <p:spPr>
          <a:xfrm>
            <a:off x="2610600" y="107825"/>
            <a:ext cx="3922800" cy="6693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i="1" lang="en" sz="2400">
                <a:solidFill>
                  <a:srgbClr val="262222"/>
                </a:solidFill>
                <a:latin typeface="Barlow"/>
                <a:ea typeface="Barlow"/>
                <a:cs typeface="Barlow"/>
                <a:sym typeface="Barlow"/>
              </a:rPr>
              <a:t>Porphyromonas</a:t>
            </a:r>
            <a:endParaRPr b="1" sz="2400">
              <a:solidFill>
                <a:srgbClr val="262222"/>
              </a:solidFill>
              <a:latin typeface="Barlow"/>
              <a:ea typeface="Barlow"/>
              <a:cs typeface="Barlow"/>
              <a:sym typeface="Barlow"/>
            </a:endParaRPr>
          </a:p>
        </p:txBody>
      </p:sp>
      <p:sp>
        <p:nvSpPr>
          <p:cNvPr id="622" name="Google Shape;622;p89"/>
          <p:cNvSpPr txBox="1"/>
          <p:nvPr/>
        </p:nvSpPr>
        <p:spPr>
          <a:xfrm>
            <a:off x="4362450" y="1310650"/>
            <a:ext cx="4144200" cy="30783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rgbClr val="0A0A0A"/>
              </a:buClr>
              <a:buSzPts val="1900"/>
              <a:buFont typeface="Barlow Light"/>
              <a:buChar char="-"/>
            </a:pPr>
            <a:r>
              <a:rPr lang="en" sz="1900">
                <a:solidFill>
                  <a:srgbClr val="0A0A0A"/>
                </a:solidFill>
                <a:latin typeface="Barlow Light"/>
                <a:ea typeface="Barlow Light"/>
                <a:cs typeface="Barlow Light"/>
                <a:sym typeface="Barlow Light"/>
              </a:rPr>
              <a:t>Capsule </a:t>
            </a:r>
            <a:endParaRPr sz="1900">
              <a:solidFill>
                <a:srgbClr val="0A0A0A"/>
              </a:solidFill>
              <a:latin typeface="Barlow Light"/>
              <a:ea typeface="Barlow Light"/>
              <a:cs typeface="Barlow Light"/>
              <a:sym typeface="Barlow Light"/>
            </a:endParaRPr>
          </a:p>
          <a:p>
            <a:pPr indent="-349250" lvl="0" marL="457200" rtl="0" algn="l">
              <a:spcBef>
                <a:spcPts val="0"/>
              </a:spcBef>
              <a:spcAft>
                <a:spcPts val="0"/>
              </a:spcAft>
              <a:buClr>
                <a:srgbClr val="0A0A0A"/>
              </a:buClr>
              <a:buSzPts val="1900"/>
              <a:buFont typeface="Barlow Light"/>
              <a:buChar char="-"/>
            </a:pPr>
            <a:r>
              <a:rPr lang="en" sz="1900">
                <a:solidFill>
                  <a:srgbClr val="0A0A0A"/>
                </a:solidFill>
                <a:latin typeface="Barlow Light"/>
                <a:ea typeface="Barlow Light"/>
                <a:cs typeface="Barlow Light"/>
                <a:sym typeface="Barlow Light"/>
              </a:rPr>
              <a:t>Fimbriae</a:t>
            </a:r>
            <a:r>
              <a:rPr lang="en" sz="1900">
                <a:solidFill>
                  <a:srgbClr val="0A0A0A"/>
                </a:solidFill>
                <a:latin typeface="Barlow Light"/>
                <a:ea typeface="Barlow Light"/>
                <a:cs typeface="Barlow Light"/>
                <a:sym typeface="Barlow Light"/>
              </a:rPr>
              <a:t> </a:t>
            </a:r>
            <a:endParaRPr sz="1900">
              <a:solidFill>
                <a:srgbClr val="0A0A0A"/>
              </a:solidFill>
              <a:latin typeface="Barlow Light"/>
              <a:ea typeface="Barlow Light"/>
              <a:cs typeface="Barlow Light"/>
              <a:sym typeface="Barlow Light"/>
            </a:endParaRPr>
          </a:p>
          <a:p>
            <a:pPr indent="-349250" lvl="0" marL="457200" rtl="0" algn="l">
              <a:spcBef>
                <a:spcPts val="0"/>
              </a:spcBef>
              <a:spcAft>
                <a:spcPts val="0"/>
              </a:spcAft>
              <a:buClr>
                <a:srgbClr val="0A0A0A"/>
              </a:buClr>
              <a:buSzPts val="1900"/>
              <a:buFont typeface="Barlow Light"/>
              <a:buChar char="-"/>
            </a:pPr>
            <a:r>
              <a:rPr lang="en" sz="1900">
                <a:solidFill>
                  <a:srgbClr val="0A0A0A"/>
                </a:solidFill>
                <a:latin typeface="Barlow Light"/>
                <a:ea typeface="Barlow Light"/>
                <a:cs typeface="Barlow Light"/>
                <a:sym typeface="Barlow Light"/>
              </a:rPr>
              <a:t>Proteases </a:t>
            </a:r>
            <a:r>
              <a:rPr lang="en" sz="1900">
                <a:solidFill>
                  <a:srgbClr val="0A0A0A"/>
                </a:solidFill>
                <a:latin typeface="Barlow Light"/>
                <a:ea typeface="Barlow Light"/>
                <a:cs typeface="Barlow Light"/>
                <a:sym typeface="Barlow Light"/>
              </a:rPr>
              <a:t>which</a:t>
            </a:r>
            <a:r>
              <a:rPr lang="en" sz="1900">
                <a:solidFill>
                  <a:srgbClr val="0A0A0A"/>
                </a:solidFill>
                <a:latin typeface="Barlow Light"/>
                <a:ea typeface="Barlow Light"/>
                <a:cs typeface="Barlow Light"/>
                <a:sym typeface="Barlow Light"/>
              </a:rPr>
              <a:t> degrade </a:t>
            </a:r>
            <a:r>
              <a:rPr lang="en" sz="1900">
                <a:solidFill>
                  <a:srgbClr val="0A0A0A"/>
                </a:solidFill>
                <a:latin typeface="Barlow Light"/>
                <a:ea typeface="Barlow Light"/>
                <a:cs typeface="Barlow Light"/>
                <a:sym typeface="Barlow Light"/>
              </a:rPr>
              <a:t>immunoglobulins</a:t>
            </a:r>
            <a:r>
              <a:rPr lang="en" sz="1900">
                <a:solidFill>
                  <a:srgbClr val="0A0A0A"/>
                </a:solidFill>
                <a:latin typeface="Barlow Light"/>
                <a:ea typeface="Barlow Light"/>
                <a:cs typeface="Barlow Light"/>
                <a:sym typeface="Barlow Light"/>
              </a:rPr>
              <a:t> </a:t>
            </a:r>
            <a:endParaRPr sz="1900">
              <a:solidFill>
                <a:srgbClr val="0A0A0A"/>
              </a:solidFill>
              <a:latin typeface="Barlow Light"/>
              <a:ea typeface="Barlow Light"/>
              <a:cs typeface="Barlow Light"/>
              <a:sym typeface="Barlow Light"/>
            </a:endParaRPr>
          </a:p>
          <a:p>
            <a:pPr indent="-349250" lvl="0" marL="457200" rtl="0" algn="l">
              <a:spcBef>
                <a:spcPts val="0"/>
              </a:spcBef>
              <a:spcAft>
                <a:spcPts val="0"/>
              </a:spcAft>
              <a:buClr>
                <a:srgbClr val="0A0A0A"/>
              </a:buClr>
              <a:buSzPts val="1900"/>
              <a:buFont typeface="Barlow Light"/>
              <a:buChar char="-"/>
            </a:pPr>
            <a:r>
              <a:rPr i="1" lang="en" sz="1900">
                <a:solidFill>
                  <a:srgbClr val="0A0A0A"/>
                </a:solidFill>
                <a:latin typeface="Barlow Light"/>
                <a:ea typeface="Barlow Light"/>
                <a:cs typeface="Barlow Light"/>
                <a:sym typeface="Barlow Light"/>
              </a:rPr>
              <a:t>P. gingivalis</a:t>
            </a:r>
            <a:r>
              <a:rPr lang="en" sz="1900">
                <a:solidFill>
                  <a:srgbClr val="0A0A0A"/>
                </a:solidFill>
                <a:latin typeface="Barlow Light"/>
                <a:ea typeface="Barlow Light"/>
                <a:cs typeface="Barlow Light"/>
                <a:sym typeface="Barlow Light"/>
              </a:rPr>
              <a:t> </a:t>
            </a:r>
            <a:endParaRPr sz="1900">
              <a:solidFill>
                <a:srgbClr val="0A0A0A"/>
              </a:solidFill>
              <a:latin typeface="Barlow Light"/>
              <a:ea typeface="Barlow Light"/>
              <a:cs typeface="Barlow Light"/>
              <a:sym typeface="Barlow Light"/>
            </a:endParaRPr>
          </a:p>
          <a:p>
            <a:pPr indent="-349250" lvl="1" marL="914400" rtl="0" algn="l">
              <a:spcBef>
                <a:spcPts val="0"/>
              </a:spcBef>
              <a:spcAft>
                <a:spcPts val="0"/>
              </a:spcAft>
              <a:buClr>
                <a:srgbClr val="0A0A0A"/>
              </a:buClr>
              <a:buSzPts val="1900"/>
              <a:buFont typeface="Barlow Light"/>
              <a:buChar char="-"/>
            </a:pPr>
            <a:r>
              <a:rPr lang="en" sz="1900">
                <a:solidFill>
                  <a:srgbClr val="0A0A0A"/>
                </a:solidFill>
                <a:latin typeface="Barlow Light"/>
                <a:ea typeface="Barlow Light"/>
                <a:cs typeface="Barlow Light"/>
                <a:sym typeface="Barlow Light"/>
              </a:rPr>
              <a:t>As name implies, this is involved in gingivitis and gum disease</a:t>
            </a:r>
            <a:endParaRPr sz="1900">
              <a:solidFill>
                <a:srgbClr val="0A0A0A"/>
              </a:solidFill>
              <a:latin typeface="Barlow Light"/>
              <a:ea typeface="Barlow Light"/>
              <a:cs typeface="Barlow Light"/>
              <a:sym typeface="Barlow Light"/>
            </a:endParaRPr>
          </a:p>
          <a:p>
            <a:pPr indent="-349250" lvl="1" marL="914400" rtl="0" algn="l">
              <a:spcBef>
                <a:spcPts val="0"/>
              </a:spcBef>
              <a:spcAft>
                <a:spcPts val="0"/>
              </a:spcAft>
              <a:buClr>
                <a:srgbClr val="0A0A0A"/>
              </a:buClr>
              <a:buSzPts val="1900"/>
              <a:buFont typeface="Barlow Light"/>
              <a:buChar char="-"/>
            </a:pPr>
            <a:r>
              <a:rPr lang="en" sz="1900">
                <a:solidFill>
                  <a:srgbClr val="0A0A0A"/>
                </a:solidFill>
                <a:latin typeface="Barlow Light"/>
                <a:ea typeface="Barlow Light"/>
                <a:cs typeface="Barlow Light"/>
                <a:sym typeface="Barlow Light"/>
              </a:rPr>
              <a:t>Causes inflammation</a:t>
            </a:r>
            <a:endParaRPr sz="1900">
              <a:solidFill>
                <a:srgbClr val="0A0A0A"/>
              </a:solidFill>
              <a:latin typeface="Barlow Light"/>
              <a:ea typeface="Barlow Light"/>
              <a:cs typeface="Barlow Light"/>
              <a:sym typeface="Barlow Light"/>
            </a:endParaRPr>
          </a:p>
          <a:p>
            <a:pPr indent="0" lvl="0" marL="0" rtl="0" algn="l">
              <a:spcBef>
                <a:spcPts val="0"/>
              </a:spcBef>
              <a:spcAft>
                <a:spcPts val="0"/>
              </a:spcAft>
              <a:buNone/>
            </a:pPr>
            <a:r>
              <a:t/>
            </a:r>
            <a:endParaRPr sz="1700">
              <a:solidFill>
                <a:srgbClr val="0A0A0A"/>
              </a:solidFill>
              <a:latin typeface="Barlow Light"/>
              <a:ea typeface="Barlow Light"/>
              <a:cs typeface="Barlow Light"/>
              <a:sym typeface="Barlow Light"/>
            </a:endParaRPr>
          </a:p>
        </p:txBody>
      </p:sp>
      <p:pic>
        <p:nvPicPr>
          <p:cNvPr id="623" name="Google Shape;623;p89" title="Screenshot 2026-03-01 170504.png"/>
          <p:cNvPicPr preferRelativeResize="0"/>
          <p:nvPr/>
        </p:nvPicPr>
        <p:blipFill>
          <a:blip r:embed="rId3">
            <a:alphaModFix/>
          </a:blip>
          <a:stretch>
            <a:fillRect/>
          </a:stretch>
        </p:blipFill>
        <p:spPr>
          <a:xfrm>
            <a:off x="0" y="933750"/>
            <a:ext cx="4223373" cy="420974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627" name="Shape 627"/>
        <p:cNvGrpSpPr/>
        <p:nvPr/>
      </p:nvGrpSpPr>
      <p:grpSpPr>
        <a:xfrm>
          <a:off x="0" y="0"/>
          <a:ext cx="0" cy="0"/>
          <a:chOff x="0" y="0"/>
          <a:chExt cx="0" cy="0"/>
        </a:xfrm>
      </p:grpSpPr>
      <p:sp>
        <p:nvSpPr>
          <p:cNvPr id="628" name="Google Shape;628;p90"/>
          <p:cNvSpPr/>
          <p:nvPr/>
        </p:nvSpPr>
        <p:spPr>
          <a:xfrm>
            <a:off x="6917700" y="4618200"/>
            <a:ext cx="2226300" cy="5253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500">
                <a:latin typeface="Barlow Medium"/>
                <a:ea typeface="Barlow Medium"/>
                <a:cs typeface="Barlow Medium"/>
                <a:sym typeface="Barlow Medium"/>
              </a:rPr>
              <a:t>GRAM NEGATIVE RODS</a:t>
            </a:r>
            <a:endParaRPr sz="1500">
              <a:latin typeface="Barlow Medium"/>
              <a:ea typeface="Barlow Medium"/>
              <a:cs typeface="Barlow Medium"/>
              <a:sym typeface="Barlow Medium"/>
            </a:endParaRPr>
          </a:p>
        </p:txBody>
      </p:sp>
      <p:sp>
        <p:nvSpPr>
          <p:cNvPr id="629" name="Google Shape;629;p90"/>
          <p:cNvSpPr/>
          <p:nvPr/>
        </p:nvSpPr>
        <p:spPr>
          <a:xfrm>
            <a:off x="929900" y="117650"/>
            <a:ext cx="5903100" cy="9042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i="1" lang="en" sz="2400">
                <a:solidFill>
                  <a:srgbClr val="262222"/>
                </a:solidFill>
                <a:latin typeface="Barlow"/>
                <a:ea typeface="Barlow"/>
                <a:cs typeface="Barlow"/>
                <a:sym typeface="Barlow"/>
              </a:rPr>
              <a:t>Infections are polymicrobial</a:t>
            </a:r>
            <a:endParaRPr b="1" sz="2400">
              <a:solidFill>
                <a:srgbClr val="262222"/>
              </a:solidFill>
              <a:latin typeface="Barlow"/>
              <a:ea typeface="Barlow"/>
              <a:cs typeface="Barlow"/>
              <a:sym typeface="Barlow"/>
            </a:endParaRPr>
          </a:p>
        </p:txBody>
      </p:sp>
      <p:graphicFrame>
        <p:nvGraphicFramePr>
          <p:cNvPr id="630" name="Google Shape;630;p90"/>
          <p:cNvGraphicFramePr/>
          <p:nvPr/>
        </p:nvGraphicFramePr>
        <p:xfrm>
          <a:off x="261950" y="1321575"/>
          <a:ext cx="3000000" cy="3000000"/>
        </p:xfrm>
        <a:graphic>
          <a:graphicData uri="http://schemas.openxmlformats.org/drawingml/2006/table">
            <a:tbl>
              <a:tblPr>
                <a:noFill/>
                <a:tableStyleId>{494B0FEF-4954-471A-AFFA-BFF480143EEC}</a:tableStyleId>
              </a:tblPr>
              <a:tblGrid>
                <a:gridCol w="2635250"/>
                <a:gridCol w="2635250"/>
                <a:gridCol w="2635250"/>
              </a:tblGrid>
              <a:tr h="513950">
                <a:tc>
                  <a:txBody>
                    <a:bodyPr/>
                    <a:lstStyle/>
                    <a:p>
                      <a:pPr indent="0" lvl="0" marL="0" rtl="0" algn="l">
                        <a:spcBef>
                          <a:spcPts val="0"/>
                        </a:spcBef>
                        <a:spcAft>
                          <a:spcPts val="0"/>
                        </a:spcAft>
                        <a:buNone/>
                      </a:pPr>
                      <a:r>
                        <a:rPr lang="en"/>
                        <a:t>Anaerobic gram negative rod</a:t>
                      </a:r>
                      <a:endParaRPr/>
                    </a:p>
                  </a:txBody>
                  <a:tcPr marT="91425" marB="91425" marR="91425" marL="91425"/>
                </a:tc>
                <a:tc>
                  <a:txBody>
                    <a:bodyPr/>
                    <a:lstStyle/>
                    <a:p>
                      <a:pPr indent="0" lvl="0" marL="0" rtl="0" algn="l">
                        <a:spcBef>
                          <a:spcPts val="0"/>
                        </a:spcBef>
                        <a:spcAft>
                          <a:spcPts val="0"/>
                        </a:spcAft>
                        <a:buNone/>
                      </a:pPr>
                      <a:r>
                        <a:rPr lang="en"/>
                        <a:t>Virulence</a:t>
                      </a:r>
                      <a:endParaRPr/>
                    </a:p>
                  </a:txBody>
                  <a:tcPr marT="91425" marB="91425" marR="91425" marL="91425"/>
                </a:tc>
                <a:tc>
                  <a:txBody>
                    <a:bodyPr/>
                    <a:lstStyle/>
                    <a:p>
                      <a:pPr indent="0" lvl="0" marL="0" rtl="0" algn="l">
                        <a:spcBef>
                          <a:spcPts val="0"/>
                        </a:spcBef>
                        <a:spcAft>
                          <a:spcPts val="0"/>
                        </a:spcAft>
                        <a:buNone/>
                      </a:pPr>
                      <a:r>
                        <a:rPr lang="en"/>
                        <a:t>Species of note</a:t>
                      </a:r>
                      <a:endParaRPr/>
                    </a:p>
                  </a:txBody>
                  <a:tcPr marT="91425" marB="91425" marR="91425" marL="91425"/>
                </a:tc>
              </a:tr>
              <a:tr h="513950">
                <a:tc>
                  <a:txBody>
                    <a:bodyPr/>
                    <a:lstStyle/>
                    <a:p>
                      <a:pPr indent="0" lvl="0" marL="0" rtl="0" algn="l">
                        <a:spcBef>
                          <a:spcPts val="0"/>
                        </a:spcBef>
                        <a:spcAft>
                          <a:spcPts val="0"/>
                        </a:spcAft>
                        <a:buNone/>
                      </a:pPr>
                      <a:r>
                        <a:rPr i="1" lang="en"/>
                        <a:t>Bacteroides</a:t>
                      </a:r>
                      <a:endParaRPr i="1"/>
                    </a:p>
                  </a:txBody>
                  <a:tcPr marT="91425" marB="91425" marR="91425" marL="91425"/>
                </a:tc>
                <a:tc>
                  <a:txBody>
                    <a:bodyPr/>
                    <a:lstStyle/>
                    <a:p>
                      <a:pPr indent="0" lvl="0" marL="0" rtl="0" algn="l">
                        <a:spcBef>
                          <a:spcPts val="0"/>
                        </a:spcBef>
                        <a:spcAft>
                          <a:spcPts val="0"/>
                        </a:spcAft>
                        <a:buNone/>
                      </a:pPr>
                      <a:r>
                        <a:rPr lang="en"/>
                        <a:t>Capsule, fimbriae, B</a:t>
                      </a:r>
                      <a:r>
                        <a:rPr i="1" lang="en"/>
                        <a:t>f</a:t>
                      </a:r>
                      <a:r>
                        <a:rPr lang="en"/>
                        <a:t>t</a:t>
                      </a:r>
                      <a:endParaRPr/>
                    </a:p>
                  </a:txBody>
                  <a:tcPr marT="91425" marB="91425" marR="91425" marL="91425"/>
                </a:tc>
                <a:tc>
                  <a:txBody>
                    <a:bodyPr/>
                    <a:lstStyle/>
                    <a:p>
                      <a:pPr indent="0" lvl="0" marL="0" rtl="0" algn="l">
                        <a:spcBef>
                          <a:spcPts val="0"/>
                        </a:spcBef>
                        <a:spcAft>
                          <a:spcPts val="0"/>
                        </a:spcAft>
                        <a:buNone/>
                      </a:pPr>
                      <a:r>
                        <a:rPr i="1" lang="en"/>
                        <a:t>B. fragilis</a:t>
                      </a:r>
                      <a:endParaRPr i="1"/>
                    </a:p>
                  </a:txBody>
                  <a:tcPr marT="91425" marB="91425" marR="91425" marL="91425"/>
                </a:tc>
              </a:tr>
              <a:tr h="513950">
                <a:tc>
                  <a:txBody>
                    <a:bodyPr/>
                    <a:lstStyle/>
                    <a:p>
                      <a:pPr indent="0" lvl="0" marL="0" rtl="0" algn="l">
                        <a:spcBef>
                          <a:spcPts val="0"/>
                        </a:spcBef>
                        <a:spcAft>
                          <a:spcPts val="0"/>
                        </a:spcAft>
                        <a:buNone/>
                      </a:pPr>
                      <a:r>
                        <a:rPr i="1" lang="en"/>
                        <a:t>Porphyromonas</a:t>
                      </a:r>
                      <a:endParaRPr i="1"/>
                    </a:p>
                  </a:txBody>
                  <a:tcPr marT="91425" marB="91425" marR="91425" marL="91425"/>
                </a:tc>
                <a:tc>
                  <a:txBody>
                    <a:bodyPr/>
                    <a:lstStyle/>
                    <a:p>
                      <a:pPr indent="0" lvl="0" marL="0" rtl="0" algn="l">
                        <a:spcBef>
                          <a:spcPts val="0"/>
                        </a:spcBef>
                        <a:spcAft>
                          <a:spcPts val="0"/>
                        </a:spcAft>
                        <a:buNone/>
                      </a:pPr>
                      <a:r>
                        <a:rPr lang="en"/>
                        <a:t>Capsule, fimbriae, proteases</a:t>
                      </a:r>
                      <a:endParaRPr/>
                    </a:p>
                  </a:txBody>
                  <a:tcPr marT="91425" marB="91425" marR="91425" marL="91425"/>
                </a:tc>
                <a:tc>
                  <a:txBody>
                    <a:bodyPr/>
                    <a:lstStyle/>
                    <a:p>
                      <a:pPr indent="0" lvl="0" marL="0" rtl="0" algn="l">
                        <a:spcBef>
                          <a:spcPts val="0"/>
                        </a:spcBef>
                        <a:spcAft>
                          <a:spcPts val="0"/>
                        </a:spcAft>
                        <a:buNone/>
                      </a:pPr>
                      <a:r>
                        <a:rPr i="1" lang="en"/>
                        <a:t>P. gingivalis</a:t>
                      </a:r>
                      <a:endParaRPr i="1"/>
                    </a:p>
                  </a:txBody>
                  <a:tcPr marT="91425" marB="91425" marR="91425" marL="91425"/>
                </a:tc>
              </a:tr>
              <a:tr h="513950">
                <a:tc>
                  <a:txBody>
                    <a:bodyPr/>
                    <a:lstStyle/>
                    <a:p>
                      <a:pPr indent="0" lvl="0" marL="0" rtl="0" algn="l">
                        <a:spcBef>
                          <a:spcPts val="0"/>
                        </a:spcBef>
                        <a:spcAft>
                          <a:spcPts val="0"/>
                        </a:spcAft>
                        <a:buNone/>
                      </a:pPr>
                      <a:r>
                        <a:rPr i="1" lang="en"/>
                        <a:t>Prevotella</a:t>
                      </a:r>
                      <a:endParaRPr i="1"/>
                    </a:p>
                  </a:txBody>
                  <a:tcPr marT="91425" marB="91425" marR="91425" marL="91425"/>
                </a:tc>
                <a:tc>
                  <a:txBody>
                    <a:bodyPr/>
                    <a:lstStyle/>
                    <a:p>
                      <a:pPr indent="0" lvl="0" marL="0" rtl="0" algn="l">
                        <a:spcBef>
                          <a:spcPts val="0"/>
                        </a:spcBef>
                        <a:spcAft>
                          <a:spcPts val="0"/>
                        </a:spcAft>
                        <a:buNone/>
                      </a:pPr>
                      <a:r>
                        <a:rPr lang="en"/>
                        <a:t>Capsule, fimbriae, proteases</a:t>
                      </a:r>
                      <a:endParaRPr/>
                    </a:p>
                  </a:txBody>
                  <a:tcPr marT="91425" marB="91425" marR="91425" marL="91425"/>
                </a:tc>
                <a:tc>
                  <a:txBody>
                    <a:bodyPr/>
                    <a:lstStyle/>
                    <a:p>
                      <a:pPr indent="0" lvl="0" marL="0" rtl="0" algn="l">
                        <a:spcBef>
                          <a:spcPts val="0"/>
                        </a:spcBef>
                        <a:spcAft>
                          <a:spcPts val="0"/>
                        </a:spcAft>
                        <a:buNone/>
                      </a:pPr>
                      <a:r>
                        <a:rPr i="1" lang="en"/>
                        <a:t>P.</a:t>
                      </a:r>
                      <a:r>
                        <a:rPr lang="en"/>
                        <a:t> </a:t>
                      </a:r>
                      <a:r>
                        <a:rPr i="1" lang="en"/>
                        <a:t>melaninogenica</a:t>
                      </a:r>
                      <a:endParaRPr i="1"/>
                    </a:p>
                  </a:txBody>
                  <a:tcPr marT="91425" marB="91425" marR="91425" marL="91425"/>
                </a:tc>
              </a:tr>
              <a:tr h="513950">
                <a:tc>
                  <a:txBody>
                    <a:bodyPr/>
                    <a:lstStyle/>
                    <a:p>
                      <a:pPr indent="0" lvl="0" marL="0" rtl="0" algn="l">
                        <a:spcBef>
                          <a:spcPts val="0"/>
                        </a:spcBef>
                        <a:spcAft>
                          <a:spcPts val="0"/>
                        </a:spcAft>
                        <a:buNone/>
                      </a:pPr>
                      <a:r>
                        <a:rPr i="1" lang="en"/>
                        <a:t>Fusobacterium</a:t>
                      </a:r>
                      <a:endParaRPr i="1"/>
                    </a:p>
                  </a:txBody>
                  <a:tcPr marT="91425" marB="91425" marR="91425" marL="91425"/>
                </a:tc>
                <a:tc>
                  <a:txBody>
                    <a:bodyPr/>
                    <a:lstStyle/>
                    <a:p>
                      <a:pPr indent="0" lvl="0" marL="0" rtl="0" algn="l">
                        <a:spcBef>
                          <a:spcPts val="0"/>
                        </a:spcBef>
                        <a:spcAft>
                          <a:spcPts val="0"/>
                        </a:spcAft>
                        <a:buNone/>
                      </a:pPr>
                      <a:r>
                        <a:rPr lang="en"/>
                        <a:t>Capsule, proteases</a:t>
                      </a:r>
                      <a:endParaRPr/>
                    </a:p>
                  </a:txBody>
                  <a:tcPr marT="91425" marB="91425" marR="91425" marL="91425"/>
                </a:tc>
                <a:tc>
                  <a:txBody>
                    <a:bodyPr/>
                    <a:lstStyle/>
                    <a:p>
                      <a:pPr indent="0" lvl="0" marL="0" rtl="0" algn="l">
                        <a:spcBef>
                          <a:spcPts val="0"/>
                        </a:spcBef>
                        <a:spcAft>
                          <a:spcPts val="0"/>
                        </a:spcAft>
                        <a:buNone/>
                      </a:pPr>
                      <a:r>
                        <a:rPr i="1" lang="en"/>
                        <a:t>F. nucleatum </a:t>
                      </a:r>
                      <a:endParaRPr i="1"/>
                    </a:p>
                  </a:txBody>
                  <a:tcPr marT="91425" marB="91425" marR="91425" marL="91425"/>
                </a:tc>
              </a:tr>
            </a:tbl>
          </a:graphicData>
        </a:graphic>
      </p:graphicFrame>
      <p:sp>
        <p:nvSpPr>
          <p:cNvPr id="631" name="Google Shape;631;p90"/>
          <p:cNvSpPr txBox="1"/>
          <p:nvPr/>
        </p:nvSpPr>
        <p:spPr>
          <a:xfrm>
            <a:off x="1121575" y="4445800"/>
            <a:ext cx="4619700" cy="59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latin typeface="Barlow Light"/>
                <a:ea typeface="Barlow Light"/>
                <a:cs typeface="Barlow Light"/>
                <a:sym typeface="Barlow Light"/>
              </a:rPr>
              <a:t>Treat with </a:t>
            </a:r>
            <a:r>
              <a:rPr lang="en" sz="1500">
                <a:latin typeface="Barlow Light"/>
                <a:ea typeface="Barlow Light"/>
                <a:cs typeface="Barlow Light"/>
                <a:sym typeface="Barlow Light"/>
              </a:rPr>
              <a:t>metronidazole</a:t>
            </a:r>
            <a:r>
              <a:rPr lang="en" sz="1500">
                <a:latin typeface="Barlow Light"/>
                <a:ea typeface="Barlow Light"/>
                <a:cs typeface="Barlow Light"/>
                <a:sym typeface="Barlow Light"/>
              </a:rPr>
              <a:t> and/or carbapenems </a:t>
            </a:r>
            <a:endParaRPr sz="1500">
              <a:latin typeface="Barlow Light"/>
              <a:ea typeface="Barlow Light"/>
              <a:cs typeface="Barlow Light"/>
              <a:sym typeface="Barlow 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91"/>
          <p:cNvSpPr txBox="1"/>
          <p:nvPr>
            <p:ph idx="1" type="body"/>
          </p:nvPr>
        </p:nvSpPr>
        <p:spPr>
          <a:xfrm>
            <a:off x="0" y="215400"/>
            <a:ext cx="9144000" cy="5568300"/>
          </a:xfrm>
          <a:prstGeom prst="rect">
            <a:avLst/>
          </a:prstGeom>
        </p:spPr>
        <p:txBody>
          <a:bodyPr anchorCtr="0" anchor="t" bIns="0" lIns="0" spcFirstLastPara="1" rIns="0" wrap="square" tIns="0">
            <a:noAutofit/>
          </a:bodyPr>
          <a:lstStyle/>
          <a:p>
            <a:pPr indent="-514350" lvl="0" marL="514350" rtl="0" algn="l">
              <a:lnSpc>
                <a:spcPct val="115000"/>
              </a:lnSpc>
              <a:spcBef>
                <a:spcPts val="1200"/>
              </a:spcBef>
              <a:spcAft>
                <a:spcPts val="0"/>
              </a:spcAft>
              <a:buClr>
                <a:schemeClr val="lt1"/>
              </a:buClr>
              <a:buSzPts val="1100"/>
              <a:buFont typeface="Arial"/>
              <a:buNone/>
            </a:pPr>
            <a:r>
              <a:rPr lang="en">
                <a:solidFill>
                  <a:schemeClr val="lt1"/>
                </a:solidFill>
                <a:latin typeface="Arial"/>
                <a:ea typeface="Arial"/>
                <a:cs typeface="Arial"/>
                <a:sym typeface="Arial"/>
              </a:rPr>
              <a:t>Ayer, J., &amp; Burrows, N. (2006). Acne: More than skin deep. </a:t>
            </a:r>
            <a:r>
              <a:rPr i="1" lang="en">
                <a:solidFill>
                  <a:schemeClr val="lt1"/>
                </a:solidFill>
                <a:latin typeface="Arial"/>
                <a:ea typeface="Arial"/>
                <a:cs typeface="Arial"/>
                <a:sym typeface="Arial"/>
              </a:rPr>
              <a:t>Postgraduate Medical Journal, 82</a:t>
            </a:r>
            <a:r>
              <a:rPr lang="en">
                <a:solidFill>
                  <a:schemeClr val="lt1"/>
                </a:solidFill>
                <a:latin typeface="Arial"/>
                <a:ea typeface="Arial"/>
                <a:cs typeface="Arial"/>
                <a:sym typeface="Arial"/>
              </a:rPr>
              <a:t>(970), 500–506. https://doi.org/10.1136/pgmj.2006.045377</a:t>
            </a:r>
            <a:endParaRPr>
              <a:solidFill>
                <a:schemeClr val="lt1"/>
              </a:solidFill>
              <a:latin typeface="Arial"/>
              <a:ea typeface="Arial"/>
              <a:cs typeface="Arial"/>
              <a:sym typeface="Arial"/>
            </a:endParaRPr>
          </a:p>
          <a:p>
            <a:pPr indent="-514350" lvl="0" marL="514350" rtl="0" algn="l">
              <a:lnSpc>
                <a:spcPct val="115000"/>
              </a:lnSpc>
              <a:spcBef>
                <a:spcPts val="1200"/>
              </a:spcBef>
              <a:spcAft>
                <a:spcPts val="0"/>
              </a:spcAft>
              <a:buClr>
                <a:schemeClr val="lt1"/>
              </a:buClr>
              <a:buSzPts val="1100"/>
              <a:buFont typeface="Arial"/>
              <a:buNone/>
            </a:pPr>
            <a:r>
              <a:rPr lang="en">
                <a:solidFill>
                  <a:schemeClr val="lt1"/>
                </a:solidFill>
                <a:latin typeface="Arial"/>
                <a:ea typeface="Arial"/>
                <a:cs typeface="Arial"/>
                <a:sym typeface="Arial"/>
              </a:rPr>
              <a:t>Cheng, W. T., Kantilal, H. K., &amp; Davamani, F. (2020). The mechanism of </a:t>
            </a:r>
            <a:r>
              <a:rPr i="1" lang="en">
                <a:solidFill>
                  <a:schemeClr val="lt1"/>
                </a:solidFill>
                <a:latin typeface="Arial"/>
                <a:ea typeface="Arial"/>
                <a:cs typeface="Arial"/>
                <a:sym typeface="Arial"/>
              </a:rPr>
              <a:t>Bacteroides fragilis</a:t>
            </a:r>
            <a:r>
              <a:rPr lang="en">
                <a:solidFill>
                  <a:schemeClr val="lt1"/>
                </a:solidFill>
                <a:latin typeface="Arial"/>
                <a:ea typeface="Arial"/>
                <a:cs typeface="Arial"/>
                <a:sym typeface="Arial"/>
              </a:rPr>
              <a:t> toxin contributes to colon cancer formation. </a:t>
            </a:r>
            <a:r>
              <a:rPr i="1" lang="en">
                <a:solidFill>
                  <a:schemeClr val="lt1"/>
                </a:solidFill>
                <a:latin typeface="Arial"/>
                <a:ea typeface="Arial"/>
                <a:cs typeface="Arial"/>
                <a:sym typeface="Arial"/>
              </a:rPr>
              <a:t>Malaysian Journal of Medical Sciences, 27</a:t>
            </a:r>
            <a:r>
              <a:rPr lang="en">
                <a:solidFill>
                  <a:schemeClr val="lt1"/>
                </a:solidFill>
                <a:latin typeface="Arial"/>
                <a:ea typeface="Arial"/>
                <a:cs typeface="Arial"/>
                <a:sym typeface="Arial"/>
              </a:rPr>
              <a:t>(4), 9-21. https://doi.org/10.21315/mjms2020.27.4.2</a:t>
            </a:r>
            <a:endParaRPr>
              <a:solidFill>
                <a:schemeClr val="lt1"/>
              </a:solidFill>
              <a:latin typeface="Arial"/>
              <a:ea typeface="Arial"/>
              <a:cs typeface="Arial"/>
              <a:sym typeface="Arial"/>
            </a:endParaRPr>
          </a:p>
          <a:p>
            <a:pPr indent="-514350" lvl="0" marL="514350" rtl="0" algn="l">
              <a:lnSpc>
                <a:spcPct val="115000"/>
              </a:lnSpc>
              <a:spcBef>
                <a:spcPts val="1200"/>
              </a:spcBef>
              <a:spcAft>
                <a:spcPts val="0"/>
              </a:spcAft>
              <a:buClr>
                <a:schemeClr val="lt1"/>
              </a:buClr>
              <a:buSzPts val="1100"/>
              <a:buFont typeface="Arial"/>
              <a:buNone/>
            </a:pPr>
            <a:r>
              <a:rPr lang="en">
                <a:solidFill>
                  <a:schemeClr val="lt1"/>
                </a:solidFill>
                <a:latin typeface="Arial"/>
                <a:ea typeface="Arial"/>
                <a:cs typeface="Arial"/>
                <a:sym typeface="Arial"/>
              </a:rPr>
              <a:t>Elkins, C. A., &amp; Mullis, L. B. (2004). Bile-mediated aminoglycoside sensitivity in </a:t>
            </a:r>
            <a:r>
              <a:rPr i="1" lang="en">
                <a:solidFill>
                  <a:schemeClr val="lt1"/>
                </a:solidFill>
                <a:latin typeface="Arial"/>
                <a:ea typeface="Arial"/>
                <a:cs typeface="Arial"/>
                <a:sym typeface="Arial"/>
              </a:rPr>
              <a:t>Lactobacillus</a:t>
            </a:r>
            <a:r>
              <a:rPr lang="en">
                <a:solidFill>
                  <a:schemeClr val="lt1"/>
                </a:solidFill>
                <a:latin typeface="Arial"/>
                <a:ea typeface="Arial"/>
                <a:cs typeface="Arial"/>
                <a:sym typeface="Arial"/>
              </a:rPr>
              <a:t> species likely results from increased membrane permeability attributable to cholic acid. </a:t>
            </a:r>
            <a:r>
              <a:rPr i="1" lang="en">
                <a:solidFill>
                  <a:schemeClr val="lt1"/>
                </a:solidFill>
                <a:latin typeface="Arial"/>
                <a:ea typeface="Arial"/>
                <a:cs typeface="Arial"/>
                <a:sym typeface="Arial"/>
              </a:rPr>
              <a:t>Applied and Environmental Microbiology, 70</a:t>
            </a:r>
            <a:r>
              <a:rPr lang="en">
                <a:solidFill>
                  <a:schemeClr val="lt1"/>
                </a:solidFill>
                <a:latin typeface="Arial"/>
                <a:ea typeface="Arial"/>
                <a:cs typeface="Arial"/>
                <a:sym typeface="Arial"/>
              </a:rPr>
              <a:t>(12), 7200–7209. https://doi.org/10.1128/AEM.70.12.7200-7209.2004</a:t>
            </a:r>
            <a:endParaRPr>
              <a:solidFill>
                <a:schemeClr val="lt1"/>
              </a:solidFill>
              <a:latin typeface="Arial"/>
              <a:ea typeface="Arial"/>
              <a:cs typeface="Arial"/>
              <a:sym typeface="Arial"/>
            </a:endParaRPr>
          </a:p>
          <a:p>
            <a:pPr indent="-514350" lvl="0" marL="514350" rtl="0" algn="l">
              <a:lnSpc>
                <a:spcPct val="115000"/>
              </a:lnSpc>
              <a:spcBef>
                <a:spcPts val="1200"/>
              </a:spcBef>
              <a:spcAft>
                <a:spcPts val="0"/>
              </a:spcAft>
              <a:buClr>
                <a:schemeClr val="lt1"/>
              </a:buClr>
              <a:buSzPts val="1100"/>
              <a:buFont typeface="Arial"/>
              <a:buNone/>
            </a:pPr>
            <a:r>
              <a:rPr lang="en">
                <a:solidFill>
                  <a:schemeClr val="lt1"/>
                </a:solidFill>
                <a:latin typeface="Arial"/>
                <a:ea typeface="Arial"/>
                <a:cs typeface="Arial"/>
                <a:sym typeface="Arial"/>
              </a:rPr>
              <a:t>Gajdács, M., Urbán, E., &amp; Terhes, G. (2019). Microbiological and clinical aspects of cervicofacial actinomyces infections: An overview. </a:t>
            </a:r>
            <a:r>
              <a:rPr i="1" lang="en">
                <a:solidFill>
                  <a:schemeClr val="lt1"/>
                </a:solidFill>
                <a:latin typeface="Arial"/>
                <a:ea typeface="Arial"/>
                <a:cs typeface="Arial"/>
                <a:sym typeface="Arial"/>
              </a:rPr>
              <a:t>Dentistry Journal, 7</a:t>
            </a:r>
            <a:r>
              <a:rPr lang="en">
                <a:solidFill>
                  <a:schemeClr val="lt1"/>
                </a:solidFill>
                <a:latin typeface="Arial"/>
                <a:ea typeface="Arial"/>
                <a:cs typeface="Arial"/>
                <a:sym typeface="Arial"/>
              </a:rPr>
              <a:t>(3), 85.</a:t>
            </a:r>
            <a:r>
              <a:rPr lang="en">
                <a:solidFill>
                  <a:schemeClr val="lt1"/>
                </a:solidFill>
                <a:uFill>
                  <a:noFill/>
                </a:uFill>
                <a:latin typeface="Arial"/>
                <a:ea typeface="Arial"/>
                <a:cs typeface="Arial"/>
                <a:sym typeface="Arial"/>
                <a:hlinkClick r:id="rId3">
                  <a:extLst>
                    <a:ext uri="{A12FA001-AC4F-418D-AE19-62706E023703}">
                      <ahyp:hlinkClr val="tx"/>
                    </a:ext>
                  </a:extLst>
                </a:hlinkClick>
              </a:rPr>
              <a:t> </a:t>
            </a:r>
            <a:r>
              <a:rPr lang="en" u="sng">
                <a:solidFill>
                  <a:schemeClr val="hlink"/>
                </a:solidFill>
                <a:latin typeface="Arial"/>
                <a:ea typeface="Arial"/>
                <a:cs typeface="Arial"/>
                <a:sym typeface="Arial"/>
                <a:hlinkClick r:id="rId4"/>
              </a:rPr>
              <a:t>https://doi.org/10.3390/dj7030085</a:t>
            </a:r>
            <a:endParaRPr u="sng">
              <a:solidFill>
                <a:schemeClr val="hlink"/>
              </a:solidFill>
              <a:latin typeface="Arial"/>
              <a:ea typeface="Arial"/>
              <a:cs typeface="Arial"/>
              <a:sym typeface="Arial"/>
            </a:endParaRPr>
          </a:p>
          <a:p>
            <a:pPr indent="-514350" lvl="0" marL="514350" rtl="0" algn="l">
              <a:lnSpc>
                <a:spcPct val="115000"/>
              </a:lnSpc>
              <a:spcBef>
                <a:spcPts val="1200"/>
              </a:spcBef>
              <a:spcAft>
                <a:spcPts val="0"/>
              </a:spcAft>
              <a:buClr>
                <a:schemeClr val="lt1"/>
              </a:buClr>
              <a:buSzPts val="1100"/>
              <a:buFont typeface="Arial"/>
              <a:buNone/>
            </a:pPr>
            <a:r>
              <a:rPr lang="en">
                <a:solidFill>
                  <a:schemeClr val="lt1"/>
                </a:solidFill>
                <a:latin typeface="Arial"/>
                <a:ea typeface="Arial"/>
                <a:cs typeface="Arial"/>
                <a:sym typeface="Arial"/>
              </a:rPr>
              <a:t>Hajikhani, N. N., Amir, A. V., Firoozeh, F., Sameni, F., Yaslianifard, S., Goudarzi, M., &amp; Dadashi, M. (2024). Association between colorectal cancer, the frequency of </a:t>
            </a:r>
            <a:r>
              <a:rPr i="1" lang="en">
                <a:solidFill>
                  <a:schemeClr val="lt1"/>
                </a:solidFill>
                <a:latin typeface="Arial"/>
                <a:ea typeface="Arial"/>
                <a:cs typeface="Arial"/>
                <a:sym typeface="Arial"/>
              </a:rPr>
              <a:t>Bacteroides fragilis</a:t>
            </a:r>
            <a:r>
              <a:rPr lang="en">
                <a:solidFill>
                  <a:schemeClr val="lt1"/>
                </a:solidFill>
                <a:latin typeface="Arial"/>
                <a:ea typeface="Arial"/>
                <a:cs typeface="Arial"/>
                <a:sym typeface="Arial"/>
              </a:rPr>
              <a:t>, and the level of mismatch repair gene expression in the biopsy samples of Iranian patients. </a:t>
            </a:r>
            <a:r>
              <a:rPr i="1" lang="en">
                <a:solidFill>
                  <a:schemeClr val="lt1"/>
                </a:solidFill>
                <a:latin typeface="Arial"/>
                <a:ea typeface="Arial"/>
                <a:cs typeface="Arial"/>
                <a:sym typeface="Arial"/>
              </a:rPr>
              <a:t>BMC Gastroenterology, 24</a:t>
            </a:r>
            <a:r>
              <a:rPr lang="en">
                <a:solidFill>
                  <a:schemeClr val="lt1"/>
                </a:solidFill>
                <a:latin typeface="Arial"/>
                <a:ea typeface="Arial"/>
                <a:cs typeface="Arial"/>
                <a:sym typeface="Arial"/>
              </a:rPr>
              <a:t>, 1-9.</a:t>
            </a:r>
            <a:r>
              <a:rPr lang="en">
                <a:solidFill>
                  <a:schemeClr val="lt1"/>
                </a:solidFill>
                <a:uFill>
                  <a:noFill/>
                </a:uFill>
                <a:latin typeface="Arial"/>
                <a:ea typeface="Arial"/>
                <a:cs typeface="Arial"/>
                <a:sym typeface="Arial"/>
                <a:hlinkClick r:id="rId5">
                  <a:extLst>
                    <a:ext uri="{A12FA001-AC4F-418D-AE19-62706E023703}">
                      <ahyp:hlinkClr val="tx"/>
                    </a:ext>
                  </a:extLst>
                </a:hlinkClick>
              </a:rPr>
              <a:t> </a:t>
            </a:r>
            <a:r>
              <a:rPr lang="en" u="sng">
                <a:solidFill>
                  <a:schemeClr val="hlink"/>
                </a:solidFill>
                <a:latin typeface="Arial"/>
                <a:ea typeface="Arial"/>
                <a:cs typeface="Arial"/>
                <a:sym typeface="Arial"/>
                <a:hlinkClick r:id="rId6"/>
              </a:rPr>
              <a:t>https://doi.org/10.1186/s12876-024-03169-z</a:t>
            </a:r>
            <a:endParaRPr u="sng">
              <a:solidFill>
                <a:schemeClr val="hlink"/>
              </a:solidFill>
              <a:latin typeface="Arial"/>
              <a:ea typeface="Arial"/>
              <a:cs typeface="Arial"/>
              <a:sym typeface="Arial"/>
            </a:endParaRPr>
          </a:p>
          <a:p>
            <a:pPr indent="-514350" lvl="0" marL="514350" rtl="0" algn="l">
              <a:lnSpc>
                <a:spcPct val="115000"/>
              </a:lnSpc>
              <a:spcBef>
                <a:spcPts val="1200"/>
              </a:spcBef>
              <a:spcAft>
                <a:spcPts val="0"/>
              </a:spcAft>
              <a:buNone/>
            </a:pPr>
            <a:r>
              <a:rPr lang="en">
                <a:solidFill>
                  <a:schemeClr val="lt1"/>
                </a:solidFill>
                <a:latin typeface="Arial"/>
                <a:ea typeface="Arial"/>
                <a:cs typeface="Arial"/>
                <a:sym typeface="Arial"/>
              </a:rPr>
              <a:t>Johns Hopkins Medicine. (2018, February 21). Bacteria play a critical role in driving colon cancers. </a:t>
            </a:r>
            <a:r>
              <a:rPr i="1" lang="en">
                <a:solidFill>
                  <a:schemeClr val="lt1"/>
                </a:solidFill>
                <a:latin typeface="Arial"/>
                <a:ea typeface="Arial"/>
                <a:cs typeface="Arial"/>
                <a:sym typeface="Arial"/>
              </a:rPr>
              <a:t>Johns Hopkins Medicine</a:t>
            </a:r>
            <a:r>
              <a:rPr lang="en">
                <a:solidFill>
                  <a:schemeClr val="lt1"/>
                </a:solidFill>
                <a:latin typeface="Arial"/>
                <a:ea typeface="Arial"/>
                <a:cs typeface="Arial"/>
                <a:sym typeface="Arial"/>
              </a:rPr>
              <a:t>.</a:t>
            </a:r>
            <a:r>
              <a:rPr lang="en">
                <a:solidFill>
                  <a:schemeClr val="lt1"/>
                </a:solidFill>
                <a:uFill>
                  <a:noFill/>
                </a:uFill>
                <a:latin typeface="Arial"/>
                <a:ea typeface="Arial"/>
                <a:cs typeface="Arial"/>
                <a:sym typeface="Arial"/>
                <a:hlinkClick r:id="rId7">
                  <a:extLst>
                    <a:ext uri="{A12FA001-AC4F-418D-AE19-62706E023703}">
                      <ahyp:hlinkClr val="tx"/>
                    </a:ext>
                  </a:extLst>
                </a:hlinkClick>
              </a:rPr>
              <a:t> </a:t>
            </a:r>
            <a:r>
              <a:rPr lang="en" u="sng">
                <a:solidFill>
                  <a:schemeClr val="hlink"/>
                </a:solidFill>
                <a:latin typeface="Arial"/>
                <a:ea typeface="Arial"/>
                <a:cs typeface="Arial"/>
                <a:sym typeface="Arial"/>
                <a:hlinkClick r:id="rId8"/>
              </a:rPr>
              <a:t>https://www.hopkinsmedicine.org/news/newsroom/news-releases/2018/02/bacteria-play-critical-role-in-driving-colon-cancers</a:t>
            </a:r>
            <a:endParaRPr>
              <a:solidFill>
                <a:schemeClr val="lt1"/>
              </a:solidFill>
              <a:latin typeface="Arial"/>
              <a:ea typeface="Arial"/>
              <a:cs typeface="Arial"/>
              <a:sym typeface="Arial"/>
            </a:endParaRPr>
          </a:p>
          <a:p>
            <a:pPr indent="-514350" lvl="0" marL="514350" rtl="0" algn="l">
              <a:lnSpc>
                <a:spcPct val="115000"/>
              </a:lnSpc>
              <a:spcBef>
                <a:spcPts val="1200"/>
              </a:spcBef>
              <a:spcAft>
                <a:spcPts val="0"/>
              </a:spcAft>
              <a:buClr>
                <a:schemeClr val="lt1"/>
              </a:buClr>
              <a:buSzPts val="1100"/>
              <a:buFont typeface="Arial"/>
              <a:buNone/>
            </a:pPr>
            <a:r>
              <a:rPr lang="en">
                <a:solidFill>
                  <a:schemeClr val="lt1"/>
                </a:solidFill>
                <a:latin typeface="Arial"/>
                <a:ea typeface="Arial"/>
                <a:cs typeface="Arial"/>
                <a:sym typeface="Arial"/>
              </a:rPr>
              <a:t>Mosca, S., Ottaviani, M., Briganti, S., Di Nardo, A., &amp; Flori, E. (2025). The sebaceous gland: A key player in the balance between homeostasis and inflammatory skin diseases. </a:t>
            </a:r>
            <a:r>
              <a:rPr i="1" lang="en">
                <a:solidFill>
                  <a:schemeClr val="lt1"/>
                </a:solidFill>
                <a:latin typeface="Arial"/>
                <a:ea typeface="Arial"/>
                <a:cs typeface="Arial"/>
                <a:sym typeface="Arial"/>
              </a:rPr>
              <a:t>Cells, 14</a:t>
            </a:r>
            <a:r>
              <a:rPr lang="en">
                <a:solidFill>
                  <a:schemeClr val="lt1"/>
                </a:solidFill>
                <a:latin typeface="Arial"/>
                <a:ea typeface="Arial"/>
                <a:cs typeface="Arial"/>
                <a:sym typeface="Arial"/>
              </a:rPr>
              <a:t>(10), 747.</a:t>
            </a:r>
            <a:r>
              <a:rPr lang="en">
                <a:solidFill>
                  <a:schemeClr val="lt1"/>
                </a:solidFill>
                <a:uFill>
                  <a:noFill/>
                </a:uFill>
                <a:latin typeface="Arial"/>
                <a:ea typeface="Arial"/>
                <a:cs typeface="Arial"/>
                <a:sym typeface="Arial"/>
                <a:hlinkClick r:id="rId9">
                  <a:extLst>
                    <a:ext uri="{A12FA001-AC4F-418D-AE19-62706E023703}">
                      <ahyp:hlinkClr val="tx"/>
                    </a:ext>
                  </a:extLst>
                </a:hlinkClick>
              </a:rPr>
              <a:t> </a:t>
            </a:r>
            <a:r>
              <a:rPr lang="en" u="sng">
                <a:solidFill>
                  <a:schemeClr val="hlink"/>
                </a:solidFill>
                <a:latin typeface="Arial"/>
                <a:ea typeface="Arial"/>
                <a:cs typeface="Arial"/>
                <a:sym typeface="Arial"/>
                <a:hlinkClick r:id="rId10"/>
              </a:rPr>
              <a:t>https://doi.org/10.3390/cells14100747</a:t>
            </a:r>
            <a:endParaRPr u="sng">
              <a:solidFill>
                <a:schemeClr val="hlink"/>
              </a:solidFill>
              <a:latin typeface="Arial"/>
              <a:ea typeface="Arial"/>
              <a:cs typeface="Arial"/>
              <a:sym typeface="Arial"/>
            </a:endParaRPr>
          </a:p>
          <a:p>
            <a:pPr indent="-514350" lvl="0" marL="514350" rtl="0" algn="l">
              <a:lnSpc>
                <a:spcPct val="115000"/>
              </a:lnSpc>
              <a:spcBef>
                <a:spcPts val="1200"/>
              </a:spcBef>
              <a:spcAft>
                <a:spcPts val="0"/>
              </a:spcAft>
              <a:buClr>
                <a:schemeClr val="lt1"/>
              </a:buClr>
              <a:buSzPts val="1100"/>
              <a:buFont typeface="Arial"/>
              <a:buNone/>
            </a:pPr>
            <a:r>
              <a:rPr lang="en">
                <a:solidFill>
                  <a:schemeClr val="lt1"/>
                </a:solidFill>
                <a:latin typeface="Arial"/>
                <a:ea typeface="Arial"/>
                <a:cs typeface="Arial"/>
                <a:sym typeface="Arial"/>
              </a:rPr>
              <a:t>Patrick, M., Ken, R., &amp; Michael, P. (n.d.). </a:t>
            </a:r>
            <a:r>
              <a:rPr i="1" lang="en">
                <a:solidFill>
                  <a:schemeClr val="lt1"/>
                </a:solidFill>
                <a:latin typeface="Arial"/>
                <a:ea typeface="Arial"/>
                <a:cs typeface="Arial"/>
                <a:sym typeface="Arial"/>
              </a:rPr>
              <a:t>Medical microbiology</a:t>
            </a:r>
            <a:r>
              <a:rPr lang="en">
                <a:solidFill>
                  <a:schemeClr val="lt1"/>
                </a:solidFill>
                <a:latin typeface="Arial"/>
                <a:ea typeface="Arial"/>
                <a:cs typeface="Arial"/>
                <a:sym typeface="Arial"/>
              </a:rPr>
              <a:t> (9th ed.). Elsevier Health Sciences.</a:t>
            </a:r>
            <a:r>
              <a:rPr lang="en">
                <a:solidFill>
                  <a:schemeClr val="lt1"/>
                </a:solidFill>
                <a:uFill>
                  <a:noFill/>
                </a:uFill>
                <a:latin typeface="Arial"/>
                <a:ea typeface="Arial"/>
                <a:cs typeface="Arial"/>
                <a:sym typeface="Arial"/>
                <a:hlinkClick r:id="rId11">
                  <a:extLst>
                    <a:ext uri="{A12FA001-AC4F-418D-AE19-62706E023703}">
                      <ahyp:hlinkClr val="tx"/>
                    </a:ext>
                  </a:extLst>
                </a:hlinkClick>
              </a:rPr>
              <a:t> </a:t>
            </a:r>
            <a:r>
              <a:rPr lang="en" u="sng">
                <a:solidFill>
                  <a:schemeClr val="hlink"/>
                </a:solidFill>
                <a:latin typeface="Arial"/>
                <a:ea typeface="Arial"/>
                <a:cs typeface="Arial"/>
                <a:sym typeface="Arial"/>
                <a:hlinkClick r:id="rId12"/>
              </a:rPr>
              <a:t>https://reader.yuzu.com/books/9780323673228</a:t>
            </a:r>
            <a:endParaRPr u="sng">
              <a:solidFill>
                <a:schemeClr val="hlink"/>
              </a:solidFill>
              <a:latin typeface="Arial"/>
              <a:ea typeface="Arial"/>
              <a:cs typeface="Arial"/>
              <a:sym typeface="Arial"/>
            </a:endParaRPr>
          </a:p>
          <a:p>
            <a:pPr indent="-514350" lvl="0" marL="514350" rtl="0" algn="l">
              <a:lnSpc>
                <a:spcPct val="115000"/>
              </a:lnSpc>
              <a:spcBef>
                <a:spcPts val="1200"/>
              </a:spcBef>
              <a:spcAft>
                <a:spcPts val="0"/>
              </a:spcAft>
              <a:buClr>
                <a:schemeClr val="lt1"/>
              </a:buClr>
              <a:buSzPts val="1100"/>
              <a:buFont typeface="Arial"/>
              <a:buNone/>
            </a:pPr>
            <a:r>
              <a:rPr lang="en">
                <a:solidFill>
                  <a:schemeClr val="lt1"/>
                </a:solidFill>
                <a:latin typeface="Arial"/>
                <a:ea typeface="Arial"/>
                <a:cs typeface="Arial"/>
                <a:sym typeface="Arial"/>
              </a:rPr>
              <a:t>Shah, U. (2013). Infections of the liver. In </a:t>
            </a:r>
            <a:r>
              <a:rPr i="1" lang="en">
                <a:solidFill>
                  <a:schemeClr val="lt1"/>
                </a:solidFill>
                <a:latin typeface="Arial"/>
                <a:ea typeface="Arial"/>
                <a:cs typeface="Arial"/>
                <a:sym typeface="Arial"/>
              </a:rPr>
              <a:t>Diseases of the liver in children</a:t>
            </a:r>
            <a:r>
              <a:rPr lang="en">
                <a:solidFill>
                  <a:schemeClr val="lt1"/>
                </a:solidFill>
                <a:latin typeface="Arial"/>
                <a:ea typeface="Arial"/>
                <a:cs typeface="Arial"/>
                <a:sym typeface="Arial"/>
              </a:rPr>
              <a:t> (pp. 285–312). Springer. https://doi.org/10.1007/978-1-4614-9005-0_15</a:t>
            </a:r>
            <a:endParaRPr>
              <a:solidFill>
                <a:schemeClr val="lt1"/>
              </a:solidFill>
              <a:latin typeface="Arial"/>
              <a:ea typeface="Arial"/>
              <a:cs typeface="Arial"/>
              <a:sym typeface="Arial"/>
            </a:endParaRPr>
          </a:p>
          <a:p>
            <a:pPr indent="0" lvl="0" marL="0" rtl="0" algn="l">
              <a:spcBef>
                <a:spcPts val="1200"/>
              </a:spcBef>
              <a:spcAft>
                <a:spcPts val="0"/>
              </a:spcAft>
              <a:buNone/>
            </a:pPr>
            <a:r>
              <a:t/>
            </a:r>
            <a:endParaRPr sz="1300">
              <a:solidFill>
                <a:srgbClr val="000000"/>
              </a:solidFill>
              <a:latin typeface="Times New Roman"/>
              <a:ea typeface="Times New Roman"/>
              <a:cs typeface="Times New Roman"/>
              <a:sym typeface="Times New Roman"/>
            </a:endParaRPr>
          </a:p>
        </p:txBody>
      </p:sp>
      <p:sp>
        <p:nvSpPr>
          <p:cNvPr id="637" name="Google Shape;637;p91"/>
          <p:cNvSpPr txBox="1"/>
          <p:nvPr>
            <p:ph idx="2" type="subTitle"/>
          </p:nvPr>
        </p:nvSpPr>
        <p:spPr>
          <a:xfrm>
            <a:off x="0" y="0"/>
            <a:ext cx="3918300" cy="215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References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92"/>
          <p:cNvSpPr txBox="1"/>
          <p:nvPr>
            <p:ph idx="2" type="subTitle"/>
          </p:nvPr>
        </p:nvSpPr>
        <p:spPr>
          <a:xfrm>
            <a:off x="791150" y="522625"/>
            <a:ext cx="5701200" cy="1796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6700">
                <a:solidFill>
                  <a:srgbClr val="000000"/>
                </a:solidFill>
                <a:latin typeface="Barlow"/>
                <a:ea typeface="Barlow"/>
                <a:cs typeface="Barlow"/>
                <a:sym typeface="Barlow"/>
              </a:rPr>
              <a:t>QUESTIONS?</a:t>
            </a:r>
            <a:endParaRPr sz="6700">
              <a:solidFill>
                <a:srgbClr val="000000"/>
              </a:solidFill>
              <a:latin typeface="Barlow"/>
              <a:ea typeface="Barlow"/>
              <a:cs typeface="Barlow"/>
              <a:sym typeface="Barlow"/>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62"/>
          <p:cNvSpPr txBox="1"/>
          <p:nvPr>
            <p:ph type="ctrTitle"/>
          </p:nvPr>
        </p:nvSpPr>
        <p:spPr>
          <a:xfrm>
            <a:off x="2716175" y="105275"/>
            <a:ext cx="3173400" cy="6564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sz="4100"/>
              <a:t>Overview (All)</a:t>
            </a:r>
            <a:endParaRPr sz="4100"/>
          </a:p>
        </p:txBody>
      </p:sp>
      <p:sp>
        <p:nvSpPr>
          <p:cNvPr id="391" name="Google Shape;391;p62"/>
          <p:cNvSpPr txBox="1"/>
          <p:nvPr>
            <p:ph idx="1" type="subTitle"/>
          </p:nvPr>
        </p:nvSpPr>
        <p:spPr>
          <a:xfrm>
            <a:off x="0" y="761675"/>
            <a:ext cx="8949900" cy="40269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Mostly c</a:t>
            </a:r>
            <a:r>
              <a:rPr lang="en"/>
              <a:t>ommensal</a:t>
            </a:r>
            <a:r>
              <a:rPr lang="en"/>
              <a:t> on skin (except Actinomyces) and mucosal surfaces —&gt; </a:t>
            </a:r>
            <a:r>
              <a:rPr lang="en"/>
              <a:t>opportunistic</a:t>
            </a:r>
            <a:r>
              <a:rPr lang="en"/>
              <a:t> pathogens, endogenous infections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Fastidious, slow growers (except </a:t>
            </a:r>
            <a:r>
              <a:rPr i="1" lang="en"/>
              <a:t>B. fragilis</a:t>
            </a: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Usually polymicrobial infection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Fermentation products are acidic which may </a:t>
            </a:r>
            <a:r>
              <a:rPr lang="en"/>
              <a:t>affect</a:t>
            </a:r>
            <a:r>
              <a:rPr lang="en"/>
              <a:t> </a:t>
            </a:r>
            <a:r>
              <a:rPr lang="en"/>
              <a:t>pathogenesis</a:t>
            </a:r>
            <a:r>
              <a:rPr lang="en"/>
              <a:t> (ex succinic acid inhibits phagocytosis)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95" name="Shape 395"/>
        <p:cNvGrpSpPr/>
        <p:nvPr/>
      </p:nvGrpSpPr>
      <p:grpSpPr>
        <a:xfrm>
          <a:off x="0" y="0"/>
          <a:ext cx="0" cy="0"/>
          <a:chOff x="0" y="0"/>
          <a:chExt cx="0" cy="0"/>
        </a:xfrm>
      </p:grpSpPr>
      <p:sp>
        <p:nvSpPr>
          <p:cNvPr id="396" name="Google Shape;396;p63"/>
          <p:cNvSpPr/>
          <p:nvPr/>
        </p:nvSpPr>
        <p:spPr>
          <a:xfrm>
            <a:off x="7490400" y="98499"/>
            <a:ext cx="1653600" cy="14577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700">
                <a:solidFill>
                  <a:srgbClr val="262222"/>
                </a:solidFill>
                <a:highlight>
                  <a:srgbClr val="9FC5E8"/>
                </a:highlight>
                <a:latin typeface="Barlow Medium"/>
                <a:ea typeface="Barlow Medium"/>
                <a:cs typeface="Barlow Medium"/>
                <a:sym typeface="Barlow Medium"/>
              </a:rPr>
              <a:t>GRAM </a:t>
            </a:r>
            <a:r>
              <a:rPr lang="en" sz="1700">
                <a:solidFill>
                  <a:srgbClr val="262222"/>
                </a:solidFill>
                <a:highlight>
                  <a:srgbClr val="9FC5E8"/>
                </a:highlight>
                <a:latin typeface="Barlow Medium"/>
                <a:ea typeface="Barlow Medium"/>
                <a:cs typeface="Barlow Medium"/>
                <a:sym typeface="Barlow Medium"/>
              </a:rPr>
              <a:t>POSITIVE</a:t>
            </a:r>
            <a:r>
              <a:rPr lang="en" sz="1700">
                <a:solidFill>
                  <a:srgbClr val="262222"/>
                </a:solidFill>
                <a:highlight>
                  <a:srgbClr val="9FC5E8"/>
                </a:highlight>
                <a:latin typeface="Barlow Medium"/>
                <a:ea typeface="Barlow Medium"/>
                <a:cs typeface="Barlow Medium"/>
                <a:sym typeface="Barlow Medium"/>
              </a:rPr>
              <a:t> COCCI</a:t>
            </a:r>
            <a:endParaRPr sz="1700">
              <a:solidFill>
                <a:srgbClr val="262222"/>
              </a:solidFill>
              <a:highlight>
                <a:srgbClr val="9FC5E8"/>
              </a:highlight>
              <a:latin typeface="Barlow Medium"/>
              <a:ea typeface="Barlow Medium"/>
              <a:cs typeface="Barlow Medium"/>
              <a:sym typeface="Barlow Medium"/>
            </a:endParaRPr>
          </a:p>
        </p:txBody>
      </p:sp>
      <p:pic>
        <p:nvPicPr>
          <p:cNvPr id="397" name="Google Shape;397;p63" title="Screenshot 2026-02-28 202617.png"/>
          <p:cNvPicPr preferRelativeResize="0"/>
          <p:nvPr/>
        </p:nvPicPr>
        <p:blipFill>
          <a:blip r:embed="rId3">
            <a:alphaModFix/>
          </a:blip>
          <a:stretch>
            <a:fillRect/>
          </a:stretch>
        </p:blipFill>
        <p:spPr>
          <a:xfrm>
            <a:off x="4043297" y="0"/>
            <a:ext cx="3155903" cy="5143500"/>
          </a:xfrm>
          <a:prstGeom prst="rect">
            <a:avLst/>
          </a:prstGeom>
          <a:noFill/>
          <a:ln>
            <a:noFill/>
          </a:ln>
        </p:spPr>
      </p:pic>
      <p:sp>
        <p:nvSpPr>
          <p:cNvPr id="398" name="Google Shape;398;p63"/>
          <p:cNvSpPr/>
          <p:nvPr/>
        </p:nvSpPr>
        <p:spPr>
          <a:xfrm>
            <a:off x="0" y="98500"/>
            <a:ext cx="3752100" cy="7473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700">
                <a:solidFill>
                  <a:srgbClr val="262222"/>
                </a:solidFill>
                <a:highlight>
                  <a:srgbClr val="D9D2E9"/>
                </a:highlight>
                <a:latin typeface="Barlow Medium"/>
                <a:ea typeface="Barlow Medium"/>
                <a:cs typeface="Barlow Medium"/>
                <a:sym typeface="Barlow Medium"/>
              </a:rPr>
              <a:t>GRAM POSITIVE RODS</a:t>
            </a:r>
            <a:endParaRPr sz="1700">
              <a:solidFill>
                <a:srgbClr val="262222"/>
              </a:solidFill>
              <a:highlight>
                <a:srgbClr val="D9D2E9"/>
              </a:highlight>
              <a:latin typeface="Barlow Medium"/>
              <a:ea typeface="Barlow Medium"/>
              <a:cs typeface="Barlow Medium"/>
              <a:sym typeface="Barlow Medium"/>
            </a:endParaRPr>
          </a:p>
        </p:txBody>
      </p:sp>
      <p:sp>
        <p:nvSpPr>
          <p:cNvPr id="399" name="Google Shape;399;p63"/>
          <p:cNvSpPr/>
          <p:nvPr/>
        </p:nvSpPr>
        <p:spPr>
          <a:xfrm>
            <a:off x="0" y="877138"/>
            <a:ext cx="2164800" cy="4068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a:solidFill>
                  <a:srgbClr val="262222"/>
                </a:solidFill>
                <a:latin typeface="Barlow Medium"/>
                <a:ea typeface="Barlow Medium"/>
                <a:cs typeface="Barlow Medium"/>
                <a:sym typeface="Barlow Medium"/>
              </a:rPr>
              <a:t>Actinomyces</a:t>
            </a:r>
            <a:endParaRPr>
              <a:solidFill>
                <a:srgbClr val="262222"/>
              </a:solidFill>
              <a:latin typeface="Barlow Medium"/>
              <a:ea typeface="Barlow Medium"/>
              <a:cs typeface="Barlow Medium"/>
              <a:sym typeface="Barlow Medium"/>
            </a:endParaRPr>
          </a:p>
        </p:txBody>
      </p:sp>
      <p:sp>
        <p:nvSpPr>
          <p:cNvPr id="400" name="Google Shape;400;p63"/>
          <p:cNvSpPr/>
          <p:nvPr/>
        </p:nvSpPr>
        <p:spPr>
          <a:xfrm>
            <a:off x="1255300" y="1315275"/>
            <a:ext cx="2281500" cy="4068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a:solidFill>
                  <a:srgbClr val="262222"/>
                </a:solidFill>
                <a:latin typeface="Barlow Medium"/>
                <a:ea typeface="Barlow Medium"/>
                <a:cs typeface="Barlow Medium"/>
                <a:sym typeface="Barlow Medium"/>
              </a:rPr>
              <a:t>Propionibacterium</a:t>
            </a:r>
            <a:endParaRPr>
              <a:solidFill>
                <a:srgbClr val="262222"/>
              </a:solidFill>
              <a:latin typeface="Barlow Medium"/>
              <a:ea typeface="Barlow Medium"/>
              <a:cs typeface="Barlow Medium"/>
              <a:sym typeface="Barlow Medium"/>
            </a:endParaRPr>
          </a:p>
        </p:txBody>
      </p:sp>
      <p:sp>
        <p:nvSpPr>
          <p:cNvPr id="401" name="Google Shape;401;p63"/>
          <p:cNvSpPr/>
          <p:nvPr/>
        </p:nvSpPr>
        <p:spPr>
          <a:xfrm>
            <a:off x="118775" y="1784750"/>
            <a:ext cx="2164800" cy="3204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a:solidFill>
                  <a:srgbClr val="262222"/>
                </a:solidFill>
                <a:latin typeface="Barlow Medium"/>
                <a:ea typeface="Barlow Medium"/>
                <a:cs typeface="Barlow Medium"/>
                <a:sym typeface="Barlow Medium"/>
              </a:rPr>
              <a:t>Mobiluncus</a:t>
            </a:r>
            <a:endParaRPr>
              <a:solidFill>
                <a:srgbClr val="262222"/>
              </a:solidFill>
              <a:latin typeface="Barlow Medium"/>
              <a:ea typeface="Barlow Medium"/>
              <a:cs typeface="Barlow Medium"/>
              <a:sym typeface="Barlow Medium"/>
            </a:endParaRPr>
          </a:p>
        </p:txBody>
      </p:sp>
      <p:sp>
        <p:nvSpPr>
          <p:cNvPr id="402" name="Google Shape;402;p63"/>
          <p:cNvSpPr/>
          <p:nvPr/>
        </p:nvSpPr>
        <p:spPr>
          <a:xfrm>
            <a:off x="0" y="4487275"/>
            <a:ext cx="2737800" cy="4068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a:solidFill>
                  <a:srgbClr val="262222"/>
                </a:solidFill>
                <a:latin typeface="Barlow Medium"/>
                <a:ea typeface="Barlow Medium"/>
                <a:cs typeface="Barlow Medium"/>
                <a:sym typeface="Barlow Medium"/>
              </a:rPr>
              <a:t>Lactobacillus </a:t>
            </a:r>
            <a:endParaRPr>
              <a:solidFill>
                <a:srgbClr val="262222"/>
              </a:solidFill>
              <a:latin typeface="Barlow Medium"/>
              <a:ea typeface="Barlow Medium"/>
              <a:cs typeface="Barlow Medium"/>
              <a:sym typeface="Barlow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5E8"/>
        </a:solidFill>
      </p:bgPr>
    </p:bg>
    <p:spTree>
      <p:nvGrpSpPr>
        <p:cNvPr id="406" name="Shape 406"/>
        <p:cNvGrpSpPr/>
        <p:nvPr/>
      </p:nvGrpSpPr>
      <p:grpSpPr>
        <a:xfrm>
          <a:off x="0" y="0"/>
          <a:ext cx="0" cy="0"/>
          <a:chOff x="0" y="0"/>
          <a:chExt cx="0" cy="0"/>
        </a:xfrm>
      </p:grpSpPr>
      <p:sp>
        <p:nvSpPr>
          <p:cNvPr id="407" name="Google Shape;407;p64"/>
          <p:cNvSpPr txBox="1"/>
          <p:nvPr>
            <p:ph idx="12" type="sldNum"/>
          </p:nvPr>
        </p:nvSpPr>
        <p:spPr>
          <a:xfrm>
            <a:off x="8490529" y="250829"/>
            <a:ext cx="348900" cy="178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08" name="Google Shape;408;p64"/>
          <p:cNvSpPr/>
          <p:nvPr/>
        </p:nvSpPr>
        <p:spPr>
          <a:xfrm>
            <a:off x="57975" y="0"/>
            <a:ext cx="1872300" cy="17085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700">
                <a:solidFill>
                  <a:srgbClr val="262222"/>
                </a:solidFill>
                <a:latin typeface="Barlow Medium"/>
                <a:ea typeface="Barlow Medium"/>
                <a:cs typeface="Barlow Medium"/>
                <a:sym typeface="Barlow Medium"/>
              </a:rPr>
              <a:t>GRAM POSITIVE COCCI</a:t>
            </a:r>
            <a:endParaRPr sz="1700">
              <a:solidFill>
                <a:srgbClr val="262222"/>
              </a:solidFill>
              <a:latin typeface="Barlow Medium"/>
              <a:ea typeface="Barlow Medium"/>
              <a:cs typeface="Barlow Medium"/>
              <a:sym typeface="Barlow Medium"/>
            </a:endParaRPr>
          </a:p>
        </p:txBody>
      </p:sp>
      <p:sp>
        <p:nvSpPr>
          <p:cNvPr id="409" name="Google Shape;409;p64"/>
          <p:cNvSpPr txBox="1"/>
          <p:nvPr/>
        </p:nvSpPr>
        <p:spPr>
          <a:xfrm>
            <a:off x="2444925" y="250825"/>
            <a:ext cx="3731400" cy="84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2400">
                <a:solidFill>
                  <a:schemeClr val="lt1"/>
                </a:solidFill>
                <a:latin typeface="Barlow"/>
                <a:ea typeface="Barlow"/>
                <a:cs typeface="Barlow"/>
                <a:sym typeface="Barlow"/>
              </a:rPr>
              <a:t>“Peptostreptococcus”</a:t>
            </a:r>
            <a:endParaRPr b="1" i="1" sz="2400">
              <a:solidFill>
                <a:schemeClr val="lt1"/>
              </a:solidFill>
              <a:latin typeface="Barlow"/>
              <a:ea typeface="Barlow"/>
              <a:cs typeface="Barlow"/>
              <a:sym typeface="Barlow"/>
            </a:endParaRPr>
          </a:p>
          <a:p>
            <a:pPr indent="457200" lvl="0" marL="0" rtl="0" algn="l">
              <a:spcBef>
                <a:spcPts val="0"/>
              </a:spcBef>
              <a:spcAft>
                <a:spcPts val="0"/>
              </a:spcAft>
              <a:buNone/>
            </a:pPr>
            <a:r>
              <a:rPr lang="en" sz="1700">
                <a:solidFill>
                  <a:schemeClr val="lt1"/>
                </a:solidFill>
                <a:latin typeface="Barlow Light"/>
                <a:ea typeface="Barlow Light"/>
                <a:cs typeface="Barlow Light"/>
                <a:sym typeface="Barlow Light"/>
              </a:rPr>
              <a:t>Colonization and Infection</a:t>
            </a:r>
            <a:endParaRPr sz="1700">
              <a:solidFill>
                <a:schemeClr val="lt1"/>
              </a:solidFill>
              <a:latin typeface="Barlow Light"/>
              <a:ea typeface="Barlow Light"/>
              <a:cs typeface="Barlow Light"/>
              <a:sym typeface="Barlow Light"/>
            </a:endParaRPr>
          </a:p>
          <a:p>
            <a:pPr indent="0" lvl="0" marL="0" rtl="0" algn="l">
              <a:spcBef>
                <a:spcPts val="0"/>
              </a:spcBef>
              <a:spcAft>
                <a:spcPts val="0"/>
              </a:spcAft>
              <a:buNone/>
            </a:pPr>
            <a:r>
              <a:t/>
            </a:r>
            <a:endParaRPr sz="1500">
              <a:solidFill>
                <a:schemeClr val="dk1"/>
              </a:solidFill>
              <a:latin typeface="Barlow Light"/>
              <a:ea typeface="Barlow Light"/>
              <a:cs typeface="Barlow Light"/>
              <a:sym typeface="Barlow Light"/>
            </a:endParaRPr>
          </a:p>
          <a:p>
            <a:pPr indent="0" lvl="0" marL="0" rtl="0" algn="l">
              <a:spcBef>
                <a:spcPts val="0"/>
              </a:spcBef>
              <a:spcAft>
                <a:spcPts val="0"/>
              </a:spcAft>
              <a:buNone/>
            </a:pPr>
            <a:r>
              <a:t/>
            </a:r>
            <a:endParaRPr sz="1500">
              <a:solidFill>
                <a:schemeClr val="dk1"/>
              </a:solidFill>
              <a:latin typeface="Barlow Light"/>
              <a:ea typeface="Barlow Light"/>
              <a:cs typeface="Barlow Light"/>
              <a:sym typeface="Barlow Light"/>
            </a:endParaRPr>
          </a:p>
          <a:p>
            <a:pPr indent="0" lvl="0" marL="0" rtl="0" algn="l">
              <a:spcBef>
                <a:spcPts val="0"/>
              </a:spcBef>
              <a:spcAft>
                <a:spcPts val="0"/>
              </a:spcAft>
              <a:buNone/>
            </a:pPr>
            <a:r>
              <a:t/>
            </a:r>
            <a:endParaRPr sz="1500">
              <a:solidFill>
                <a:schemeClr val="dk1"/>
              </a:solidFill>
              <a:latin typeface="Barlow Light"/>
              <a:ea typeface="Barlow Light"/>
              <a:cs typeface="Barlow Light"/>
              <a:sym typeface="Barlow Light"/>
            </a:endParaRPr>
          </a:p>
          <a:p>
            <a:pPr indent="0" lvl="0" marL="0" rtl="0" algn="l">
              <a:spcBef>
                <a:spcPts val="0"/>
              </a:spcBef>
              <a:spcAft>
                <a:spcPts val="0"/>
              </a:spcAft>
              <a:buNone/>
            </a:pPr>
            <a:r>
              <a:t/>
            </a:r>
            <a:endParaRPr sz="1500">
              <a:solidFill>
                <a:schemeClr val="dk1"/>
              </a:solidFill>
              <a:latin typeface="Barlow Light"/>
              <a:ea typeface="Barlow Light"/>
              <a:cs typeface="Barlow Light"/>
              <a:sym typeface="Barlow Light"/>
            </a:endParaRPr>
          </a:p>
        </p:txBody>
      </p:sp>
      <p:pic>
        <p:nvPicPr>
          <p:cNvPr id="410" name="Google Shape;410;p64" title="Screenshot 2026-02-28 202617.png"/>
          <p:cNvPicPr preferRelativeResize="0"/>
          <p:nvPr/>
        </p:nvPicPr>
        <p:blipFill>
          <a:blip r:embed="rId3">
            <a:alphaModFix/>
          </a:blip>
          <a:stretch>
            <a:fillRect/>
          </a:stretch>
        </p:blipFill>
        <p:spPr>
          <a:xfrm>
            <a:off x="6328650" y="581429"/>
            <a:ext cx="2662950" cy="4340097"/>
          </a:xfrm>
          <a:prstGeom prst="rect">
            <a:avLst/>
          </a:prstGeom>
          <a:noFill/>
          <a:ln>
            <a:noFill/>
          </a:ln>
        </p:spPr>
      </p:pic>
      <p:sp>
        <p:nvSpPr>
          <p:cNvPr id="411" name="Google Shape;411;p64"/>
          <p:cNvSpPr txBox="1"/>
          <p:nvPr/>
        </p:nvSpPr>
        <p:spPr>
          <a:xfrm>
            <a:off x="425100" y="1848375"/>
            <a:ext cx="5366700" cy="2630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lt1"/>
              </a:buClr>
              <a:buSzPts val="1800"/>
              <a:buChar char="●"/>
            </a:pPr>
            <a:r>
              <a:rPr lang="en" sz="1800">
                <a:solidFill>
                  <a:schemeClr val="lt1"/>
                </a:solidFill>
                <a:latin typeface="Barlow Light"/>
                <a:ea typeface="Barlow Light"/>
                <a:cs typeface="Barlow Light"/>
                <a:sym typeface="Barlow Light"/>
              </a:rPr>
              <a:t>Infections ranging from upper airways and intestines to genitourinary and skin (any place where barrier is damaged along </a:t>
            </a:r>
            <a:r>
              <a:rPr lang="en" sz="1800">
                <a:solidFill>
                  <a:schemeClr val="lt1"/>
                </a:solidFill>
                <a:latin typeface="Barlow Light"/>
                <a:ea typeface="Barlow Light"/>
                <a:cs typeface="Barlow Light"/>
                <a:sym typeface="Barlow Light"/>
              </a:rPr>
              <a:t>mucosal linings or skin) </a:t>
            </a:r>
            <a:endParaRPr sz="1800">
              <a:solidFill>
                <a:schemeClr val="lt1"/>
              </a:solidFill>
              <a:latin typeface="Barlow Light"/>
              <a:ea typeface="Barlow Light"/>
              <a:cs typeface="Barlow Light"/>
              <a:sym typeface="Barlow Light"/>
            </a:endParaRPr>
          </a:p>
          <a:p>
            <a:pPr indent="0" lvl="0" marL="457200" rtl="0" algn="l">
              <a:lnSpc>
                <a:spcPct val="115000"/>
              </a:lnSpc>
              <a:spcBef>
                <a:spcPts val="0"/>
              </a:spcBef>
              <a:spcAft>
                <a:spcPts val="0"/>
              </a:spcAft>
              <a:buNone/>
            </a:pPr>
            <a:r>
              <a:t/>
            </a:r>
            <a:endParaRPr sz="1500">
              <a:solidFill>
                <a:schemeClr val="dk1"/>
              </a:solidFill>
              <a:latin typeface="Barlow Light"/>
              <a:ea typeface="Barlow Light"/>
              <a:cs typeface="Barlow Light"/>
              <a:sym typeface="Barlow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5E8"/>
        </a:solidFill>
      </p:bgPr>
    </p:bg>
    <p:spTree>
      <p:nvGrpSpPr>
        <p:cNvPr id="415" name="Shape 415"/>
        <p:cNvGrpSpPr/>
        <p:nvPr/>
      </p:nvGrpSpPr>
      <p:grpSpPr>
        <a:xfrm>
          <a:off x="0" y="0"/>
          <a:ext cx="0" cy="0"/>
          <a:chOff x="0" y="0"/>
          <a:chExt cx="0" cy="0"/>
        </a:xfrm>
      </p:grpSpPr>
      <p:sp>
        <p:nvSpPr>
          <p:cNvPr id="416" name="Google Shape;416;p65"/>
          <p:cNvSpPr/>
          <p:nvPr/>
        </p:nvSpPr>
        <p:spPr>
          <a:xfrm>
            <a:off x="57975" y="0"/>
            <a:ext cx="1872300" cy="17085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700">
                <a:solidFill>
                  <a:schemeClr val="lt1"/>
                </a:solidFill>
                <a:latin typeface="Barlow Medium"/>
                <a:ea typeface="Barlow Medium"/>
                <a:cs typeface="Barlow Medium"/>
                <a:sym typeface="Barlow Medium"/>
              </a:rPr>
              <a:t>GRAM POSITIVE COCCI</a:t>
            </a:r>
            <a:endParaRPr sz="1700">
              <a:solidFill>
                <a:schemeClr val="lt1"/>
              </a:solidFill>
              <a:latin typeface="Barlow Medium"/>
              <a:ea typeface="Barlow Medium"/>
              <a:cs typeface="Barlow Medium"/>
              <a:sym typeface="Barlow Medium"/>
            </a:endParaRPr>
          </a:p>
        </p:txBody>
      </p:sp>
      <p:sp>
        <p:nvSpPr>
          <p:cNvPr id="417" name="Google Shape;417;p65"/>
          <p:cNvSpPr txBox="1"/>
          <p:nvPr/>
        </p:nvSpPr>
        <p:spPr>
          <a:xfrm>
            <a:off x="2967750" y="250825"/>
            <a:ext cx="3124200" cy="87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Barlow"/>
                <a:ea typeface="Barlow"/>
                <a:cs typeface="Barlow"/>
                <a:sym typeface="Barlow"/>
              </a:rPr>
              <a:t>“</a:t>
            </a:r>
            <a:r>
              <a:rPr b="1" i="1" lang="en" sz="2400">
                <a:solidFill>
                  <a:schemeClr val="lt1"/>
                </a:solidFill>
                <a:latin typeface="Barlow"/>
                <a:ea typeface="Barlow"/>
                <a:cs typeface="Barlow"/>
                <a:sym typeface="Barlow"/>
              </a:rPr>
              <a:t>Peptostreptococcus</a:t>
            </a:r>
            <a:r>
              <a:rPr b="1" lang="en" sz="2400">
                <a:solidFill>
                  <a:schemeClr val="lt1"/>
                </a:solidFill>
                <a:latin typeface="Barlow"/>
                <a:ea typeface="Barlow"/>
                <a:cs typeface="Barlow"/>
                <a:sym typeface="Barlow"/>
              </a:rPr>
              <a:t>”</a:t>
            </a:r>
            <a:endParaRPr b="1" sz="2400">
              <a:solidFill>
                <a:schemeClr val="lt1"/>
              </a:solidFill>
              <a:latin typeface="Barlow"/>
              <a:ea typeface="Barlow"/>
              <a:cs typeface="Barlow"/>
              <a:sym typeface="Barlow"/>
            </a:endParaRPr>
          </a:p>
          <a:p>
            <a:pPr indent="457200" lvl="0" marL="457200" rtl="0" algn="l">
              <a:spcBef>
                <a:spcPts val="0"/>
              </a:spcBef>
              <a:spcAft>
                <a:spcPts val="0"/>
              </a:spcAft>
              <a:buNone/>
            </a:pPr>
            <a:r>
              <a:rPr lang="en" sz="2000">
                <a:solidFill>
                  <a:schemeClr val="lt1"/>
                </a:solidFill>
                <a:latin typeface="Barlow Light"/>
                <a:ea typeface="Barlow Light"/>
                <a:cs typeface="Barlow Light"/>
                <a:sym typeface="Barlow Light"/>
              </a:rPr>
              <a:t>Treatment </a:t>
            </a:r>
            <a:endParaRPr sz="2000">
              <a:solidFill>
                <a:schemeClr val="lt1"/>
              </a:solidFill>
              <a:latin typeface="Barlow Light"/>
              <a:ea typeface="Barlow Light"/>
              <a:cs typeface="Barlow Light"/>
              <a:sym typeface="Barlow Light"/>
            </a:endParaRPr>
          </a:p>
          <a:p>
            <a:pPr indent="0" lvl="0" marL="0" rtl="0" algn="l">
              <a:spcBef>
                <a:spcPts val="0"/>
              </a:spcBef>
              <a:spcAft>
                <a:spcPts val="0"/>
              </a:spcAft>
              <a:buNone/>
            </a:pPr>
            <a:r>
              <a:t/>
            </a:r>
            <a:endParaRPr sz="1500">
              <a:solidFill>
                <a:schemeClr val="dk1"/>
              </a:solidFill>
              <a:latin typeface="Barlow Light"/>
              <a:ea typeface="Barlow Light"/>
              <a:cs typeface="Barlow Light"/>
              <a:sym typeface="Barlow Light"/>
            </a:endParaRPr>
          </a:p>
          <a:p>
            <a:pPr indent="0" lvl="0" marL="0" rtl="0" algn="l">
              <a:spcBef>
                <a:spcPts val="0"/>
              </a:spcBef>
              <a:spcAft>
                <a:spcPts val="0"/>
              </a:spcAft>
              <a:buNone/>
            </a:pPr>
            <a:r>
              <a:t/>
            </a:r>
            <a:endParaRPr sz="1500">
              <a:solidFill>
                <a:schemeClr val="dk1"/>
              </a:solidFill>
              <a:latin typeface="Barlow Light"/>
              <a:ea typeface="Barlow Light"/>
              <a:cs typeface="Barlow Light"/>
              <a:sym typeface="Barlow Light"/>
            </a:endParaRPr>
          </a:p>
          <a:p>
            <a:pPr indent="0" lvl="0" marL="0" rtl="0" algn="l">
              <a:spcBef>
                <a:spcPts val="0"/>
              </a:spcBef>
              <a:spcAft>
                <a:spcPts val="0"/>
              </a:spcAft>
              <a:buNone/>
            </a:pPr>
            <a:r>
              <a:t/>
            </a:r>
            <a:endParaRPr sz="1500">
              <a:solidFill>
                <a:schemeClr val="dk1"/>
              </a:solidFill>
              <a:latin typeface="Barlow Light"/>
              <a:ea typeface="Barlow Light"/>
              <a:cs typeface="Barlow Light"/>
              <a:sym typeface="Barlow Light"/>
            </a:endParaRPr>
          </a:p>
          <a:p>
            <a:pPr indent="0" lvl="0" marL="0" rtl="0" algn="l">
              <a:spcBef>
                <a:spcPts val="0"/>
              </a:spcBef>
              <a:spcAft>
                <a:spcPts val="0"/>
              </a:spcAft>
              <a:buNone/>
            </a:pPr>
            <a:r>
              <a:t/>
            </a:r>
            <a:endParaRPr sz="1500">
              <a:solidFill>
                <a:schemeClr val="dk1"/>
              </a:solidFill>
              <a:latin typeface="Barlow Light"/>
              <a:ea typeface="Barlow Light"/>
              <a:cs typeface="Barlow Light"/>
              <a:sym typeface="Barlow Light"/>
            </a:endParaRPr>
          </a:p>
        </p:txBody>
      </p:sp>
      <p:pic>
        <p:nvPicPr>
          <p:cNvPr id="418" name="Google Shape;418;p65" title="Screenshot 2026-02-28 202617.png"/>
          <p:cNvPicPr preferRelativeResize="0"/>
          <p:nvPr/>
        </p:nvPicPr>
        <p:blipFill>
          <a:blip r:embed="rId3">
            <a:alphaModFix/>
          </a:blip>
          <a:stretch>
            <a:fillRect/>
          </a:stretch>
        </p:blipFill>
        <p:spPr>
          <a:xfrm>
            <a:off x="6328650" y="581429"/>
            <a:ext cx="2662950" cy="4340097"/>
          </a:xfrm>
          <a:prstGeom prst="rect">
            <a:avLst/>
          </a:prstGeom>
          <a:noFill/>
          <a:ln>
            <a:noFill/>
          </a:ln>
        </p:spPr>
      </p:pic>
      <p:sp>
        <p:nvSpPr>
          <p:cNvPr id="419" name="Google Shape;419;p65"/>
          <p:cNvSpPr txBox="1"/>
          <p:nvPr/>
        </p:nvSpPr>
        <p:spPr>
          <a:xfrm>
            <a:off x="378125" y="1777925"/>
            <a:ext cx="5636700" cy="314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500">
              <a:solidFill>
                <a:schemeClr val="dk1"/>
              </a:solidFill>
              <a:latin typeface="Barlow Light"/>
              <a:ea typeface="Barlow Light"/>
              <a:cs typeface="Barlow Light"/>
              <a:sym typeface="Barlow Light"/>
            </a:endParaRPr>
          </a:p>
          <a:p>
            <a:pPr indent="-355600" lvl="0" marL="457200" rtl="0" algn="l">
              <a:lnSpc>
                <a:spcPct val="115000"/>
              </a:lnSpc>
              <a:spcBef>
                <a:spcPts val="0"/>
              </a:spcBef>
              <a:spcAft>
                <a:spcPts val="0"/>
              </a:spcAft>
              <a:buClr>
                <a:schemeClr val="lt1"/>
              </a:buClr>
              <a:buSzPts val="2000"/>
              <a:buFont typeface="Barlow Light"/>
              <a:buChar char="●"/>
            </a:pPr>
            <a:r>
              <a:rPr lang="en" sz="2000">
                <a:solidFill>
                  <a:schemeClr val="lt1"/>
                </a:solidFill>
                <a:latin typeface="Barlow Light"/>
                <a:ea typeface="Barlow Light"/>
                <a:cs typeface="Barlow Light"/>
                <a:sym typeface="Barlow Light"/>
              </a:rPr>
              <a:t>Cannot reasonably culture</a:t>
            </a:r>
            <a:endParaRPr sz="2000">
              <a:solidFill>
                <a:schemeClr val="lt1"/>
              </a:solidFill>
              <a:latin typeface="Barlow Light"/>
              <a:ea typeface="Barlow Light"/>
              <a:cs typeface="Barlow Light"/>
              <a:sym typeface="Barlow Light"/>
            </a:endParaRPr>
          </a:p>
          <a:p>
            <a:pPr indent="-355600" lvl="0" marL="457200" rtl="0" algn="l">
              <a:lnSpc>
                <a:spcPct val="115000"/>
              </a:lnSpc>
              <a:spcBef>
                <a:spcPts val="0"/>
              </a:spcBef>
              <a:spcAft>
                <a:spcPts val="0"/>
              </a:spcAft>
              <a:buClr>
                <a:schemeClr val="lt1"/>
              </a:buClr>
              <a:buSzPts val="2000"/>
              <a:buFont typeface="Barlow Light"/>
              <a:buChar char="●"/>
            </a:pPr>
            <a:r>
              <a:rPr lang="en" sz="2000">
                <a:solidFill>
                  <a:schemeClr val="lt1"/>
                </a:solidFill>
                <a:latin typeface="Barlow Light"/>
                <a:ea typeface="Barlow Light"/>
                <a:cs typeface="Barlow Light"/>
                <a:sym typeface="Barlow Light"/>
              </a:rPr>
              <a:t>Assume infection is polymicrobial with both aerobic and anaerobic —&gt; broad spectrum antibiotics and/or combination of drug therapies</a:t>
            </a:r>
            <a:endParaRPr sz="2000">
              <a:solidFill>
                <a:schemeClr val="lt1"/>
              </a:solidFill>
              <a:latin typeface="Barlow Light"/>
              <a:ea typeface="Barlow Light"/>
              <a:cs typeface="Barlow Light"/>
              <a:sym typeface="Barlow Light"/>
            </a:endParaRPr>
          </a:p>
          <a:p>
            <a:pPr indent="-355600" lvl="0" marL="457200" rtl="0" algn="l">
              <a:lnSpc>
                <a:spcPct val="115000"/>
              </a:lnSpc>
              <a:spcBef>
                <a:spcPts val="0"/>
              </a:spcBef>
              <a:spcAft>
                <a:spcPts val="0"/>
              </a:spcAft>
              <a:buClr>
                <a:schemeClr val="lt1"/>
              </a:buClr>
              <a:buSzPts val="2000"/>
              <a:buFont typeface="Barlow Light"/>
              <a:buChar char="●"/>
            </a:pPr>
            <a:r>
              <a:rPr lang="en" sz="2000">
                <a:solidFill>
                  <a:schemeClr val="lt1"/>
                </a:solidFill>
                <a:latin typeface="Barlow Light"/>
                <a:ea typeface="Barlow Light"/>
                <a:cs typeface="Barlow Light"/>
                <a:sym typeface="Barlow Light"/>
              </a:rPr>
              <a:t>Give </a:t>
            </a:r>
            <a:r>
              <a:rPr b="1" lang="en" sz="2000">
                <a:solidFill>
                  <a:schemeClr val="lt1"/>
                </a:solidFill>
                <a:latin typeface="Barlow"/>
                <a:ea typeface="Barlow"/>
                <a:cs typeface="Barlow"/>
                <a:sym typeface="Barlow"/>
              </a:rPr>
              <a:t>penicillins</a:t>
            </a:r>
            <a:endParaRPr sz="2000">
              <a:solidFill>
                <a:schemeClr val="lt1"/>
              </a:solidFill>
              <a:latin typeface="Barlow Light"/>
              <a:ea typeface="Barlow Light"/>
              <a:cs typeface="Barlow Light"/>
              <a:sym typeface="Barlow Light"/>
            </a:endParaRPr>
          </a:p>
          <a:p>
            <a:pPr indent="-355600" lvl="0" marL="457200" rtl="0" algn="l">
              <a:lnSpc>
                <a:spcPct val="115000"/>
              </a:lnSpc>
              <a:spcBef>
                <a:spcPts val="0"/>
              </a:spcBef>
              <a:spcAft>
                <a:spcPts val="0"/>
              </a:spcAft>
              <a:buClr>
                <a:schemeClr val="lt1"/>
              </a:buClr>
              <a:buSzPts val="2000"/>
              <a:buFont typeface="Barlow Light"/>
              <a:buChar char="●"/>
            </a:pPr>
            <a:r>
              <a:rPr lang="en" sz="2000">
                <a:solidFill>
                  <a:schemeClr val="lt1"/>
                </a:solidFill>
                <a:latin typeface="Barlow Light"/>
                <a:ea typeface="Barlow Light"/>
                <a:cs typeface="Barlow Light"/>
                <a:sym typeface="Barlow Light"/>
              </a:rPr>
              <a:t>NOT  aminoglycosides</a:t>
            </a:r>
            <a:endParaRPr sz="2000">
              <a:solidFill>
                <a:schemeClr val="lt1"/>
              </a:solidFill>
              <a:latin typeface="Barlow Light"/>
              <a:ea typeface="Barlow Light"/>
              <a:cs typeface="Barlow Light"/>
              <a:sym typeface="Barlow Light"/>
            </a:endParaRPr>
          </a:p>
          <a:p>
            <a:pPr indent="0" lvl="0" marL="0" rtl="0" algn="l">
              <a:lnSpc>
                <a:spcPct val="115000"/>
              </a:lnSpc>
              <a:spcBef>
                <a:spcPts val="0"/>
              </a:spcBef>
              <a:spcAft>
                <a:spcPts val="0"/>
              </a:spcAft>
              <a:buNone/>
            </a:pPr>
            <a:r>
              <a:t/>
            </a:r>
            <a:endParaRPr sz="1500">
              <a:solidFill>
                <a:schemeClr val="dk1"/>
              </a:solidFill>
              <a:latin typeface="Barlow Light"/>
              <a:ea typeface="Barlow Light"/>
              <a:cs typeface="Barlow Light"/>
              <a:sym typeface="Barlow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423" name="Shape 423"/>
        <p:cNvGrpSpPr/>
        <p:nvPr/>
      </p:nvGrpSpPr>
      <p:grpSpPr>
        <a:xfrm>
          <a:off x="0" y="0"/>
          <a:ext cx="0" cy="0"/>
          <a:chOff x="0" y="0"/>
          <a:chExt cx="0" cy="0"/>
        </a:xfrm>
      </p:grpSpPr>
      <p:sp>
        <p:nvSpPr>
          <p:cNvPr id="424" name="Google Shape;424;p66"/>
          <p:cNvSpPr/>
          <p:nvPr/>
        </p:nvSpPr>
        <p:spPr>
          <a:xfrm>
            <a:off x="6917700" y="4618200"/>
            <a:ext cx="2226300" cy="5253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500">
                <a:solidFill>
                  <a:schemeClr val="lt1"/>
                </a:solidFill>
                <a:latin typeface="Barlow Medium"/>
                <a:ea typeface="Barlow Medium"/>
                <a:cs typeface="Barlow Medium"/>
                <a:sym typeface="Barlow Medium"/>
              </a:rPr>
              <a:t>GRAM POSITIVE RODS</a:t>
            </a:r>
            <a:endParaRPr sz="1500">
              <a:solidFill>
                <a:schemeClr val="lt1"/>
              </a:solidFill>
              <a:latin typeface="Barlow Medium"/>
              <a:ea typeface="Barlow Medium"/>
              <a:cs typeface="Barlow Medium"/>
              <a:sym typeface="Barlow Medium"/>
            </a:endParaRPr>
          </a:p>
        </p:txBody>
      </p:sp>
      <p:sp>
        <p:nvSpPr>
          <p:cNvPr id="425" name="Google Shape;425;p66"/>
          <p:cNvSpPr/>
          <p:nvPr/>
        </p:nvSpPr>
        <p:spPr>
          <a:xfrm>
            <a:off x="657400" y="119525"/>
            <a:ext cx="7620000" cy="1120500"/>
          </a:xfrm>
          <a:prstGeom prst="ellipse">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i="1" lang="en" sz="4600">
                <a:solidFill>
                  <a:schemeClr val="lt1"/>
                </a:solidFill>
                <a:latin typeface="Barlow"/>
                <a:ea typeface="Barlow"/>
                <a:cs typeface="Barlow"/>
                <a:sym typeface="Barlow"/>
              </a:rPr>
              <a:t>Actinomyces</a:t>
            </a:r>
            <a:endParaRPr b="1" i="1" sz="4600">
              <a:solidFill>
                <a:schemeClr val="lt1"/>
              </a:solidFill>
              <a:latin typeface="Barlow"/>
              <a:ea typeface="Barlow"/>
              <a:cs typeface="Barlow"/>
              <a:sym typeface="Barlow"/>
            </a:endParaRPr>
          </a:p>
          <a:p>
            <a:pPr indent="0" lvl="0" marL="0" rtl="0" algn="ctr">
              <a:spcBef>
                <a:spcPts val="0"/>
              </a:spcBef>
              <a:spcAft>
                <a:spcPts val="0"/>
              </a:spcAft>
              <a:buNone/>
            </a:pPr>
            <a:r>
              <a:rPr lang="en" sz="1800">
                <a:solidFill>
                  <a:schemeClr val="lt1"/>
                </a:solidFill>
                <a:latin typeface="Barlow Medium"/>
                <a:ea typeface="Barlow Medium"/>
                <a:cs typeface="Barlow Medium"/>
                <a:sym typeface="Barlow Medium"/>
              </a:rPr>
              <a:t>Overview</a:t>
            </a:r>
            <a:endParaRPr sz="1800">
              <a:solidFill>
                <a:schemeClr val="lt1"/>
              </a:solidFill>
              <a:latin typeface="Barlow Medium"/>
              <a:ea typeface="Barlow Medium"/>
              <a:cs typeface="Barlow Medium"/>
              <a:sym typeface="Barlow Medium"/>
            </a:endParaRPr>
          </a:p>
        </p:txBody>
      </p:sp>
      <p:sp>
        <p:nvSpPr>
          <p:cNvPr id="426" name="Google Shape;426;p66"/>
          <p:cNvSpPr txBox="1"/>
          <p:nvPr/>
        </p:nvSpPr>
        <p:spPr>
          <a:xfrm>
            <a:off x="366825" y="1307150"/>
            <a:ext cx="6317400" cy="34887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chemeClr val="lt1"/>
              </a:buClr>
              <a:buSzPts val="2100"/>
              <a:buFont typeface="Barlow Light"/>
              <a:buChar char="-"/>
            </a:pPr>
            <a:r>
              <a:rPr lang="en" sz="2100">
                <a:solidFill>
                  <a:schemeClr val="lt1"/>
                </a:solidFill>
                <a:latin typeface="Barlow Light"/>
                <a:ea typeface="Barlow Light"/>
                <a:cs typeface="Barlow Light"/>
                <a:sym typeface="Barlow Light"/>
              </a:rPr>
              <a:t>Branched filamentous</a:t>
            </a:r>
            <a:endParaRPr sz="2100">
              <a:solidFill>
                <a:schemeClr val="lt1"/>
              </a:solidFill>
              <a:latin typeface="Barlow Light"/>
              <a:ea typeface="Barlow Light"/>
              <a:cs typeface="Barlow Light"/>
              <a:sym typeface="Barlow Light"/>
            </a:endParaRPr>
          </a:p>
          <a:p>
            <a:pPr indent="-361950" lvl="0" marL="457200" rtl="0" algn="l">
              <a:spcBef>
                <a:spcPts val="0"/>
              </a:spcBef>
              <a:spcAft>
                <a:spcPts val="0"/>
              </a:spcAft>
              <a:buClr>
                <a:schemeClr val="lt1"/>
              </a:buClr>
              <a:buSzPts val="2100"/>
              <a:buFont typeface="Barlow Light"/>
              <a:buChar char="-"/>
            </a:pPr>
            <a:r>
              <a:rPr lang="en" sz="2100">
                <a:solidFill>
                  <a:schemeClr val="lt1"/>
                </a:solidFill>
                <a:latin typeface="Barlow Light"/>
                <a:ea typeface="Barlow Light"/>
                <a:cs typeface="Barlow Light"/>
                <a:sym typeface="Barlow Light"/>
              </a:rPr>
              <a:t>Over 50 species, </a:t>
            </a:r>
            <a:r>
              <a:rPr i="1" lang="en" sz="2100">
                <a:solidFill>
                  <a:schemeClr val="lt1"/>
                </a:solidFill>
                <a:latin typeface="Barlow Light"/>
                <a:ea typeface="Barlow Light"/>
                <a:cs typeface="Barlow Light"/>
                <a:sym typeface="Barlow Light"/>
              </a:rPr>
              <a:t>A. israelii </a:t>
            </a:r>
            <a:r>
              <a:rPr lang="en" sz="2100">
                <a:solidFill>
                  <a:schemeClr val="lt1"/>
                </a:solidFill>
                <a:latin typeface="Barlow Light"/>
                <a:ea typeface="Barlow Light"/>
                <a:cs typeface="Barlow Light"/>
                <a:sym typeface="Barlow Light"/>
              </a:rPr>
              <a:t>is noteworthy</a:t>
            </a:r>
            <a:endParaRPr sz="2100">
              <a:solidFill>
                <a:schemeClr val="lt1"/>
              </a:solidFill>
              <a:latin typeface="Barlow Light"/>
              <a:ea typeface="Barlow Light"/>
              <a:cs typeface="Barlow Light"/>
              <a:sym typeface="Barlow Light"/>
            </a:endParaRPr>
          </a:p>
          <a:p>
            <a:pPr indent="-361950" lvl="0" marL="457200" rtl="0" algn="l">
              <a:spcBef>
                <a:spcPts val="0"/>
              </a:spcBef>
              <a:spcAft>
                <a:spcPts val="0"/>
              </a:spcAft>
              <a:buClr>
                <a:schemeClr val="lt1"/>
              </a:buClr>
              <a:buSzPts val="2100"/>
              <a:buFont typeface="Barlow Light"/>
              <a:buChar char="-"/>
            </a:pPr>
            <a:r>
              <a:rPr lang="en" sz="2100">
                <a:solidFill>
                  <a:schemeClr val="lt1"/>
                </a:solidFill>
                <a:latin typeface="Barlow Light"/>
                <a:ea typeface="Barlow Light"/>
                <a:cs typeface="Barlow Light"/>
                <a:sym typeface="Barlow Light"/>
              </a:rPr>
              <a:t>Commensal on mucosa but NOT SKIN </a:t>
            </a:r>
            <a:endParaRPr sz="2100">
              <a:solidFill>
                <a:schemeClr val="lt1"/>
              </a:solidFill>
              <a:latin typeface="Barlow Light"/>
              <a:ea typeface="Barlow Light"/>
              <a:cs typeface="Barlow Light"/>
              <a:sym typeface="Barlow Light"/>
            </a:endParaRPr>
          </a:p>
          <a:p>
            <a:pPr indent="-361950" lvl="0" marL="457200" rtl="0" algn="l">
              <a:spcBef>
                <a:spcPts val="0"/>
              </a:spcBef>
              <a:spcAft>
                <a:spcPts val="0"/>
              </a:spcAft>
              <a:buClr>
                <a:schemeClr val="lt1"/>
              </a:buClr>
              <a:buSzPts val="2100"/>
              <a:buFont typeface="Barlow Light"/>
              <a:buChar char="-"/>
            </a:pPr>
            <a:r>
              <a:rPr lang="en" sz="2100">
                <a:solidFill>
                  <a:schemeClr val="lt1"/>
                </a:solidFill>
                <a:latin typeface="Barlow Light"/>
                <a:ea typeface="Barlow Light"/>
                <a:cs typeface="Barlow Light"/>
                <a:sym typeface="Barlow Light"/>
              </a:rPr>
              <a:t>Chronic, slow growing infections</a:t>
            </a:r>
            <a:endParaRPr sz="2100">
              <a:solidFill>
                <a:schemeClr val="lt1"/>
              </a:solidFill>
              <a:latin typeface="Barlow Light"/>
              <a:ea typeface="Barlow Light"/>
              <a:cs typeface="Barlow Light"/>
              <a:sym typeface="Barlow Light"/>
            </a:endParaRPr>
          </a:p>
          <a:p>
            <a:pPr indent="-361950" lvl="0" marL="457200" rtl="0" algn="l">
              <a:spcBef>
                <a:spcPts val="0"/>
              </a:spcBef>
              <a:spcAft>
                <a:spcPts val="0"/>
              </a:spcAft>
              <a:buClr>
                <a:schemeClr val="lt1"/>
              </a:buClr>
              <a:buSzPts val="2100"/>
              <a:buFont typeface="Barlow Light"/>
              <a:buChar char="-"/>
            </a:pPr>
            <a:r>
              <a:rPr lang="en" sz="2100">
                <a:solidFill>
                  <a:schemeClr val="lt1"/>
                </a:solidFill>
                <a:latin typeface="Barlow Light"/>
                <a:ea typeface="Barlow Light"/>
                <a:cs typeface="Barlow Light"/>
                <a:sym typeface="Barlow Light"/>
              </a:rPr>
              <a:t>Low virulence (disease only when barrier disrupted, no toxins associated)</a:t>
            </a:r>
            <a:endParaRPr sz="2100">
              <a:solidFill>
                <a:schemeClr val="lt1"/>
              </a:solidFill>
              <a:latin typeface="Barlow Light"/>
              <a:ea typeface="Barlow Light"/>
              <a:cs typeface="Barlow Light"/>
              <a:sym typeface="Barlow Light"/>
            </a:endParaRPr>
          </a:p>
          <a:p>
            <a:pPr indent="-361950" lvl="0" marL="457200" rtl="0" algn="l">
              <a:spcBef>
                <a:spcPts val="0"/>
              </a:spcBef>
              <a:spcAft>
                <a:spcPts val="0"/>
              </a:spcAft>
              <a:buClr>
                <a:schemeClr val="lt1"/>
              </a:buClr>
              <a:buSzPts val="2100"/>
              <a:buFont typeface="Barlow Light"/>
              <a:buChar char="-"/>
            </a:pPr>
            <a:r>
              <a:rPr lang="en" sz="2100">
                <a:solidFill>
                  <a:schemeClr val="lt1"/>
                </a:solidFill>
                <a:latin typeface="Barlow Light"/>
                <a:ea typeface="Barlow Light"/>
                <a:cs typeface="Barlow Light"/>
                <a:sym typeface="Barlow Light"/>
              </a:rPr>
              <a:t>Infection range from central nervous system (CNS) and upper respiratory tract to gastrointestinal tract and female genetalia tract </a:t>
            </a:r>
            <a:endParaRPr i="1" sz="2100">
              <a:solidFill>
                <a:schemeClr val="lt1"/>
              </a:solidFill>
              <a:latin typeface="Barlow Light"/>
              <a:ea typeface="Barlow Light"/>
              <a:cs typeface="Barlow Light"/>
              <a:sym typeface="Barlow Light"/>
            </a:endParaRPr>
          </a:p>
          <a:p>
            <a:pPr indent="-361950" lvl="0" marL="457200" rtl="0" algn="l">
              <a:spcBef>
                <a:spcPts val="0"/>
              </a:spcBef>
              <a:spcAft>
                <a:spcPts val="0"/>
              </a:spcAft>
              <a:buClr>
                <a:schemeClr val="lt1"/>
              </a:buClr>
              <a:buSzPts val="2100"/>
              <a:buFont typeface="Barlow Light"/>
              <a:buChar char="-"/>
            </a:pPr>
            <a:r>
              <a:rPr lang="en" sz="2100">
                <a:solidFill>
                  <a:schemeClr val="lt1"/>
                </a:solidFill>
                <a:latin typeface="Barlow Light"/>
                <a:ea typeface="Barlow Light"/>
                <a:cs typeface="Barlow Light"/>
                <a:sym typeface="Barlow Light"/>
              </a:rPr>
              <a:t>Produce succinic acid (</a:t>
            </a:r>
            <a:r>
              <a:rPr lang="en" sz="2100">
                <a:solidFill>
                  <a:schemeClr val="lt1"/>
                </a:solidFill>
                <a:latin typeface="Barlow Light"/>
                <a:ea typeface="Barlow Light"/>
                <a:cs typeface="Barlow Light"/>
                <a:sym typeface="Barlow Light"/>
              </a:rPr>
              <a:t>antiphagocytic</a:t>
            </a:r>
            <a:r>
              <a:rPr lang="en" sz="2100">
                <a:solidFill>
                  <a:schemeClr val="lt1"/>
                </a:solidFill>
                <a:latin typeface="Barlow Light"/>
                <a:ea typeface="Barlow Light"/>
                <a:cs typeface="Barlow Light"/>
                <a:sym typeface="Barlow Light"/>
              </a:rPr>
              <a:t>) </a:t>
            </a:r>
            <a:endParaRPr sz="2100">
              <a:solidFill>
                <a:schemeClr val="lt1"/>
              </a:solidFill>
              <a:latin typeface="Barlow Light"/>
              <a:ea typeface="Barlow Light"/>
              <a:cs typeface="Barlow Light"/>
              <a:sym typeface="Barlow Light"/>
            </a:endParaRPr>
          </a:p>
          <a:p>
            <a:pPr indent="0" lvl="0" marL="457200" rtl="0" algn="l">
              <a:spcBef>
                <a:spcPts val="0"/>
              </a:spcBef>
              <a:spcAft>
                <a:spcPts val="0"/>
              </a:spcAft>
              <a:buNone/>
            </a:pPr>
            <a:r>
              <a:t/>
            </a:r>
            <a:endParaRPr sz="1500">
              <a:solidFill>
                <a:schemeClr val="lt1"/>
              </a:solidFill>
              <a:latin typeface="Barlow Light"/>
              <a:ea typeface="Barlow Light"/>
              <a:cs typeface="Barlow Light"/>
              <a:sym typeface="Barlow Light"/>
            </a:endParaRPr>
          </a:p>
        </p:txBody>
      </p:sp>
      <p:pic>
        <p:nvPicPr>
          <p:cNvPr id="427" name="Google Shape;427;p66" title="Screenshot 2026-02-28 202617.png"/>
          <p:cNvPicPr preferRelativeResize="0"/>
          <p:nvPr/>
        </p:nvPicPr>
        <p:blipFill>
          <a:blip r:embed="rId3">
            <a:alphaModFix/>
          </a:blip>
          <a:stretch>
            <a:fillRect/>
          </a:stretch>
        </p:blipFill>
        <p:spPr>
          <a:xfrm>
            <a:off x="6917700" y="1123300"/>
            <a:ext cx="2226300" cy="31859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431" name="Shape 431"/>
        <p:cNvGrpSpPr/>
        <p:nvPr/>
      </p:nvGrpSpPr>
      <p:grpSpPr>
        <a:xfrm>
          <a:off x="0" y="0"/>
          <a:ext cx="0" cy="0"/>
          <a:chOff x="0" y="0"/>
          <a:chExt cx="0" cy="0"/>
        </a:xfrm>
      </p:grpSpPr>
      <p:pic>
        <p:nvPicPr>
          <p:cNvPr id="432" name="Google Shape;432;p67" title="Screenshot 2026-03-01 092613.png"/>
          <p:cNvPicPr preferRelativeResize="0"/>
          <p:nvPr/>
        </p:nvPicPr>
        <p:blipFill>
          <a:blip r:embed="rId3">
            <a:alphaModFix/>
          </a:blip>
          <a:stretch>
            <a:fillRect/>
          </a:stretch>
        </p:blipFill>
        <p:spPr>
          <a:xfrm>
            <a:off x="1938838" y="76200"/>
            <a:ext cx="5266329" cy="4991099"/>
          </a:xfrm>
          <a:prstGeom prst="rect">
            <a:avLst/>
          </a:prstGeom>
          <a:noFill/>
          <a:ln>
            <a:noFill/>
          </a:ln>
        </p:spPr>
      </p:pic>
      <p:sp>
        <p:nvSpPr>
          <p:cNvPr id="433" name="Google Shape;433;p67"/>
          <p:cNvSpPr txBox="1"/>
          <p:nvPr/>
        </p:nvSpPr>
        <p:spPr>
          <a:xfrm>
            <a:off x="369100" y="4613675"/>
            <a:ext cx="1279800" cy="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lt1"/>
              </a:buClr>
              <a:buSzPts val="1100"/>
              <a:buFont typeface="Arial"/>
              <a:buNone/>
            </a:pPr>
            <a:r>
              <a:rPr lang="en" sz="1200">
                <a:solidFill>
                  <a:srgbClr val="262222"/>
                </a:solidFill>
              </a:rPr>
              <a:t>(</a:t>
            </a:r>
            <a:r>
              <a:rPr lang="en" sz="1200">
                <a:solidFill>
                  <a:srgbClr val="262222"/>
                </a:solidFill>
              </a:rPr>
              <a:t>Gajdács</a:t>
            </a:r>
            <a:r>
              <a:rPr i="1" lang="en" sz="1200">
                <a:solidFill>
                  <a:srgbClr val="262222"/>
                </a:solidFill>
              </a:rPr>
              <a:t> et al. </a:t>
            </a:r>
            <a:r>
              <a:rPr lang="en" sz="1200">
                <a:solidFill>
                  <a:srgbClr val="262222"/>
                </a:solidFill>
              </a:rPr>
              <a:t>2019)</a:t>
            </a:r>
            <a:endParaRPr sz="1500">
              <a:solidFill>
                <a:schemeClr val="dk1"/>
              </a:solidFill>
              <a:latin typeface="Barlow Light"/>
              <a:ea typeface="Barlow Light"/>
              <a:cs typeface="Barlow Light"/>
              <a:sym typeface="Barlow Light"/>
            </a:endParaRPr>
          </a:p>
        </p:txBody>
      </p:sp>
      <p:sp>
        <p:nvSpPr>
          <p:cNvPr id="434" name="Google Shape;434;p67"/>
          <p:cNvSpPr txBox="1"/>
          <p:nvPr/>
        </p:nvSpPr>
        <p:spPr>
          <a:xfrm>
            <a:off x="0" y="535775"/>
            <a:ext cx="1833600" cy="189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2100">
                <a:latin typeface="Barlow Light"/>
                <a:ea typeface="Barlow Light"/>
                <a:cs typeface="Barlow Light"/>
                <a:sym typeface="Barlow Light"/>
              </a:rPr>
              <a:t>Actinomyces </a:t>
            </a:r>
            <a:r>
              <a:rPr lang="en" sz="2100">
                <a:latin typeface="Barlow Light"/>
                <a:ea typeface="Barlow Light"/>
                <a:cs typeface="Barlow Light"/>
                <a:sym typeface="Barlow Light"/>
              </a:rPr>
              <a:t>infection -  associated factors</a:t>
            </a:r>
            <a:endParaRPr sz="2100">
              <a:latin typeface="Barlow Light"/>
              <a:ea typeface="Barlow Light"/>
              <a:cs typeface="Barlow Light"/>
              <a:sym typeface="Barlow Light"/>
            </a:endParaRPr>
          </a:p>
        </p:txBody>
      </p:sp>
    </p:spTree>
  </p:cSld>
  <p:clrMapOvr>
    <a:masterClrMapping/>
  </p:clrMapOvr>
</p:sld>
</file>

<file path=ppt/theme/theme1.xml><?xml version="1.0" encoding="utf-8"?>
<a:theme xmlns:a="http://schemas.openxmlformats.org/drawingml/2006/main" xmlns:r="http://schemas.openxmlformats.org/officeDocument/2006/relationships" name="Strategy Plan">
  <a:themeElements>
    <a:clrScheme name="Simple Light">
      <a:dk1>
        <a:srgbClr val="FFFFFF"/>
      </a:dk1>
      <a:lt1>
        <a:srgbClr val="000000"/>
      </a:lt1>
      <a:dk2>
        <a:srgbClr val="999999"/>
      </a:dk2>
      <a:lt2>
        <a:srgbClr val="FFECD1"/>
      </a:lt2>
      <a:accent1>
        <a:srgbClr val="AC6600"/>
      </a:accent1>
      <a:accent2>
        <a:srgbClr val="5E7F00"/>
      </a:accent2>
      <a:accent3>
        <a:srgbClr val="2322EF"/>
      </a:accent3>
      <a:accent4>
        <a:srgbClr val="DDDDFF"/>
      </a:accent4>
      <a:accent5>
        <a:srgbClr val="EFEFEF"/>
      </a:accent5>
      <a:accent6>
        <a:srgbClr val="F7FEEB"/>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