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2.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3.xml" ContentType="application/vnd.openxmlformats-officedocument.presentationml.comments+xml"/>
  <Override PartName="/ppt/comments/comment14.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0"/>
  </p:notesMasterIdLst>
  <p:sldIdLst>
    <p:sldId id="257" r:id="rId2"/>
    <p:sldId id="258" r:id="rId3"/>
    <p:sldId id="259" r:id="rId4"/>
    <p:sldId id="298" r:id="rId5"/>
    <p:sldId id="296" r:id="rId6"/>
    <p:sldId id="297" r:id="rId7"/>
    <p:sldId id="262" r:id="rId8"/>
    <p:sldId id="260" r:id="rId9"/>
    <p:sldId id="261" r:id="rId10"/>
    <p:sldId id="294" r:id="rId11"/>
    <p:sldId id="300" r:id="rId12"/>
    <p:sldId id="301" r:id="rId13"/>
    <p:sldId id="302" r:id="rId14"/>
    <p:sldId id="303" r:id="rId15"/>
    <p:sldId id="304" r:id="rId16"/>
    <p:sldId id="305" r:id="rId17"/>
    <p:sldId id="306" r:id="rId18"/>
    <p:sldId id="269" r:id="rId19"/>
    <p:sldId id="308" r:id="rId20"/>
    <p:sldId id="270" r:id="rId21"/>
    <p:sldId id="271" r:id="rId22"/>
    <p:sldId id="309" r:id="rId23"/>
    <p:sldId id="272" r:id="rId24"/>
    <p:sldId id="267" r:id="rId25"/>
    <p:sldId id="265" r:id="rId26"/>
    <p:sldId id="274" r:id="rId27"/>
    <p:sldId id="275" r:id="rId28"/>
    <p:sldId id="30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w Martin" initials="AM" lastIdx="14" clrIdx="0">
    <p:extLst/>
  </p:cmAuthor>
  <p:cmAuthor id="2" name="Andrew Martin" initials="AM [2]"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6996"/>
    <p:restoredTop sz="94586"/>
  </p:normalViewPr>
  <p:slideViewPr>
    <p:cSldViewPr snapToGrid="0" snapToObjects="1">
      <p:cViewPr>
        <p:scale>
          <a:sx n="77" d="100"/>
          <a:sy n="77" d="100"/>
        </p:scale>
        <p:origin x="256" y="1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commentAuthors" Target="commentAuthors.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5-24T12:46:28.216" idx="3">
    <p:pos x="10" y="10"/>
    <p:text>Don't dwell on the figure. You've already introduced the concept of "transient corridor of vapor transport"; here it just happens to provide the transport link between the TME and cyclone - but this is not a required topology.</p:text>
    <p:extLst>
      <p:ext uri="{C676402C-5697-4E1C-873F-D02D1690AC5C}">
        <p15:threadingInfo xmlns:p15="http://schemas.microsoft.com/office/powerpoint/2012/main" timeZoneBias="42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17-10-08T11:58:17.101" idx="13">
    <p:pos x="10" y="10"/>
    <p:text>Place 2005 dropsonde, example storm, and dropsonde picture in this slide. Then lead into next.</p:text>
    <p:extLst>
      <p:ext uri="{C676402C-5697-4E1C-873F-D02D1690AC5C}">
        <p15:threadingInfo xmlns:p15="http://schemas.microsoft.com/office/powerpoint/2012/main" timeZoneBias="42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17-10-08T11:58:53.442" idx="14">
    <p:pos x="10" y="10"/>
    <p:text>Simplify language. Focus more on the composite.</p:text>
    <p:extLst>
      <p:ext uri="{C676402C-5697-4E1C-873F-D02D1690AC5C}">
        <p15:threadingInfo xmlns:p15="http://schemas.microsoft.com/office/powerpoint/2012/main" timeZoneBias="42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17-10-07T09:58:25.171" idx="9">
    <p:pos x="10" y="10"/>
    <p:text>Simplify this slide. Show only the West-WRF errors next to the observations. Annotate each for easier reading. Instead of "Lead Time" use.. what?</p:text>
    <p:extLst>
      <p:ext uri="{C676402C-5697-4E1C-873F-D02D1690AC5C}">
        <p15:threadingInfo xmlns:p15="http://schemas.microsoft.com/office/powerpoint/2012/main" timeZoneBias="42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1" dt="2017-10-08T11:49:52.857" idx="10">
    <p:pos x="10" y="10"/>
    <p:text>Simplify. Use only the Bulk Upslope Flux figure. Eliminate some of the technical language.</p:text>
    <p:extLst>
      <p:ext uri="{C676402C-5697-4E1C-873F-D02D1690AC5C}">
        <p15:threadingInfo xmlns:p15="http://schemas.microsoft.com/office/powerpoint/2012/main" timeZoneBias="42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1" dt="2017-10-08T11:54:06.296" idx="11">
    <p:pos x="10" y="10"/>
    <p:text>Remove some technical and mathematical aspects of this slide.</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10-07T09:28:42.514" idx="5">
    <p:pos x="10" y="10"/>
    <p:text>SSM/I animation goes here along with Zhu and Newell result.</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7-10-07T09:29:14.202" idx="6">
    <p:pos x="10" y="10"/>
    <p:text>IWV, IVT</p:text>
    <p:extLst>
      <p:ext uri="{C676402C-5697-4E1C-873F-D02D1690AC5C}">
        <p15:threadingInfo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7-10-06T15:41:36.665" idx="4">
    <p:pos x="10" y="10"/>
    <p:text>replace with animation</p:text>
    <p:extLst>
      <p:ext uri="{C676402C-5697-4E1C-873F-D02D1690AC5C}">
        <p15:threadingInfo xmlns:p15="http://schemas.microsoft.com/office/powerpoint/2012/main" timeZoneBias="4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7-10-07T09:47:52.279" idx="7">
    <p:pos x="10" y="10"/>
    <p:text>Isotope and INP-10 timeseries</p:text>
    <p:extLst>
      <p:ext uri="{C676402C-5697-4E1C-873F-D02D1690AC5C}">
        <p15:threadingInfo xmlns:p15="http://schemas.microsoft.com/office/powerpoint/2012/main" timeZoneBias="4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7-10-07T09:47:52.279" idx="7">
    <p:pos x="10" y="10"/>
    <p:text>Mariyam's result regarding soil moisture as a stream response phase change indicator </p:text>
    <p:extLst>
      <p:ext uri="{C676402C-5697-4E1C-873F-D02D1690AC5C}">
        <p15:threadingInfo xmlns:p15="http://schemas.microsoft.com/office/powerpoint/2012/main" timeZoneBias="4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7-10-07T09:47:52.279" idx="7">
    <p:pos x="10" y="10"/>
    <p:text>AR "return periods" and Columbus Day storm as a reference.</p:text>
    <p:extLst>
      <p:ext uri="{C676402C-5697-4E1C-873F-D02D1690AC5C}">
        <p15:threadingInfo xmlns:p15="http://schemas.microsoft.com/office/powerpoint/2012/main" timeZoneBias="420"/>
      </p:ext>
    </p:extLst>
  </p:cm>
  <p:cm authorId="1" dt="2017-10-07T09:52:38.927" idx="8">
    <p:pos x="106" y="106"/>
    <p:text/>
    <p:extLst>
      <p:ext uri="{C676402C-5697-4E1C-873F-D02D1690AC5C}">
        <p15:threadingInfo xmlns:p15="http://schemas.microsoft.com/office/powerpoint/2012/main" timeZoneBias="42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7-10-07T09:47:52.279" idx="7">
    <p:pos x="10" y="10"/>
    <p:text>Lake Mendocino Rule Curve figure</p:text>
    <p:extLst>
      <p:ext uri="{C676402C-5697-4E1C-873F-D02D1690AC5C}">
        <p15:threadingInfo xmlns:p15="http://schemas.microsoft.com/office/powerpoint/2012/main" timeZoneBias="420"/>
      </p:ext>
    </p:extLst>
  </p:cm>
  <p:cm authorId="1" dt="2017-10-07T09:52:38.927" idx="8">
    <p:pos x="106" y="106"/>
    <p:text/>
    <p:extLst>
      <p:ext uri="{C676402C-5697-4E1C-873F-D02D1690AC5C}">
        <p15:threadingInfo xmlns:p15="http://schemas.microsoft.com/office/powerpoint/2012/main" timeZoneBias="42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17-10-08T11:55:44.656" idx="12">
    <p:pos x="10" y="10"/>
    <p:text>Modify this slide to use the plan and vertical cross-section views from the AR glossary entry.</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8EA45F-7512-584D-8152-31E35A1B8DFA}" type="doc">
      <dgm:prSet loTypeId="urn:microsoft.com/office/officeart/2009/3/layout/IncreasingArrowsProcess" loCatId="" qsTypeId="urn:microsoft.com/office/officeart/2005/8/quickstyle/simple4" qsCatId="simple" csTypeId="urn:microsoft.com/office/officeart/2005/8/colors/accent1_2" csCatId="accent1" phldr="1"/>
      <dgm:spPr/>
      <dgm:t>
        <a:bodyPr/>
        <a:lstStyle/>
        <a:p>
          <a:endParaRPr lang="en-US"/>
        </a:p>
      </dgm:t>
    </dgm:pt>
    <dgm:pt modelId="{1E4F4412-475D-6D47-88C7-E331C439AF3E}">
      <dgm:prSet phldrT="[Text]"/>
      <dgm:spPr/>
      <dgm:t>
        <a:bodyPr/>
        <a:lstStyle/>
        <a:p>
          <a:r>
            <a:rPr lang="en-US" dirty="0" smtClean="0"/>
            <a:t>Forecast started on day 1 of 3</a:t>
          </a:r>
          <a:endParaRPr lang="en-US" dirty="0"/>
        </a:p>
      </dgm:t>
    </dgm:pt>
    <dgm:pt modelId="{6ECAE271-ED9E-9D49-B730-519E130DCF5E}" type="parTrans" cxnId="{3957460E-C238-2342-9C77-BE9A3C3900DD}">
      <dgm:prSet/>
      <dgm:spPr/>
      <dgm:t>
        <a:bodyPr/>
        <a:lstStyle/>
        <a:p>
          <a:endParaRPr lang="en-US"/>
        </a:p>
      </dgm:t>
    </dgm:pt>
    <dgm:pt modelId="{83BD189F-DEF7-A942-8D1C-11724D1A0117}" type="sibTrans" cxnId="{3957460E-C238-2342-9C77-BE9A3C3900DD}">
      <dgm:prSet/>
      <dgm:spPr/>
      <dgm:t>
        <a:bodyPr/>
        <a:lstStyle/>
        <a:p>
          <a:endParaRPr lang="en-US"/>
        </a:p>
      </dgm:t>
    </dgm:pt>
    <dgm:pt modelId="{42CB36D5-51B4-144B-AB4C-6B0AD1C09A21}">
      <dgm:prSet phldrT="[Text]"/>
      <dgm:spPr/>
      <dgm:t>
        <a:bodyPr/>
        <a:lstStyle/>
        <a:p>
          <a:r>
            <a:rPr lang="en-US" dirty="0" smtClean="0"/>
            <a:t>Lead Time = 3 days</a:t>
          </a:r>
          <a:endParaRPr lang="en-US" dirty="0"/>
        </a:p>
      </dgm:t>
    </dgm:pt>
    <dgm:pt modelId="{5B85DCA4-385A-6C43-B435-01565664B237}" type="parTrans" cxnId="{F908D574-795D-D641-9674-951BE7AE5E13}">
      <dgm:prSet/>
      <dgm:spPr/>
      <dgm:t>
        <a:bodyPr/>
        <a:lstStyle/>
        <a:p>
          <a:endParaRPr lang="en-US"/>
        </a:p>
      </dgm:t>
    </dgm:pt>
    <dgm:pt modelId="{1906F4AE-7165-AC44-BFBE-EBFB72BF06F7}" type="sibTrans" cxnId="{F908D574-795D-D641-9674-951BE7AE5E13}">
      <dgm:prSet/>
      <dgm:spPr/>
      <dgm:t>
        <a:bodyPr/>
        <a:lstStyle/>
        <a:p>
          <a:endParaRPr lang="en-US"/>
        </a:p>
      </dgm:t>
    </dgm:pt>
    <dgm:pt modelId="{AD010F34-D78D-F847-85D4-9EE6237554D1}">
      <dgm:prSet phldrT="[Text]"/>
      <dgm:spPr/>
      <dgm:t>
        <a:bodyPr/>
        <a:lstStyle/>
        <a:p>
          <a:r>
            <a:rPr lang="en-US" dirty="0" smtClean="0"/>
            <a:t>Forecast started on day 2 of 3</a:t>
          </a:r>
          <a:endParaRPr lang="en-US" dirty="0"/>
        </a:p>
      </dgm:t>
    </dgm:pt>
    <dgm:pt modelId="{AFB1C3BA-8562-E047-BF41-5BC6C70A2762}" type="parTrans" cxnId="{E59B68D6-FD9B-CA4D-A367-8D7C23D5FD80}">
      <dgm:prSet/>
      <dgm:spPr/>
      <dgm:t>
        <a:bodyPr/>
        <a:lstStyle/>
        <a:p>
          <a:endParaRPr lang="en-US"/>
        </a:p>
      </dgm:t>
    </dgm:pt>
    <dgm:pt modelId="{B7A561B8-3E57-7841-AA2B-395F67BD4A92}" type="sibTrans" cxnId="{E59B68D6-FD9B-CA4D-A367-8D7C23D5FD80}">
      <dgm:prSet/>
      <dgm:spPr/>
      <dgm:t>
        <a:bodyPr/>
        <a:lstStyle/>
        <a:p>
          <a:endParaRPr lang="en-US"/>
        </a:p>
      </dgm:t>
    </dgm:pt>
    <dgm:pt modelId="{13BC0ADF-6CED-7E4F-B321-D6220EBE6403}">
      <dgm:prSet phldrT="[Text]"/>
      <dgm:spPr/>
      <dgm:t>
        <a:bodyPr/>
        <a:lstStyle/>
        <a:p>
          <a:r>
            <a:rPr lang="en-US" dirty="0" smtClean="0"/>
            <a:t>Lead Time = 2 days</a:t>
          </a:r>
          <a:endParaRPr lang="en-US" dirty="0"/>
        </a:p>
      </dgm:t>
    </dgm:pt>
    <dgm:pt modelId="{97308B56-77BD-E74E-8DFA-4AD5D569AA2B}" type="parTrans" cxnId="{C4802EF7-7F34-6249-86C9-6F53D03997DF}">
      <dgm:prSet/>
      <dgm:spPr/>
      <dgm:t>
        <a:bodyPr/>
        <a:lstStyle/>
        <a:p>
          <a:endParaRPr lang="en-US"/>
        </a:p>
      </dgm:t>
    </dgm:pt>
    <dgm:pt modelId="{EB2EF8EE-9518-B642-8EC1-35F757BAEAAE}" type="sibTrans" cxnId="{C4802EF7-7F34-6249-86C9-6F53D03997DF}">
      <dgm:prSet/>
      <dgm:spPr/>
      <dgm:t>
        <a:bodyPr/>
        <a:lstStyle/>
        <a:p>
          <a:endParaRPr lang="en-US"/>
        </a:p>
      </dgm:t>
    </dgm:pt>
    <dgm:pt modelId="{07151E69-4A68-664B-B133-EAE65387D96D}">
      <dgm:prSet phldrT="[Text]"/>
      <dgm:spPr/>
      <dgm:t>
        <a:bodyPr/>
        <a:lstStyle/>
        <a:p>
          <a:r>
            <a:rPr lang="en-US" dirty="0" smtClean="0"/>
            <a:t>Forecast started on day 3 of 3</a:t>
          </a:r>
          <a:endParaRPr lang="en-US" dirty="0"/>
        </a:p>
      </dgm:t>
    </dgm:pt>
    <dgm:pt modelId="{47AD3550-3177-5843-A7EC-3BF12013E26E}" type="parTrans" cxnId="{8D30B4F6-6A2F-B745-ABD0-C0C4D508C228}">
      <dgm:prSet/>
      <dgm:spPr/>
      <dgm:t>
        <a:bodyPr/>
        <a:lstStyle/>
        <a:p>
          <a:endParaRPr lang="en-US"/>
        </a:p>
      </dgm:t>
    </dgm:pt>
    <dgm:pt modelId="{04EF6FD3-07B3-6645-99BE-501756F6258C}" type="sibTrans" cxnId="{8D30B4F6-6A2F-B745-ABD0-C0C4D508C228}">
      <dgm:prSet/>
      <dgm:spPr/>
      <dgm:t>
        <a:bodyPr/>
        <a:lstStyle/>
        <a:p>
          <a:endParaRPr lang="en-US"/>
        </a:p>
      </dgm:t>
    </dgm:pt>
    <dgm:pt modelId="{05DB2E9D-7F9D-DE4A-A30D-652FEBC4190C}">
      <dgm:prSet phldrT="[Text]"/>
      <dgm:spPr/>
      <dgm:t>
        <a:bodyPr/>
        <a:lstStyle/>
        <a:p>
          <a:r>
            <a:rPr lang="en-US" dirty="0" smtClean="0"/>
            <a:t>Lead Time = 3 days</a:t>
          </a:r>
          <a:endParaRPr lang="en-US" dirty="0"/>
        </a:p>
      </dgm:t>
    </dgm:pt>
    <dgm:pt modelId="{F3EEDC6C-D9F7-3841-88AA-BB59D1FE3861}" type="parTrans" cxnId="{19472BE0-E7CF-8740-BBFE-86CC401CDA76}">
      <dgm:prSet/>
      <dgm:spPr/>
      <dgm:t>
        <a:bodyPr/>
        <a:lstStyle/>
        <a:p>
          <a:endParaRPr lang="en-US"/>
        </a:p>
      </dgm:t>
    </dgm:pt>
    <dgm:pt modelId="{1458581D-2A70-7F40-80E0-33F637337A5D}" type="sibTrans" cxnId="{19472BE0-E7CF-8740-BBFE-86CC401CDA76}">
      <dgm:prSet/>
      <dgm:spPr/>
      <dgm:t>
        <a:bodyPr/>
        <a:lstStyle/>
        <a:p>
          <a:pPr rtl="0"/>
          <a:endParaRPr lang="en-US"/>
        </a:p>
      </dgm:t>
    </dgm:pt>
    <dgm:pt modelId="{45DA4CCA-54AE-434C-B6A7-94E58D755FFA}" type="pres">
      <dgm:prSet presAssocID="{6E8EA45F-7512-584D-8152-31E35A1B8DFA}" presName="Name0" presStyleCnt="0">
        <dgm:presLayoutVars>
          <dgm:chMax val="5"/>
          <dgm:chPref val="5"/>
          <dgm:dir/>
          <dgm:animLvl val="lvl"/>
        </dgm:presLayoutVars>
      </dgm:prSet>
      <dgm:spPr/>
      <dgm:t>
        <a:bodyPr/>
        <a:lstStyle/>
        <a:p>
          <a:endParaRPr lang="en-US"/>
        </a:p>
      </dgm:t>
    </dgm:pt>
    <dgm:pt modelId="{6E99A7AF-966D-B041-AA3C-FB65017CEB40}" type="pres">
      <dgm:prSet presAssocID="{1E4F4412-475D-6D47-88C7-E331C439AF3E}" presName="parentText1" presStyleLbl="node1" presStyleIdx="0" presStyleCnt="3">
        <dgm:presLayoutVars>
          <dgm:chMax/>
          <dgm:chPref val="3"/>
          <dgm:bulletEnabled val="1"/>
        </dgm:presLayoutVars>
      </dgm:prSet>
      <dgm:spPr/>
      <dgm:t>
        <a:bodyPr/>
        <a:lstStyle/>
        <a:p>
          <a:endParaRPr lang="en-US"/>
        </a:p>
      </dgm:t>
    </dgm:pt>
    <dgm:pt modelId="{5A493D2D-3080-4145-BA35-0E2314E506DF}" type="pres">
      <dgm:prSet presAssocID="{1E4F4412-475D-6D47-88C7-E331C439AF3E}" presName="childText1" presStyleLbl="solidAlignAcc1" presStyleIdx="0" presStyleCnt="3">
        <dgm:presLayoutVars>
          <dgm:chMax val="0"/>
          <dgm:chPref val="0"/>
          <dgm:bulletEnabled val="1"/>
        </dgm:presLayoutVars>
      </dgm:prSet>
      <dgm:spPr/>
      <dgm:t>
        <a:bodyPr/>
        <a:lstStyle/>
        <a:p>
          <a:endParaRPr lang="en-US"/>
        </a:p>
      </dgm:t>
    </dgm:pt>
    <dgm:pt modelId="{FBCED868-638B-3740-B22B-6907749B7B37}" type="pres">
      <dgm:prSet presAssocID="{AD010F34-D78D-F847-85D4-9EE6237554D1}" presName="parentText2" presStyleLbl="node1" presStyleIdx="1" presStyleCnt="3">
        <dgm:presLayoutVars>
          <dgm:chMax/>
          <dgm:chPref val="3"/>
          <dgm:bulletEnabled val="1"/>
        </dgm:presLayoutVars>
      </dgm:prSet>
      <dgm:spPr/>
      <dgm:t>
        <a:bodyPr/>
        <a:lstStyle/>
        <a:p>
          <a:endParaRPr lang="en-US"/>
        </a:p>
      </dgm:t>
    </dgm:pt>
    <dgm:pt modelId="{DCC062AE-9648-934B-B1BC-EEB16D0FF8DF}" type="pres">
      <dgm:prSet presAssocID="{AD010F34-D78D-F847-85D4-9EE6237554D1}" presName="childText2" presStyleLbl="solidAlignAcc1" presStyleIdx="1" presStyleCnt="3">
        <dgm:presLayoutVars>
          <dgm:chMax val="0"/>
          <dgm:chPref val="0"/>
          <dgm:bulletEnabled val="1"/>
        </dgm:presLayoutVars>
      </dgm:prSet>
      <dgm:spPr/>
      <dgm:t>
        <a:bodyPr/>
        <a:lstStyle/>
        <a:p>
          <a:endParaRPr lang="en-US"/>
        </a:p>
      </dgm:t>
    </dgm:pt>
    <dgm:pt modelId="{51256531-716E-8F47-A306-5C46D6CC73D4}" type="pres">
      <dgm:prSet presAssocID="{07151E69-4A68-664B-B133-EAE65387D96D}" presName="parentText3" presStyleLbl="node1" presStyleIdx="2" presStyleCnt="3">
        <dgm:presLayoutVars>
          <dgm:chMax/>
          <dgm:chPref val="3"/>
          <dgm:bulletEnabled val="1"/>
        </dgm:presLayoutVars>
      </dgm:prSet>
      <dgm:spPr/>
      <dgm:t>
        <a:bodyPr/>
        <a:lstStyle/>
        <a:p>
          <a:endParaRPr lang="en-US"/>
        </a:p>
      </dgm:t>
    </dgm:pt>
    <dgm:pt modelId="{90E81663-36A4-2544-995C-988CDF3A131D}" type="pres">
      <dgm:prSet presAssocID="{07151E69-4A68-664B-B133-EAE65387D96D}" presName="childText3" presStyleLbl="solidAlignAcc1" presStyleIdx="2" presStyleCnt="3">
        <dgm:presLayoutVars>
          <dgm:chMax val="0"/>
          <dgm:chPref val="0"/>
          <dgm:bulletEnabled val="1"/>
        </dgm:presLayoutVars>
      </dgm:prSet>
      <dgm:spPr/>
      <dgm:t>
        <a:bodyPr/>
        <a:lstStyle/>
        <a:p>
          <a:endParaRPr lang="en-US"/>
        </a:p>
      </dgm:t>
    </dgm:pt>
  </dgm:ptLst>
  <dgm:cxnLst>
    <dgm:cxn modelId="{C4802EF7-7F34-6249-86C9-6F53D03997DF}" srcId="{AD010F34-D78D-F847-85D4-9EE6237554D1}" destId="{13BC0ADF-6CED-7E4F-B321-D6220EBE6403}" srcOrd="0" destOrd="0" parTransId="{97308B56-77BD-E74E-8DFA-4AD5D569AA2B}" sibTransId="{EB2EF8EE-9518-B642-8EC1-35F757BAEAAE}"/>
    <dgm:cxn modelId="{20427E4A-78F5-2A48-8543-EBDCB87B23EF}" type="presOf" srcId="{05DB2E9D-7F9D-DE4A-A30D-652FEBC4190C}" destId="{90E81663-36A4-2544-995C-988CDF3A131D}" srcOrd="0" destOrd="0" presId="urn:microsoft.com/office/officeart/2009/3/layout/IncreasingArrowsProcess"/>
    <dgm:cxn modelId="{B14EFF6F-56E7-0549-9C77-5A8F5C3FD9E3}" type="presOf" srcId="{6E8EA45F-7512-584D-8152-31E35A1B8DFA}" destId="{45DA4CCA-54AE-434C-B6A7-94E58D755FFA}" srcOrd="0" destOrd="0" presId="urn:microsoft.com/office/officeart/2009/3/layout/IncreasingArrowsProcess"/>
    <dgm:cxn modelId="{69A158CF-EAB5-3F4C-A25B-58F07BC0110B}" type="presOf" srcId="{1E4F4412-475D-6D47-88C7-E331C439AF3E}" destId="{6E99A7AF-966D-B041-AA3C-FB65017CEB40}" srcOrd="0" destOrd="0" presId="urn:microsoft.com/office/officeart/2009/3/layout/IncreasingArrowsProcess"/>
    <dgm:cxn modelId="{19472BE0-E7CF-8740-BBFE-86CC401CDA76}" srcId="{07151E69-4A68-664B-B133-EAE65387D96D}" destId="{05DB2E9D-7F9D-DE4A-A30D-652FEBC4190C}" srcOrd="0" destOrd="0" parTransId="{F3EEDC6C-D9F7-3841-88AA-BB59D1FE3861}" sibTransId="{1458581D-2A70-7F40-80E0-33F637337A5D}"/>
    <dgm:cxn modelId="{F908D574-795D-D641-9674-951BE7AE5E13}" srcId="{1E4F4412-475D-6D47-88C7-E331C439AF3E}" destId="{42CB36D5-51B4-144B-AB4C-6B0AD1C09A21}" srcOrd="0" destOrd="0" parTransId="{5B85DCA4-385A-6C43-B435-01565664B237}" sibTransId="{1906F4AE-7165-AC44-BFBE-EBFB72BF06F7}"/>
    <dgm:cxn modelId="{E3BFF387-C5F5-394C-B71B-18296D43EF1B}" type="presOf" srcId="{AD010F34-D78D-F847-85D4-9EE6237554D1}" destId="{FBCED868-638B-3740-B22B-6907749B7B37}" srcOrd="0" destOrd="0" presId="urn:microsoft.com/office/officeart/2009/3/layout/IncreasingArrowsProcess"/>
    <dgm:cxn modelId="{3957460E-C238-2342-9C77-BE9A3C3900DD}" srcId="{6E8EA45F-7512-584D-8152-31E35A1B8DFA}" destId="{1E4F4412-475D-6D47-88C7-E331C439AF3E}" srcOrd="0" destOrd="0" parTransId="{6ECAE271-ED9E-9D49-B730-519E130DCF5E}" sibTransId="{83BD189F-DEF7-A942-8D1C-11724D1A0117}"/>
    <dgm:cxn modelId="{D196F1CA-3913-8346-9F62-E11C9734905B}" type="presOf" srcId="{42CB36D5-51B4-144B-AB4C-6B0AD1C09A21}" destId="{5A493D2D-3080-4145-BA35-0E2314E506DF}" srcOrd="0" destOrd="0" presId="urn:microsoft.com/office/officeart/2009/3/layout/IncreasingArrowsProcess"/>
    <dgm:cxn modelId="{8D30B4F6-6A2F-B745-ABD0-C0C4D508C228}" srcId="{6E8EA45F-7512-584D-8152-31E35A1B8DFA}" destId="{07151E69-4A68-664B-B133-EAE65387D96D}" srcOrd="2" destOrd="0" parTransId="{47AD3550-3177-5843-A7EC-3BF12013E26E}" sibTransId="{04EF6FD3-07B3-6645-99BE-501756F6258C}"/>
    <dgm:cxn modelId="{37F9F6E3-94E2-5B4D-B09A-F20F15EEC33D}" type="presOf" srcId="{07151E69-4A68-664B-B133-EAE65387D96D}" destId="{51256531-716E-8F47-A306-5C46D6CC73D4}" srcOrd="0" destOrd="0" presId="urn:microsoft.com/office/officeart/2009/3/layout/IncreasingArrowsProcess"/>
    <dgm:cxn modelId="{3B06F2ED-8107-ED42-B492-0CCBFD8B962E}" type="presOf" srcId="{13BC0ADF-6CED-7E4F-B321-D6220EBE6403}" destId="{DCC062AE-9648-934B-B1BC-EEB16D0FF8DF}" srcOrd="0" destOrd="0" presId="urn:microsoft.com/office/officeart/2009/3/layout/IncreasingArrowsProcess"/>
    <dgm:cxn modelId="{E59B68D6-FD9B-CA4D-A367-8D7C23D5FD80}" srcId="{6E8EA45F-7512-584D-8152-31E35A1B8DFA}" destId="{AD010F34-D78D-F847-85D4-9EE6237554D1}" srcOrd="1" destOrd="0" parTransId="{AFB1C3BA-8562-E047-BF41-5BC6C70A2762}" sibTransId="{B7A561B8-3E57-7841-AA2B-395F67BD4A92}"/>
    <dgm:cxn modelId="{2E0D1326-67A5-0640-B1BB-373D23F3F076}" type="presParOf" srcId="{45DA4CCA-54AE-434C-B6A7-94E58D755FFA}" destId="{6E99A7AF-966D-B041-AA3C-FB65017CEB40}" srcOrd="0" destOrd="0" presId="urn:microsoft.com/office/officeart/2009/3/layout/IncreasingArrowsProcess"/>
    <dgm:cxn modelId="{D2EC8836-1C38-1A47-8B1A-4844D2914030}" type="presParOf" srcId="{45DA4CCA-54AE-434C-B6A7-94E58D755FFA}" destId="{5A493D2D-3080-4145-BA35-0E2314E506DF}" srcOrd="1" destOrd="0" presId="urn:microsoft.com/office/officeart/2009/3/layout/IncreasingArrowsProcess"/>
    <dgm:cxn modelId="{213BECC4-D9C8-8744-8977-5C296C4F6BC1}" type="presParOf" srcId="{45DA4CCA-54AE-434C-B6A7-94E58D755FFA}" destId="{FBCED868-638B-3740-B22B-6907749B7B37}" srcOrd="2" destOrd="0" presId="urn:microsoft.com/office/officeart/2009/3/layout/IncreasingArrowsProcess"/>
    <dgm:cxn modelId="{9A4D349F-DFE7-014F-A134-60708B195236}" type="presParOf" srcId="{45DA4CCA-54AE-434C-B6A7-94E58D755FFA}" destId="{DCC062AE-9648-934B-B1BC-EEB16D0FF8DF}" srcOrd="3" destOrd="0" presId="urn:microsoft.com/office/officeart/2009/3/layout/IncreasingArrowsProcess"/>
    <dgm:cxn modelId="{30B65A06-7651-694A-BD04-6F55DFC2F34B}" type="presParOf" srcId="{45DA4CCA-54AE-434C-B6A7-94E58D755FFA}" destId="{51256531-716E-8F47-A306-5C46D6CC73D4}" srcOrd="4" destOrd="0" presId="urn:microsoft.com/office/officeart/2009/3/layout/IncreasingArrowsProcess"/>
    <dgm:cxn modelId="{0471C26D-F837-9942-908A-3227B3153DE1}" type="presParOf" srcId="{45DA4CCA-54AE-434C-B6A7-94E58D755FFA}" destId="{90E81663-36A4-2544-995C-988CDF3A131D}"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99A7AF-966D-B041-AA3C-FB65017CEB40}">
      <dsp:nvSpPr>
        <dsp:cNvPr id="0" name=""/>
        <dsp:cNvSpPr/>
      </dsp:nvSpPr>
      <dsp:spPr>
        <a:xfrm>
          <a:off x="0" y="734852"/>
          <a:ext cx="8128000" cy="1183746"/>
        </a:xfrm>
        <a:prstGeom prst="rightArrow">
          <a:avLst>
            <a:gd name="adj1" fmla="val 50000"/>
            <a:gd name="adj2" fmla="val 5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254000" bIns="187920" numCol="1" spcCol="1270" anchor="ctr" anchorCtr="0">
          <a:noAutofit/>
        </a:bodyPr>
        <a:lstStyle/>
        <a:p>
          <a:pPr lvl="0" algn="l" defTabSz="711200">
            <a:lnSpc>
              <a:spcPct val="90000"/>
            </a:lnSpc>
            <a:spcBef>
              <a:spcPct val="0"/>
            </a:spcBef>
            <a:spcAft>
              <a:spcPct val="35000"/>
            </a:spcAft>
          </a:pPr>
          <a:r>
            <a:rPr lang="en-US" sz="1600" kern="1200" dirty="0" smtClean="0"/>
            <a:t>Forecast started on day 1 of 3</a:t>
          </a:r>
          <a:endParaRPr lang="en-US" sz="1600" kern="1200" dirty="0"/>
        </a:p>
      </dsp:txBody>
      <dsp:txXfrm>
        <a:off x="0" y="1030789"/>
        <a:ext cx="7832064" cy="591873"/>
      </dsp:txXfrm>
    </dsp:sp>
    <dsp:sp modelId="{5A493D2D-3080-4145-BA35-0E2314E506DF}">
      <dsp:nvSpPr>
        <dsp:cNvPr id="0" name=""/>
        <dsp:cNvSpPr/>
      </dsp:nvSpPr>
      <dsp:spPr>
        <a:xfrm>
          <a:off x="0" y="1647691"/>
          <a:ext cx="2503424" cy="2280331"/>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Lead Time = 3 days</a:t>
          </a:r>
          <a:endParaRPr lang="en-US" sz="1600" kern="1200" dirty="0"/>
        </a:p>
      </dsp:txBody>
      <dsp:txXfrm>
        <a:off x="0" y="1647691"/>
        <a:ext cx="2503424" cy="2280331"/>
      </dsp:txXfrm>
    </dsp:sp>
    <dsp:sp modelId="{FBCED868-638B-3740-B22B-6907749B7B37}">
      <dsp:nvSpPr>
        <dsp:cNvPr id="0" name=""/>
        <dsp:cNvSpPr/>
      </dsp:nvSpPr>
      <dsp:spPr>
        <a:xfrm>
          <a:off x="2503423" y="1129434"/>
          <a:ext cx="5624576" cy="1183746"/>
        </a:xfrm>
        <a:prstGeom prst="rightArrow">
          <a:avLst>
            <a:gd name="adj1" fmla="val 50000"/>
            <a:gd name="adj2" fmla="val 5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254000" bIns="187920" numCol="1" spcCol="1270" anchor="ctr" anchorCtr="0">
          <a:noAutofit/>
        </a:bodyPr>
        <a:lstStyle/>
        <a:p>
          <a:pPr lvl="0" algn="l" defTabSz="711200">
            <a:lnSpc>
              <a:spcPct val="90000"/>
            </a:lnSpc>
            <a:spcBef>
              <a:spcPct val="0"/>
            </a:spcBef>
            <a:spcAft>
              <a:spcPct val="35000"/>
            </a:spcAft>
          </a:pPr>
          <a:r>
            <a:rPr lang="en-US" sz="1600" kern="1200" dirty="0" smtClean="0"/>
            <a:t>Forecast started on day 2 of 3</a:t>
          </a:r>
          <a:endParaRPr lang="en-US" sz="1600" kern="1200" dirty="0"/>
        </a:p>
      </dsp:txBody>
      <dsp:txXfrm>
        <a:off x="2503423" y="1425371"/>
        <a:ext cx="5328640" cy="591873"/>
      </dsp:txXfrm>
    </dsp:sp>
    <dsp:sp modelId="{DCC062AE-9648-934B-B1BC-EEB16D0FF8DF}">
      <dsp:nvSpPr>
        <dsp:cNvPr id="0" name=""/>
        <dsp:cNvSpPr/>
      </dsp:nvSpPr>
      <dsp:spPr>
        <a:xfrm>
          <a:off x="2503423" y="2042273"/>
          <a:ext cx="2503424" cy="2280331"/>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Lead Time = 2 days</a:t>
          </a:r>
          <a:endParaRPr lang="en-US" sz="1600" kern="1200" dirty="0"/>
        </a:p>
      </dsp:txBody>
      <dsp:txXfrm>
        <a:off x="2503423" y="2042273"/>
        <a:ext cx="2503424" cy="2280331"/>
      </dsp:txXfrm>
    </dsp:sp>
    <dsp:sp modelId="{51256531-716E-8F47-A306-5C46D6CC73D4}">
      <dsp:nvSpPr>
        <dsp:cNvPr id="0" name=""/>
        <dsp:cNvSpPr/>
      </dsp:nvSpPr>
      <dsp:spPr>
        <a:xfrm>
          <a:off x="5006848" y="1524016"/>
          <a:ext cx="3121152" cy="1183746"/>
        </a:xfrm>
        <a:prstGeom prst="rightArrow">
          <a:avLst>
            <a:gd name="adj1" fmla="val 50000"/>
            <a:gd name="adj2" fmla="val 5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254000" bIns="187920" numCol="1" spcCol="1270" anchor="ctr" anchorCtr="0">
          <a:noAutofit/>
        </a:bodyPr>
        <a:lstStyle/>
        <a:p>
          <a:pPr lvl="0" algn="l" defTabSz="711200">
            <a:lnSpc>
              <a:spcPct val="90000"/>
            </a:lnSpc>
            <a:spcBef>
              <a:spcPct val="0"/>
            </a:spcBef>
            <a:spcAft>
              <a:spcPct val="35000"/>
            </a:spcAft>
          </a:pPr>
          <a:r>
            <a:rPr lang="en-US" sz="1600" kern="1200" dirty="0" smtClean="0"/>
            <a:t>Forecast started on day 3 of 3</a:t>
          </a:r>
          <a:endParaRPr lang="en-US" sz="1600" kern="1200" dirty="0"/>
        </a:p>
      </dsp:txBody>
      <dsp:txXfrm>
        <a:off x="5006848" y="1819953"/>
        <a:ext cx="2825216" cy="591873"/>
      </dsp:txXfrm>
    </dsp:sp>
    <dsp:sp modelId="{90E81663-36A4-2544-995C-988CDF3A131D}">
      <dsp:nvSpPr>
        <dsp:cNvPr id="0" name=""/>
        <dsp:cNvSpPr/>
      </dsp:nvSpPr>
      <dsp:spPr>
        <a:xfrm>
          <a:off x="5006848" y="2436855"/>
          <a:ext cx="2503424" cy="2246958"/>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Lead Time = 3 days</a:t>
          </a:r>
          <a:endParaRPr lang="en-US" sz="1600" kern="1200" dirty="0"/>
        </a:p>
      </dsp:txBody>
      <dsp:txXfrm>
        <a:off x="5006848" y="2436855"/>
        <a:ext cx="2503424" cy="2246958"/>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CE76D-EAB8-7F4B-BCA5-BE5A84562B71}" type="datetimeFigureOut">
              <a:rPr lang="en-US" smtClean="0"/>
              <a:t>1/7/19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62052F-25E6-7244-854F-59300D72DE0C}" type="slidenum">
              <a:rPr lang="en-US" smtClean="0"/>
              <a:t>‹#›</a:t>
            </a:fld>
            <a:endParaRPr lang="en-US"/>
          </a:p>
        </p:txBody>
      </p:sp>
    </p:spTree>
    <p:extLst>
      <p:ext uri="{BB962C8B-B14F-4D97-AF65-F5344CB8AC3E}">
        <p14:creationId xmlns:p14="http://schemas.microsoft.com/office/powerpoint/2010/main" val="1857569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43E19-7CC6-FE4A-9D8A-FD418DD1B991}" type="slidenum">
              <a:rPr lang="en-US" smtClean="0"/>
              <a:t>24</a:t>
            </a:fld>
            <a:endParaRPr lang="en-US"/>
          </a:p>
        </p:txBody>
      </p:sp>
    </p:spTree>
    <p:extLst>
      <p:ext uri="{BB962C8B-B14F-4D97-AF65-F5344CB8AC3E}">
        <p14:creationId xmlns:p14="http://schemas.microsoft.com/office/powerpoint/2010/main" val="1264385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Targeted</a:t>
            </a:r>
            <a:r>
              <a:rPr lang="en-US" baseline="0" dirty="0" smtClean="0"/>
              <a:t> observations – increase physical understanding – basic research steps that we are taking in order to work toward the ultimate goal of improve forecasts.</a:t>
            </a:r>
            <a:endParaRPr lang="en-US" dirty="0"/>
          </a:p>
        </p:txBody>
      </p:sp>
      <p:sp>
        <p:nvSpPr>
          <p:cNvPr id="4" name="Slide Number Placeholder 3"/>
          <p:cNvSpPr>
            <a:spLocks noGrp="1"/>
          </p:cNvSpPr>
          <p:nvPr>
            <p:ph type="sldNum" sz="quarter" idx="10"/>
          </p:nvPr>
        </p:nvSpPr>
        <p:spPr/>
        <p:txBody>
          <a:bodyPr/>
          <a:lstStyle/>
          <a:p>
            <a:fld id="{70A017C0-5C3B-574B-8C6D-496FE0E81AF0}" type="slidenum">
              <a:rPr lang="en-US" smtClean="0"/>
              <a:t>25</a:t>
            </a:fld>
            <a:endParaRPr lang="en-US"/>
          </a:p>
        </p:txBody>
      </p:sp>
    </p:spTree>
    <p:extLst>
      <p:ext uri="{BB962C8B-B14F-4D97-AF65-F5344CB8AC3E}">
        <p14:creationId xmlns:p14="http://schemas.microsoft.com/office/powerpoint/2010/main" val="1474958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f"/><Relationship Id="rId3"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tif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5654A1-C203-7746-9FB7-DFE862FDDFDC}" type="datetimeFigureOut">
              <a:rPr lang="en-US" smtClean="0">
                <a:solidFill>
                  <a:prstClr val="black">
                    <a:tint val="75000"/>
                  </a:prstClr>
                </a:solidFill>
              </a:rPr>
              <a:pPr/>
              <a:t>1/7/19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A11DF8-24AE-3B4C-966D-1EF6DCFEBB15}"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a:stretch>
            <a:fillRect/>
          </a:stretch>
        </p:blipFill>
        <p:spPr>
          <a:xfrm>
            <a:off x="98854" y="71569"/>
            <a:ext cx="4683211" cy="1372290"/>
          </a:xfrm>
          <a:prstGeom prst="rect">
            <a:avLst/>
          </a:prstGeom>
        </p:spPr>
      </p:pic>
      <p:pic>
        <p:nvPicPr>
          <p:cNvPr id="8" name="Picture 7"/>
          <p:cNvPicPr>
            <a:picLocks noChangeAspect="1"/>
          </p:cNvPicPr>
          <p:nvPr userDrawn="1"/>
        </p:nvPicPr>
        <p:blipFill>
          <a:blip r:embed="rId3"/>
          <a:stretch>
            <a:fillRect/>
          </a:stretch>
        </p:blipFill>
        <p:spPr>
          <a:xfrm>
            <a:off x="98854" y="5251435"/>
            <a:ext cx="1555213" cy="1590240"/>
          </a:xfrm>
          <a:prstGeom prst="rect">
            <a:avLst/>
          </a:prstGeom>
        </p:spPr>
      </p:pic>
    </p:spTree>
    <p:extLst>
      <p:ext uri="{BB962C8B-B14F-4D97-AF65-F5344CB8AC3E}">
        <p14:creationId xmlns:p14="http://schemas.microsoft.com/office/powerpoint/2010/main" val="1434610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5654A1-C203-7746-9FB7-DFE862FDDFDC}" type="datetimeFigureOut">
              <a:rPr lang="en-US" smtClean="0">
                <a:solidFill>
                  <a:prstClr val="black">
                    <a:tint val="75000"/>
                  </a:prstClr>
                </a:solidFill>
              </a:rPr>
              <a:pPr/>
              <a:t>1/7/19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A11DF8-24AE-3B4C-966D-1EF6DCFEBB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508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5654A1-C203-7746-9FB7-DFE862FDDFDC}" type="datetimeFigureOut">
              <a:rPr lang="en-US" smtClean="0">
                <a:solidFill>
                  <a:prstClr val="black">
                    <a:tint val="75000"/>
                  </a:prstClr>
                </a:solidFill>
              </a:rPr>
              <a:pPr/>
              <a:t>1/7/19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A11DF8-24AE-3B4C-966D-1EF6DCFEBB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7876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5654A1-C203-7746-9FB7-DFE862FDDFDC}" type="datetimeFigureOut">
              <a:rPr lang="en-US" smtClean="0">
                <a:solidFill>
                  <a:prstClr val="black">
                    <a:tint val="75000"/>
                  </a:prstClr>
                </a:solidFill>
              </a:rPr>
              <a:pPr/>
              <a:t>1/7/19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A11DF8-24AE-3B4C-966D-1EF6DCFEBB15}"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0" y="6400800"/>
            <a:ext cx="12192000" cy="457200"/>
          </a:xfrm>
          <a:prstGeom prst="rect">
            <a:avLst/>
          </a:prstGeom>
          <a:solidFill>
            <a:srgbClr val="F8931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userDrawn="1"/>
        </p:nvSpPr>
        <p:spPr>
          <a:xfrm>
            <a:off x="0" y="6352604"/>
            <a:ext cx="12192000" cy="45719"/>
          </a:xfrm>
          <a:prstGeom prst="rect">
            <a:avLst/>
          </a:prstGeom>
          <a:solidFill>
            <a:srgbClr val="2D90B9"/>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userDrawn="1"/>
        </p:nvPicPr>
        <p:blipFill>
          <a:blip r:embed="rId2"/>
          <a:stretch>
            <a:fillRect/>
          </a:stretch>
        </p:blipFill>
        <p:spPr>
          <a:xfrm>
            <a:off x="11059126" y="5343156"/>
            <a:ext cx="1095976" cy="1378319"/>
          </a:xfrm>
          <a:prstGeom prst="rect">
            <a:avLst/>
          </a:prstGeom>
        </p:spPr>
      </p:pic>
    </p:spTree>
    <p:extLst>
      <p:ext uri="{BB962C8B-B14F-4D97-AF65-F5344CB8AC3E}">
        <p14:creationId xmlns:p14="http://schemas.microsoft.com/office/powerpoint/2010/main" val="169635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5654A1-C203-7746-9FB7-DFE862FDDFDC}" type="datetimeFigureOut">
              <a:rPr lang="en-US" smtClean="0">
                <a:solidFill>
                  <a:prstClr val="black">
                    <a:tint val="75000"/>
                  </a:prstClr>
                </a:solidFill>
              </a:rPr>
              <a:pPr/>
              <a:t>1/7/19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A11DF8-24AE-3B4C-966D-1EF6DCFEBB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802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5654A1-C203-7746-9FB7-DFE862FDDFDC}" type="datetimeFigureOut">
              <a:rPr lang="en-US" smtClean="0">
                <a:solidFill>
                  <a:prstClr val="black">
                    <a:tint val="75000"/>
                  </a:prstClr>
                </a:solidFill>
              </a:rPr>
              <a:pPr/>
              <a:t>1/7/19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A11DF8-24AE-3B4C-966D-1EF6DCFEBB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3477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5654A1-C203-7746-9FB7-DFE862FDDFDC}" type="datetimeFigureOut">
              <a:rPr lang="en-US" smtClean="0">
                <a:solidFill>
                  <a:prstClr val="black">
                    <a:tint val="75000"/>
                  </a:prstClr>
                </a:solidFill>
              </a:rPr>
              <a:pPr/>
              <a:t>1/7/19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5A11DF8-24AE-3B4C-966D-1EF6DCFEBB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969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5654A1-C203-7746-9FB7-DFE862FDDFDC}" type="datetimeFigureOut">
              <a:rPr lang="en-US" smtClean="0">
                <a:solidFill>
                  <a:prstClr val="black">
                    <a:tint val="75000"/>
                  </a:prstClr>
                </a:solidFill>
              </a:rPr>
              <a:pPr/>
              <a:t>1/7/19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5A11DF8-24AE-3B4C-966D-1EF6DCFEBB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2039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5654A1-C203-7746-9FB7-DFE862FDDFDC}" type="datetimeFigureOut">
              <a:rPr lang="en-US" smtClean="0">
                <a:solidFill>
                  <a:prstClr val="black">
                    <a:tint val="75000"/>
                  </a:prstClr>
                </a:solidFill>
              </a:rPr>
              <a:pPr/>
              <a:t>1/7/19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5A11DF8-24AE-3B4C-966D-1EF6DCFEBB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7741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5654A1-C203-7746-9FB7-DFE862FDDFDC}" type="datetimeFigureOut">
              <a:rPr lang="en-US" smtClean="0">
                <a:solidFill>
                  <a:prstClr val="black">
                    <a:tint val="75000"/>
                  </a:prstClr>
                </a:solidFill>
              </a:rPr>
              <a:pPr/>
              <a:t>1/7/19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A11DF8-24AE-3B4C-966D-1EF6DCFEBB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2373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5654A1-C203-7746-9FB7-DFE862FDDFDC}" type="datetimeFigureOut">
              <a:rPr lang="en-US" smtClean="0">
                <a:solidFill>
                  <a:prstClr val="black">
                    <a:tint val="75000"/>
                  </a:prstClr>
                </a:solidFill>
              </a:rPr>
              <a:pPr/>
              <a:t>1/7/19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A11DF8-24AE-3B4C-966D-1EF6DCFEBB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01738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5654A1-C203-7746-9FB7-DFE862FDDFDC}" type="datetimeFigureOut">
              <a:rPr lang="en-US" smtClean="0">
                <a:solidFill>
                  <a:prstClr val="black">
                    <a:tint val="75000"/>
                  </a:prstClr>
                </a:solidFill>
              </a:rPr>
              <a:pPr/>
              <a:t>1/7/19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A11DF8-24AE-3B4C-966D-1EF6DCFEBB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68971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comments" Target="../comments/comment5.xml"/><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 Id="rId3" Type="http://schemas.openxmlformats.org/officeDocument/2006/relationships/comments" Target="../comments/commen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comments" Target="../comments/commen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comments" Target="../comments/comment8.xml"/><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comments" Target="../comments/comment9.xml"/><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g"/><Relationship Id="rId5" Type="http://schemas.openxmlformats.org/officeDocument/2006/relationships/image" Target="../media/image33.png"/><Relationship Id="rId6" Type="http://schemas.openxmlformats.org/officeDocument/2006/relationships/comments" Target="../comments/comment10.xml"/><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comments" Target="../comments/comment11.xml"/><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41.png"/><Relationship Id="rId9" Type="http://schemas.openxmlformats.org/officeDocument/2006/relationships/comments" Target="../comments/comment12.xml"/><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jpg"/><Relationship Id="rId6" Type="http://schemas.openxmlformats.org/officeDocument/2006/relationships/image" Target="../media/image45.jpg"/><Relationship Id="rId7" Type="http://schemas.openxmlformats.org/officeDocument/2006/relationships/image" Target="../media/image46.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comments" Target="../comments/comment13.xml"/><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comments" Target="../comments/comment14.xml"/></Relationships>
</file>

<file path=ppt/slides/_rels/slide28.xml.rels><?xml version="1.0" encoding="UTF-8" standalone="yes"?>
<Relationships xmlns="http://schemas.openxmlformats.org/package/2006/relationships"><Relationship Id="rId3" Type="http://schemas.openxmlformats.org/officeDocument/2006/relationships/hyperlink" Target="http://mead.ucsd.edu/bby_aerosols_2016.html" TargetMode="External"/><Relationship Id="rId4" Type="http://schemas.openxmlformats.org/officeDocument/2006/relationships/hyperlink" Target="http://cw3e-web.ucsd.edu/firo/" TargetMode="External"/><Relationship Id="rId5" Type="http://schemas.openxmlformats.org/officeDocument/2006/relationships/hyperlink" Target="https://leginfo.legislature.ca.gov/faces/billNavClient.xhtml?bill_id=201520160SB758" TargetMode="External"/><Relationship Id="rId6" Type="http://schemas.openxmlformats.org/officeDocument/2006/relationships/hyperlink" Target="http://cw3e.ucsd.edu/iwv-and-ivt-forecasts/#LFT" TargetMode="External"/><Relationship Id="rId7" Type="http://schemas.openxmlformats.org/officeDocument/2006/relationships/hyperlink" Target="http://cw3e.ucsd.edu/west-wrf-dry-season/" TargetMode="External"/><Relationship Id="rId1" Type="http://schemas.openxmlformats.org/officeDocument/2006/relationships/slideLayout" Target="../slideLayouts/slideLayout2.xml"/><Relationship Id="rId2" Type="http://schemas.openxmlformats.org/officeDocument/2006/relationships/hyperlink" Target="http://cirrus.ucsd.edu/~pierce/staweb/"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comments" Target="../comments/commen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gif"/><Relationship Id="rId3" Type="http://schemas.openxmlformats.org/officeDocument/2006/relationships/comments" Target="../comments/commen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comments" Target="../comments/commen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comments" Target="../comments/comment4.xml"/><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441159" y="1737894"/>
            <a:ext cx="11122526" cy="1397382"/>
          </a:xfrm>
          <a:solidFill>
            <a:schemeClr val="bg1">
              <a:lumMod val="75000"/>
            </a:schemeClr>
          </a:solidFill>
          <a:ln>
            <a:solidFill>
              <a:schemeClr val="tx1"/>
            </a:solidFill>
          </a:ln>
        </p:spPr>
        <p:txBody>
          <a:bodyPr>
            <a:normAutofit fontScale="90000"/>
          </a:bodyPr>
          <a:lstStyle/>
          <a:p>
            <a:r>
              <a:rPr lang="en-US" sz="4800" dirty="0" smtClean="0"/>
              <a:t>Atmospheric Rivers: What </a:t>
            </a:r>
            <a:r>
              <a:rPr lang="en-US" sz="4800" dirty="0"/>
              <a:t>a</a:t>
            </a:r>
            <a:r>
              <a:rPr lang="en-US" sz="4800" dirty="0" smtClean="0"/>
              <a:t>re they and why are they important to the Western US?</a:t>
            </a:r>
            <a:endParaRPr lang="en-US" sz="4800" dirty="0"/>
          </a:p>
        </p:txBody>
      </p:sp>
      <p:sp>
        <p:nvSpPr>
          <p:cNvPr id="7" name="Subtitle 2"/>
          <p:cNvSpPr>
            <a:spLocks noGrp="1"/>
          </p:cNvSpPr>
          <p:nvPr>
            <p:ph type="subTitle" idx="1"/>
          </p:nvPr>
        </p:nvSpPr>
        <p:spPr>
          <a:xfrm>
            <a:off x="1513114" y="3424776"/>
            <a:ext cx="9144000" cy="1896889"/>
          </a:xfrm>
          <a:solidFill>
            <a:schemeClr val="bg1">
              <a:lumMod val="85000"/>
            </a:schemeClr>
          </a:solidFill>
          <a:ln>
            <a:solidFill>
              <a:schemeClr val="tx1"/>
            </a:solidFill>
          </a:ln>
        </p:spPr>
        <p:txBody>
          <a:bodyPr>
            <a:normAutofit fontScale="92500" lnSpcReduction="10000"/>
          </a:bodyPr>
          <a:lstStyle/>
          <a:p>
            <a:r>
              <a:rPr lang="en-US" sz="2200" dirty="0" smtClean="0"/>
              <a:t>GEOG</a:t>
            </a:r>
            <a:r>
              <a:rPr lang="en-US" sz="2200" dirty="0"/>
              <a:t> </a:t>
            </a:r>
            <a:r>
              <a:rPr lang="en-US" sz="2200" dirty="0" smtClean="0"/>
              <a:t>312U, Portland State University</a:t>
            </a:r>
          </a:p>
          <a:p>
            <a:r>
              <a:rPr lang="en-US" sz="2200" dirty="0" smtClean="0"/>
              <a:t>10/09/2017</a:t>
            </a:r>
          </a:p>
          <a:p>
            <a:r>
              <a:rPr lang="en-US" sz="2200" dirty="0" smtClean="0"/>
              <a:t>Dr. Andrew Martin</a:t>
            </a:r>
          </a:p>
          <a:p>
            <a:endParaRPr lang="en-US" sz="2200" dirty="0"/>
          </a:p>
          <a:p>
            <a:r>
              <a:rPr lang="en-US" sz="2200" dirty="0" smtClean="0"/>
              <a:t>Assistant Project Scientist, CW3E/SIO; Affiliate Faculty, PSU Dept. of Geography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3060" y="0"/>
            <a:ext cx="5220393" cy="1398902"/>
          </a:xfrm>
          <a:prstGeom prst="rect">
            <a:avLst/>
          </a:prstGeom>
        </p:spPr>
      </p:pic>
    </p:spTree>
    <p:extLst>
      <p:ext uri="{BB962C8B-B14F-4D97-AF65-F5344CB8AC3E}">
        <p14:creationId xmlns:p14="http://schemas.microsoft.com/office/powerpoint/2010/main" val="3149007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38200" y="1689251"/>
            <a:ext cx="5243628" cy="3573057"/>
            <a:chOff x="6096000" y="1621479"/>
            <a:chExt cx="5243628" cy="3573057"/>
          </a:xfrm>
        </p:grpSpPr>
        <p:pic>
          <p:nvPicPr>
            <p:cNvPr id="19" name="Picture 1"/>
            <p:cNvPicPr>
              <a:picLocks noChangeAspect="1"/>
            </p:cNvPicPr>
            <p:nvPr/>
          </p:nvPicPr>
          <p:blipFill>
            <a:blip r:embed="rId2">
              <a:extLst>
                <a:ext uri="{28A0092B-C50C-407E-A947-70E740481C1C}">
                  <a14:useLocalDpi xmlns:a14="http://schemas.microsoft.com/office/drawing/2010/main" val="0"/>
                </a:ext>
              </a:extLst>
            </a:blip>
            <a:srcRect l="29898" t="28929" r="30902" b="52232"/>
            <a:stretch>
              <a:fillRect/>
            </a:stretch>
          </p:blipFill>
          <p:spPr bwMode="auto">
            <a:xfrm>
              <a:off x="6096000" y="2267810"/>
              <a:ext cx="5243628" cy="29267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TextBox 2"/>
            <p:cNvSpPr txBox="1">
              <a:spLocks noChangeArrowheads="1"/>
            </p:cNvSpPr>
            <p:nvPr/>
          </p:nvSpPr>
          <p:spPr bwMode="auto">
            <a:xfrm>
              <a:off x="7491013" y="1621479"/>
              <a:ext cx="359039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r>
                <a:rPr lang="en-US" dirty="0" smtClean="0">
                  <a:latin typeface="Times New Roman"/>
                  <a:cs typeface="Times New Roman"/>
                </a:rPr>
                <a:t>“Rank” of COOP </a:t>
              </a:r>
              <a:r>
                <a:rPr lang="en-US" dirty="0" err="1">
                  <a:latin typeface="Times New Roman"/>
                  <a:cs typeface="Times New Roman"/>
                </a:rPr>
                <a:t>precip</a:t>
              </a:r>
              <a:r>
                <a:rPr lang="en-US" dirty="0">
                  <a:latin typeface="Times New Roman"/>
                  <a:cs typeface="Times New Roman"/>
                </a:rPr>
                <a:t> on 21-22 Jan. </a:t>
              </a:r>
              <a:r>
                <a:rPr lang="en-US" dirty="0" smtClean="0">
                  <a:latin typeface="Times New Roman"/>
                  <a:cs typeface="Times New Roman"/>
                </a:rPr>
                <a:t>2010</a:t>
              </a:r>
              <a:r>
                <a:rPr lang="en-US" dirty="0" smtClean="0"/>
                <a:t>.</a:t>
              </a:r>
              <a:endParaRPr lang="en-US" dirty="0"/>
            </a:p>
          </p:txBody>
        </p:sp>
      </p:grpSp>
      <p:grpSp>
        <p:nvGrpSpPr>
          <p:cNvPr id="22" name="Group 21"/>
          <p:cNvGrpSpPr>
            <a:grpSpLocks/>
          </p:cNvGrpSpPr>
          <p:nvPr/>
        </p:nvGrpSpPr>
        <p:grpSpPr bwMode="auto">
          <a:xfrm>
            <a:off x="6411385" y="1689251"/>
            <a:ext cx="4395162" cy="4028551"/>
            <a:chOff x="592033" y="3564427"/>
            <a:chExt cx="5821995" cy="4257591"/>
          </a:xfrm>
        </p:grpSpPr>
        <p:pic>
          <p:nvPicPr>
            <p:cNvPr id="23" name="Picture 3"/>
            <p:cNvPicPr>
              <a:picLocks noChangeAspect="1"/>
            </p:cNvPicPr>
            <p:nvPr/>
          </p:nvPicPr>
          <p:blipFill>
            <a:blip r:embed="rId3">
              <a:extLst>
                <a:ext uri="{28A0092B-C50C-407E-A947-70E740481C1C}">
                  <a14:useLocalDpi xmlns:a14="http://schemas.microsoft.com/office/drawing/2010/main" val="0"/>
                </a:ext>
              </a:extLst>
            </a:blip>
            <a:srcRect l="23866" t="12302" r="24034" b="64014"/>
            <a:stretch>
              <a:fillRect/>
            </a:stretch>
          </p:blipFill>
          <p:spPr bwMode="auto">
            <a:xfrm>
              <a:off x="592033" y="4416846"/>
              <a:ext cx="5787691" cy="3405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 name="TextBox 5"/>
            <p:cNvSpPr txBox="1">
              <a:spLocks noChangeArrowheads="1"/>
            </p:cNvSpPr>
            <p:nvPr/>
          </p:nvSpPr>
          <p:spPr bwMode="auto">
            <a:xfrm>
              <a:off x="592033" y="3564427"/>
              <a:ext cx="5821995" cy="683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r>
                <a:rPr lang="en-US" dirty="0" smtClean="0">
                  <a:latin typeface="Times New Roman"/>
                  <a:cs typeface="Times New Roman"/>
                </a:rPr>
                <a:t>“Rank” of USGS </a:t>
              </a:r>
              <a:r>
                <a:rPr lang="en-US" dirty="0">
                  <a:latin typeface="Times New Roman"/>
                  <a:cs typeface="Times New Roman"/>
                </a:rPr>
                <a:t>streamflow on 21-22 Jan. 2010 for unregulated </a:t>
              </a:r>
              <a:r>
                <a:rPr lang="en-US" dirty="0" smtClean="0">
                  <a:latin typeface="Times New Roman"/>
                  <a:cs typeface="Times New Roman"/>
                </a:rPr>
                <a:t>channels.  </a:t>
              </a:r>
              <a:endParaRPr lang="en-US" dirty="0">
                <a:latin typeface="Times New Roman"/>
                <a:cs typeface="Times New Roman"/>
              </a:endParaRPr>
            </a:p>
          </p:txBody>
        </p:sp>
      </p:grpSp>
      <p:sp>
        <p:nvSpPr>
          <p:cNvPr id="25" name="Title 1"/>
          <p:cNvSpPr>
            <a:spLocks noGrp="1"/>
          </p:cNvSpPr>
          <p:nvPr>
            <p:ph type="title"/>
          </p:nvPr>
        </p:nvSpPr>
        <p:spPr>
          <a:xfrm>
            <a:off x="838200" y="123080"/>
            <a:ext cx="10515600" cy="993028"/>
          </a:xfrm>
          <a:solidFill>
            <a:schemeClr val="bg2">
              <a:lumMod val="75000"/>
            </a:schemeClr>
          </a:solidFill>
        </p:spPr>
        <p:txBody>
          <a:bodyPr/>
          <a:lstStyle/>
          <a:p>
            <a:r>
              <a:rPr lang="en-US" b="1" dirty="0" smtClean="0"/>
              <a:t>Climate Perspective of the Central AZ AR</a:t>
            </a:r>
            <a:endParaRPr lang="en-US" b="1" dirty="0"/>
          </a:p>
        </p:txBody>
      </p:sp>
      <p:sp>
        <p:nvSpPr>
          <p:cNvPr id="9" name="TextBox 8"/>
          <p:cNvSpPr txBox="1"/>
          <p:nvPr/>
        </p:nvSpPr>
        <p:spPr>
          <a:xfrm>
            <a:off x="838200" y="6424320"/>
            <a:ext cx="1764634" cy="338554"/>
          </a:xfrm>
          <a:prstGeom prst="rect">
            <a:avLst/>
          </a:prstGeom>
          <a:noFill/>
        </p:spPr>
        <p:txBody>
          <a:bodyPr wrap="square" rtlCol="0">
            <a:spAutoFit/>
          </a:bodyPr>
          <a:lstStyle/>
          <a:p>
            <a:r>
              <a:rPr lang="en-US" sz="1600" dirty="0" smtClean="0"/>
              <a:t>AZ AR Case Study</a:t>
            </a:r>
            <a:endParaRPr lang="en-US" sz="1600" dirty="0">
              <a:solidFill>
                <a:srgbClr val="FF0000"/>
              </a:solidFill>
            </a:endParaRPr>
          </a:p>
        </p:txBody>
      </p:sp>
      <p:sp>
        <p:nvSpPr>
          <p:cNvPr id="10" name="TextBox 9"/>
          <p:cNvSpPr txBox="1"/>
          <p:nvPr/>
        </p:nvSpPr>
        <p:spPr>
          <a:xfrm>
            <a:off x="4482481" y="6424320"/>
            <a:ext cx="3227037" cy="338554"/>
          </a:xfrm>
          <a:prstGeom prst="rect">
            <a:avLst/>
          </a:prstGeom>
          <a:noFill/>
        </p:spPr>
        <p:txBody>
          <a:bodyPr wrap="none" rtlCol="0">
            <a:spAutoFit/>
          </a:bodyPr>
          <a:lstStyle/>
          <a:p>
            <a:r>
              <a:rPr lang="en-US" sz="1600" dirty="0" smtClean="0">
                <a:cs typeface="Times New Roman"/>
              </a:rPr>
              <a:t>Neiman et al. (2013) </a:t>
            </a:r>
            <a:r>
              <a:rPr lang="en-US" sz="1600" i="1" dirty="0" smtClean="0">
                <a:cs typeface="Times New Roman"/>
              </a:rPr>
              <a:t>J. Hydrometeor.</a:t>
            </a:r>
          </a:p>
        </p:txBody>
      </p:sp>
    </p:spTree>
    <p:extLst>
      <p:ext uri="{BB962C8B-B14F-4D97-AF65-F5344CB8AC3E}">
        <p14:creationId xmlns:p14="http://schemas.microsoft.com/office/powerpoint/2010/main" val="15491719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a:spLocks noGrp="1"/>
          </p:cNvSpPr>
          <p:nvPr>
            <p:ph type="title"/>
          </p:nvPr>
        </p:nvSpPr>
        <p:spPr>
          <a:xfrm>
            <a:off x="838200" y="123080"/>
            <a:ext cx="10515600" cy="993028"/>
          </a:xfrm>
          <a:solidFill>
            <a:schemeClr val="bg2">
              <a:lumMod val="75000"/>
            </a:schemeClr>
          </a:solidFill>
        </p:spPr>
        <p:txBody>
          <a:bodyPr/>
          <a:lstStyle/>
          <a:p>
            <a:r>
              <a:rPr lang="en-US" b="1" dirty="0" smtClean="0"/>
              <a:t>Review of General AR Concepts</a:t>
            </a:r>
            <a:endParaRPr lang="en-US" b="1" dirty="0"/>
          </a:p>
        </p:txBody>
      </p:sp>
      <p:sp>
        <p:nvSpPr>
          <p:cNvPr id="3" name="TextBox 2"/>
          <p:cNvSpPr txBox="1"/>
          <p:nvPr/>
        </p:nvSpPr>
        <p:spPr>
          <a:xfrm>
            <a:off x="838200" y="1479665"/>
            <a:ext cx="10306396" cy="3785652"/>
          </a:xfrm>
          <a:prstGeom prst="rect">
            <a:avLst/>
          </a:prstGeom>
          <a:noFill/>
        </p:spPr>
        <p:txBody>
          <a:bodyPr wrap="square" rtlCol="0">
            <a:spAutoFit/>
          </a:bodyPr>
          <a:lstStyle/>
          <a:p>
            <a:pPr marL="285750" indent="-285750">
              <a:buFont typeface="Arial" charset="0"/>
              <a:buChar char="•"/>
            </a:pPr>
            <a:r>
              <a:rPr lang="en-US" sz="2400" dirty="0" smtClean="0"/>
              <a:t>AR are defined by their prodigious horizontal water vapor transport.</a:t>
            </a:r>
          </a:p>
          <a:p>
            <a:pPr marL="285750" indent="-285750">
              <a:buFont typeface="Arial" charset="0"/>
              <a:buChar char="•"/>
            </a:pPr>
            <a:endParaRPr lang="en-US" sz="2400" dirty="0"/>
          </a:p>
          <a:p>
            <a:pPr marL="285750" indent="-285750">
              <a:buFont typeface="Arial" charset="0"/>
              <a:buChar char="•"/>
            </a:pPr>
            <a:r>
              <a:rPr lang="en-US" sz="2400" dirty="0" smtClean="0"/>
              <a:t>They are rivers not in the sense that liquid water flows through stream channels, but in that water vapor flows in dynamic atmospheric “guides” (between the cold and warm front of an extratropical cyclone).</a:t>
            </a:r>
          </a:p>
          <a:p>
            <a:pPr marL="285750" indent="-285750">
              <a:buFont typeface="Arial" charset="0"/>
              <a:buChar char="•"/>
            </a:pPr>
            <a:endParaRPr lang="en-US" sz="2400" dirty="0" smtClean="0"/>
          </a:p>
          <a:p>
            <a:pPr marL="285750" indent="-285750">
              <a:buFont typeface="Arial" charset="0"/>
              <a:buChar char="•"/>
            </a:pPr>
            <a:r>
              <a:rPr lang="en-US" sz="2400" dirty="0" smtClean="0"/>
              <a:t>ARs influence nearly every region of the Western US, but are most frequent in the Pacific Northwest. Though they are more rare elsewhere (e.g. California), they play a larger role in yearly water supply (CA) or in driving flood events (Arid regions of the interior west). </a:t>
            </a:r>
            <a:endParaRPr lang="en-US" sz="2400" dirty="0"/>
          </a:p>
        </p:txBody>
      </p:sp>
    </p:spTree>
    <p:extLst>
      <p:ext uri="{BB962C8B-B14F-4D97-AF65-F5344CB8AC3E}">
        <p14:creationId xmlns:p14="http://schemas.microsoft.com/office/powerpoint/2010/main" val="9177083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a:spLocks noGrp="1"/>
          </p:cNvSpPr>
          <p:nvPr>
            <p:ph type="title"/>
          </p:nvPr>
        </p:nvSpPr>
        <p:spPr>
          <a:xfrm>
            <a:off x="838200" y="123080"/>
            <a:ext cx="10515600" cy="993028"/>
          </a:xfrm>
          <a:solidFill>
            <a:schemeClr val="bg2">
              <a:lumMod val="75000"/>
            </a:schemeClr>
          </a:solidFill>
        </p:spPr>
        <p:txBody>
          <a:bodyPr/>
          <a:lstStyle/>
          <a:p>
            <a:r>
              <a:rPr lang="en-US" b="1" dirty="0" smtClean="0"/>
              <a:t>Multi-Disciplinary AR Research</a:t>
            </a:r>
            <a:endParaRPr lang="en-US" b="1" dirty="0"/>
          </a:p>
        </p:txBody>
      </p:sp>
      <p:sp>
        <p:nvSpPr>
          <p:cNvPr id="2" name="TextBox 1"/>
          <p:cNvSpPr txBox="1"/>
          <p:nvPr/>
        </p:nvSpPr>
        <p:spPr>
          <a:xfrm>
            <a:off x="1045029" y="1515292"/>
            <a:ext cx="6150658" cy="4280531"/>
          </a:xfrm>
          <a:prstGeom prst="rect">
            <a:avLst/>
          </a:prstGeom>
          <a:noFill/>
        </p:spPr>
        <p:txBody>
          <a:bodyPr wrap="none" rtlCol="0">
            <a:spAutoFit/>
          </a:bodyPr>
          <a:lstStyle/>
          <a:p>
            <a:pPr marL="285750" indent="-285750">
              <a:lnSpc>
                <a:spcPct val="200000"/>
              </a:lnSpc>
              <a:buFont typeface="Arial" charset="0"/>
              <a:buChar char="•"/>
            </a:pPr>
            <a:r>
              <a:rPr lang="en-US" sz="2800" dirty="0" smtClean="0"/>
              <a:t>Meteorology </a:t>
            </a:r>
          </a:p>
          <a:p>
            <a:pPr marL="285750" indent="-285750">
              <a:lnSpc>
                <a:spcPct val="200000"/>
              </a:lnSpc>
              <a:buFont typeface="Arial" charset="0"/>
              <a:buChar char="•"/>
            </a:pPr>
            <a:r>
              <a:rPr lang="en-US" sz="2800" dirty="0" smtClean="0"/>
              <a:t>Atmospheric Chemistry</a:t>
            </a:r>
          </a:p>
          <a:p>
            <a:pPr marL="285750" indent="-285750">
              <a:lnSpc>
                <a:spcPct val="200000"/>
              </a:lnSpc>
              <a:buFont typeface="Arial" charset="0"/>
              <a:buChar char="•"/>
            </a:pPr>
            <a:r>
              <a:rPr lang="en-US" sz="2800" dirty="0" smtClean="0"/>
              <a:t>Hydrology</a:t>
            </a:r>
          </a:p>
          <a:p>
            <a:pPr marL="285750" indent="-285750">
              <a:lnSpc>
                <a:spcPct val="200000"/>
              </a:lnSpc>
              <a:buFont typeface="Arial" charset="0"/>
              <a:buChar char="•"/>
            </a:pPr>
            <a:r>
              <a:rPr lang="en-US" sz="2800" dirty="0" smtClean="0"/>
              <a:t>Climate Sciences</a:t>
            </a:r>
          </a:p>
          <a:p>
            <a:pPr marL="285750" indent="-285750">
              <a:lnSpc>
                <a:spcPct val="200000"/>
              </a:lnSpc>
              <a:buFont typeface="Arial" charset="0"/>
              <a:buChar char="•"/>
            </a:pPr>
            <a:r>
              <a:rPr lang="en-US" sz="2800" dirty="0" smtClean="0"/>
              <a:t>Water Resource Policy and Engineering</a:t>
            </a:r>
            <a:endParaRPr lang="en-US" sz="2800" dirty="0"/>
          </a:p>
        </p:txBody>
      </p:sp>
    </p:spTree>
    <p:extLst>
      <p:ext uri="{BB962C8B-B14F-4D97-AF65-F5344CB8AC3E}">
        <p14:creationId xmlns:p14="http://schemas.microsoft.com/office/powerpoint/2010/main" val="19961608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a:spLocks noGrp="1"/>
          </p:cNvSpPr>
          <p:nvPr>
            <p:ph type="title"/>
          </p:nvPr>
        </p:nvSpPr>
        <p:spPr>
          <a:xfrm>
            <a:off x="838200" y="123080"/>
            <a:ext cx="10515600" cy="993028"/>
          </a:xfrm>
          <a:solidFill>
            <a:schemeClr val="bg2">
              <a:lumMod val="75000"/>
            </a:schemeClr>
          </a:solidFill>
        </p:spPr>
        <p:txBody>
          <a:bodyPr/>
          <a:lstStyle/>
          <a:p>
            <a:r>
              <a:rPr lang="en-US" b="1" dirty="0" smtClean="0"/>
              <a:t>Atmospheric Chemistry</a:t>
            </a:r>
            <a:endParaRPr lang="en-US" b="1" dirty="0"/>
          </a:p>
        </p:txBody>
      </p:sp>
      <p:sp>
        <p:nvSpPr>
          <p:cNvPr id="2" name="TextBox 1"/>
          <p:cNvSpPr txBox="1"/>
          <p:nvPr/>
        </p:nvSpPr>
        <p:spPr>
          <a:xfrm>
            <a:off x="600365" y="1190475"/>
            <a:ext cx="10555315" cy="2677656"/>
          </a:xfrm>
          <a:prstGeom prst="rect">
            <a:avLst/>
          </a:prstGeom>
          <a:noFill/>
        </p:spPr>
        <p:txBody>
          <a:bodyPr wrap="square" rtlCol="0">
            <a:spAutoFit/>
          </a:bodyPr>
          <a:lstStyle/>
          <a:p>
            <a:pPr>
              <a:lnSpc>
                <a:spcPct val="200000"/>
              </a:lnSpc>
            </a:pPr>
            <a:r>
              <a:rPr lang="en-US" sz="2800" i="1" dirty="0" smtClean="0"/>
              <a:t>A Key Question: How Do the Trace Elements in Clouds Impact AR Precipitation?</a:t>
            </a:r>
          </a:p>
          <a:p>
            <a:pPr>
              <a:lnSpc>
                <a:spcPct val="200000"/>
              </a:lnSpc>
            </a:pPr>
            <a:r>
              <a:rPr lang="en-US" sz="2800" i="1" dirty="0" smtClean="0"/>
              <a:t>How Does AR Dynamics Influence the Trace Elements in Clouds?</a:t>
            </a:r>
            <a:endParaRPr lang="en-US" sz="2800" i="1" dirty="0"/>
          </a:p>
        </p:txBody>
      </p:sp>
      <p:sp>
        <p:nvSpPr>
          <p:cNvPr id="7" name="Rectangle 6"/>
          <p:cNvSpPr/>
          <p:nvPr/>
        </p:nvSpPr>
        <p:spPr>
          <a:xfrm>
            <a:off x="533513" y="1379913"/>
            <a:ext cx="10534047" cy="4438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p:nvGrpSpPr>
        <p:grpSpPr>
          <a:xfrm>
            <a:off x="375744" y="2809129"/>
            <a:ext cx="9134016" cy="3009399"/>
            <a:chOff x="841248" y="1583032"/>
            <a:chExt cx="10058400" cy="3889139"/>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248" y="1583032"/>
              <a:ext cx="10058400" cy="323502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984" y="4701104"/>
              <a:ext cx="9652466" cy="771067"/>
            </a:xfrm>
            <a:prstGeom prst="rect">
              <a:avLst/>
            </a:prstGeom>
          </p:spPr>
        </p:pic>
      </p:grpSp>
      <p:sp>
        <p:nvSpPr>
          <p:cNvPr id="6" name="TextBox 5"/>
          <p:cNvSpPr txBox="1"/>
          <p:nvPr/>
        </p:nvSpPr>
        <p:spPr>
          <a:xfrm>
            <a:off x="9597879" y="2826366"/>
            <a:ext cx="1469681" cy="954107"/>
          </a:xfrm>
          <a:prstGeom prst="rect">
            <a:avLst/>
          </a:prstGeom>
          <a:noFill/>
        </p:spPr>
        <p:txBody>
          <a:bodyPr wrap="square" rtlCol="0">
            <a:spAutoFit/>
          </a:bodyPr>
          <a:lstStyle/>
          <a:p>
            <a:r>
              <a:rPr lang="en-US" sz="1400" b="1" dirty="0" smtClean="0"/>
              <a:t>Top Panel</a:t>
            </a:r>
            <a:r>
              <a:rPr lang="en-US" sz="1400" dirty="0" smtClean="0"/>
              <a:t>: </a:t>
            </a:r>
          </a:p>
          <a:p>
            <a:r>
              <a:rPr lang="en-US" sz="1400" dirty="0" smtClean="0"/>
              <a:t>“heavy” isotopic content of rain to infer water age</a:t>
            </a:r>
            <a:endParaRPr lang="en-US" sz="1400" dirty="0"/>
          </a:p>
        </p:txBody>
      </p:sp>
      <p:sp>
        <p:nvSpPr>
          <p:cNvPr id="8" name="TextBox 7"/>
          <p:cNvSpPr txBox="1"/>
          <p:nvPr/>
        </p:nvSpPr>
        <p:spPr>
          <a:xfrm>
            <a:off x="9597879" y="3854840"/>
            <a:ext cx="1469681" cy="1600438"/>
          </a:xfrm>
          <a:prstGeom prst="rect">
            <a:avLst/>
          </a:prstGeom>
          <a:noFill/>
        </p:spPr>
        <p:txBody>
          <a:bodyPr wrap="square" rtlCol="0">
            <a:spAutoFit/>
          </a:bodyPr>
          <a:lstStyle/>
          <a:p>
            <a:r>
              <a:rPr lang="en-US" sz="1400" b="1" dirty="0" smtClean="0"/>
              <a:t>Bottom Panel</a:t>
            </a:r>
            <a:r>
              <a:rPr lang="en-US" sz="1400" dirty="0" smtClean="0"/>
              <a:t>: </a:t>
            </a:r>
          </a:p>
          <a:p>
            <a:r>
              <a:rPr lang="en-US" sz="1400" dirty="0" smtClean="0"/>
              <a:t>Probability of freezing of rainwater to infer influence of chemistry on cloud ice.</a:t>
            </a:r>
            <a:endParaRPr lang="en-US" sz="1400" dirty="0"/>
          </a:p>
        </p:txBody>
      </p:sp>
      <p:sp>
        <p:nvSpPr>
          <p:cNvPr id="9" name="TextBox 8"/>
          <p:cNvSpPr txBox="1"/>
          <p:nvPr/>
        </p:nvSpPr>
        <p:spPr>
          <a:xfrm>
            <a:off x="838200" y="1468899"/>
            <a:ext cx="10515600" cy="1077218"/>
          </a:xfrm>
          <a:prstGeom prst="rect">
            <a:avLst/>
          </a:prstGeom>
          <a:noFill/>
        </p:spPr>
        <p:txBody>
          <a:bodyPr wrap="square" rtlCol="0">
            <a:spAutoFit/>
          </a:bodyPr>
          <a:lstStyle/>
          <a:p>
            <a:r>
              <a:rPr lang="en-US" sz="1600" dirty="0" smtClean="0"/>
              <a:t>Blue measurements come from rainwater collected at a site in coastal N. CA during an AR with max. IVT &gt; 900 kg m</a:t>
            </a:r>
            <a:r>
              <a:rPr lang="en-US" sz="1600" baseline="30000" dirty="0" smtClean="0"/>
              <a:t>-1</a:t>
            </a:r>
            <a:r>
              <a:rPr lang="en-US" sz="1600" dirty="0" smtClean="0"/>
              <a:t> s</a:t>
            </a:r>
            <a:r>
              <a:rPr lang="en-US" sz="1600" baseline="30000" dirty="0" smtClean="0"/>
              <a:t>-1</a:t>
            </a:r>
          </a:p>
          <a:p>
            <a:r>
              <a:rPr lang="en-US" sz="1600" dirty="0" smtClean="0"/>
              <a:t>Orange measurements come from rainwater collected at a site less than 40 km away on a nearby mountaintop.</a:t>
            </a:r>
          </a:p>
          <a:p>
            <a:endParaRPr lang="en-US" sz="1600" dirty="0"/>
          </a:p>
          <a:p>
            <a:r>
              <a:rPr lang="en-US" sz="1600" dirty="0" smtClean="0"/>
              <a:t>These two sites have traditionally been studied together to learn about orographic processes during AR.</a:t>
            </a:r>
            <a:endParaRPr lang="en-US" sz="1600" dirty="0"/>
          </a:p>
        </p:txBody>
      </p:sp>
      <p:sp>
        <p:nvSpPr>
          <p:cNvPr id="11" name="TextBox 10"/>
          <p:cNvSpPr txBox="1"/>
          <p:nvPr/>
        </p:nvSpPr>
        <p:spPr>
          <a:xfrm>
            <a:off x="838199" y="6424320"/>
            <a:ext cx="3085407" cy="338554"/>
          </a:xfrm>
          <a:prstGeom prst="rect">
            <a:avLst/>
          </a:prstGeom>
          <a:noFill/>
        </p:spPr>
        <p:txBody>
          <a:bodyPr wrap="square" rtlCol="0">
            <a:spAutoFit/>
          </a:bodyPr>
          <a:lstStyle/>
          <a:p>
            <a:r>
              <a:rPr lang="en-US" sz="1600" dirty="0" smtClean="0"/>
              <a:t>AR and </a:t>
            </a:r>
            <a:r>
              <a:rPr lang="en-US" sz="1600" smtClean="0"/>
              <a:t>Atmospheric Chemistry</a:t>
            </a:r>
            <a:endParaRPr lang="en-US" sz="1600" dirty="0">
              <a:solidFill>
                <a:srgbClr val="FF0000"/>
              </a:solidFill>
            </a:endParaRPr>
          </a:p>
        </p:txBody>
      </p:sp>
      <p:sp>
        <p:nvSpPr>
          <p:cNvPr id="12" name="TextBox 11"/>
          <p:cNvSpPr txBox="1"/>
          <p:nvPr/>
        </p:nvSpPr>
        <p:spPr>
          <a:xfrm>
            <a:off x="4916207" y="6424320"/>
            <a:ext cx="3664658" cy="338554"/>
          </a:xfrm>
          <a:prstGeom prst="rect">
            <a:avLst/>
          </a:prstGeom>
          <a:noFill/>
        </p:spPr>
        <p:txBody>
          <a:bodyPr wrap="none" rtlCol="0">
            <a:spAutoFit/>
          </a:bodyPr>
          <a:lstStyle/>
          <a:p>
            <a:r>
              <a:rPr lang="en-US" sz="1600" dirty="0" smtClean="0">
                <a:cs typeface="Times New Roman"/>
              </a:rPr>
              <a:t>Martin et al. (In-Prep) </a:t>
            </a:r>
            <a:r>
              <a:rPr lang="en-US" sz="1600" i="1" dirty="0" smtClean="0">
                <a:cs typeface="Times New Roman"/>
              </a:rPr>
              <a:t>Atmos. Chem. Phys.</a:t>
            </a:r>
          </a:p>
        </p:txBody>
      </p:sp>
    </p:spTree>
    <p:extLst>
      <p:ext uri="{BB962C8B-B14F-4D97-AF65-F5344CB8AC3E}">
        <p14:creationId xmlns:p14="http://schemas.microsoft.com/office/powerpoint/2010/main" val="8687545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a:spLocks noGrp="1"/>
          </p:cNvSpPr>
          <p:nvPr>
            <p:ph type="title"/>
          </p:nvPr>
        </p:nvSpPr>
        <p:spPr>
          <a:xfrm>
            <a:off x="838200" y="123080"/>
            <a:ext cx="10515600" cy="993028"/>
          </a:xfrm>
          <a:solidFill>
            <a:schemeClr val="bg2">
              <a:lumMod val="75000"/>
            </a:schemeClr>
          </a:solidFill>
        </p:spPr>
        <p:txBody>
          <a:bodyPr/>
          <a:lstStyle/>
          <a:p>
            <a:r>
              <a:rPr lang="en-US" b="1" dirty="0" smtClean="0"/>
              <a:t>Hydrology</a:t>
            </a:r>
            <a:endParaRPr lang="en-US" b="1" dirty="0"/>
          </a:p>
        </p:txBody>
      </p:sp>
      <p:sp>
        <p:nvSpPr>
          <p:cNvPr id="2" name="TextBox 1"/>
          <p:cNvSpPr txBox="1"/>
          <p:nvPr/>
        </p:nvSpPr>
        <p:spPr>
          <a:xfrm>
            <a:off x="838200" y="1384664"/>
            <a:ext cx="10515600" cy="1695208"/>
          </a:xfrm>
          <a:prstGeom prst="rect">
            <a:avLst/>
          </a:prstGeom>
          <a:noFill/>
        </p:spPr>
        <p:txBody>
          <a:bodyPr wrap="square" rtlCol="0">
            <a:spAutoFit/>
          </a:bodyPr>
          <a:lstStyle/>
          <a:p>
            <a:pPr>
              <a:lnSpc>
                <a:spcPct val="200000"/>
              </a:lnSpc>
            </a:pPr>
            <a:r>
              <a:rPr lang="en-US" sz="2800" i="1" dirty="0" smtClean="0"/>
              <a:t>A Key Question: How does the seasonal cycle of AR precipitation influence soil wetness and streamflow?</a:t>
            </a:r>
            <a:endParaRPr lang="en-US" sz="2800" i="1" dirty="0"/>
          </a:p>
        </p:txBody>
      </p:sp>
      <p:sp>
        <p:nvSpPr>
          <p:cNvPr id="4" name="TextBox 3"/>
          <p:cNvSpPr txBox="1"/>
          <p:nvPr/>
        </p:nvSpPr>
        <p:spPr>
          <a:xfrm>
            <a:off x="838199" y="6424320"/>
            <a:ext cx="3085407" cy="338554"/>
          </a:xfrm>
          <a:prstGeom prst="rect">
            <a:avLst/>
          </a:prstGeom>
          <a:noFill/>
        </p:spPr>
        <p:txBody>
          <a:bodyPr wrap="square" rtlCol="0">
            <a:spAutoFit/>
          </a:bodyPr>
          <a:lstStyle/>
          <a:p>
            <a:r>
              <a:rPr lang="en-US" sz="1600" dirty="0" smtClean="0"/>
              <a:t>AR and Hydrology</a:t>
            </a:r>
            <a:endParaRPr lang="en-US" sz="1600" dirty="0">
              <a:solidFill>
                <a:srgbClr val="FF0000"/>
              </a:solidFill>
            </a:endParaRPr>
          </a:p>
        </p:txBody>
      </p:sp>
      <p:sp>
        <p:nvSpPr>
          <p:cNvPr id="5" name="TextBox 4"/>
          <p:cNvSpPr txBox="1"/>
          <p:nvPr/>
        </p:nvSpPr>
        <p:spPr>
          <a:xfrm>
            <a:off x="4916207" y="6424320"/>
            <a:ext cx="2030812" cy="338554"/>
          </a:xfrm>
          <a:prstGeom prst="rect">
            <a:avLst/>
          </a:prstGeom>
          <a:noFill/>
        </p:spPr>
        <p:txBody>
          <a:bodyPr wrap="none" rtlCol="0">
            <a:spAutoFit/>
          </a:bodyPr>
          <a:lstStyle/>
          <a:p>
            <a:r>
              <a:rPr lang="en-US" sz="1600" dirty="0" err="1" smtClean="0">
                <a:cs typeface="Times New Roman"/>
              </a:rPr>
              <a:t>Lamjiri</a:t>
            </a:r>
            <a:r>
              <a:rPr lang="en-US" sz="1600" dirty="0" smtClean="0">
                <a:cs typeface="Times New Roman"/>
              </a:rPr>
              <a:t> et al. (In-Prep.)</a:t>
            </a:r>
            <a:endParaRPr lang="en-US" sz="1600" i="1" dirty="0" smtClean="0">
              <a:cs typeface="Times New Roman"/>
            </a:endParaRPr>
          </a:p>
        </p:txBody>
      </p:sp>
      <p:sp>
        <p:nvSpPr>
          <p:cNvPr id="6" name="Rectangle 5"/>
          <p:cNvSpPr/>
          <p:nvPr/>
        </p:nvSpPr>
        <p:spPr>
          <a:xfrm>
            <a:off x="980902" y="1149358"/>
            <a:ext cx="9543011" cy="49806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 r="-1"/>
          <a:stretch/>
        </p:blipFill>
        <p:spPr>
          <a:xfrm>
            <a:off x="838199" y="1116108"/>
            <a:ext cx="8854441" cy="4980623"/>
          </a:xfrm>
          <a:prstGeom prst="rect">
            <a:avLst/>
          </a:prstGeom>
        </p:spPr>
      </p:pic>
      <p:sp>
        <p:nvSpPr>
          <p:cNvPr id="7" name="TextBox 6"/>
          <p:cNvSpPr txBox="1"/>
          <p:nvPr/>
        </p:nvSpPr>
        <p:spPr>
          <a:xfrm>
            <a:off x="9692640" y="1978428"/>
            <a:ext cx="2094807" cy="2585323"/>
          </a:xfrm>
          <a:prstGeom prst="rect">
            <a:avLst/>
          </a:prstGeom>
          <a:noFill/>
        </p:spPr>
        <p:txBody>
          <a:bodyPr wrap="square" rtlCol="0">
            <a:spAutoFit/>
          </a:bodyPr>
          <a:lstStyle/>
          <a:p>
            <a:r>
              <a:rPr lang="en-US" dirty="0" smtClean="0"/>
              <a:t>After deep (100 cm) soil moisture crossed and stayed above 0.5 m</a:t>
            </a:r>
            <a:r>
              <a:rPr lang="en-US" baseline="30000" dirty="0" smtClean="0"/>
              <a:t>3</a:t>
            </a:r>
            <a:r>
              <a:rPr lang="en-US" dirty="0" smtClean="0"/>
              <a:t> m</a:t>
            </a:r>
            <a:r>
              <a:rPr lang="en-US" baseline="30000" dirty="0" smtClean="0"/>
              <a:t>-3</a:t>
            </a:r>
            <a:r>
              <a:rPr lang="en-US" dirty="0" smtClean="0"/>
              <a:t>, the proportional generation of streamflow by precipitation increased 7-fold.</a:t>
            </a:r>
          </a:p>
        </p:txBody>
      </p:sp>
    </p:spTree>
    <p:extLst>
      <p:ext uri="{BB962C8B-B14F-4D97-AF65-F5344CB8AC3E}">
        <p14:creationId xmlns:p14="http://schemas.microsoft.com/office/powerpoint/2010/main" val="66789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a:spLocks noGrp="1"/>
          </p:cNvSpPr>
          <p:nvPr>
            <p:ph type="title"/>
          </p:nvPr>
        </p:nvSpPr>
        <p:spPr>
          <a:xfrm>
            <a:off x="838200" y="123080"/>
            <a:ext cx="10515600" cy="993028"/>
          </a:xfrm>
          <a:solidFill>
            <a:schemeClr val="bg2">
              <a:lumMod val="75000"/>
            </a:schemeClr>
          </a:solidFill>
        </p:spPr>
        <p:txBody>
          <a:bodyPr/>
          <a:lstStyle/>
          <a:p>
            <a:r>
              <a:rPr lang="en-US" b="1" dirty="0" smtClean="0"/>
              <a:t>Climate Sciences</a:t>
            </a:r>
            <a:endParaRPr lang="en-US" b="1" dirty="0"/>
          </a:p>
        </p:txBody>
      </p:sp>
      <p:sp>
        <p:nvSpPr>
          <p:cNvPr id="2" name="TextBox 1"/>
          <p:cNvSpPr txBox="1"/>
          <p:nvPr/>
        </p:nvSpPr>
        <p:spPr>
          <a:xfrm>
            <a:off x="600365" y="1384664"/>
            <a:ext cx="10753435" cy="1815882"/>
          </a:xfrm>
          <a:prstGeom prst="rect">
            <a:avLst/>
          </a:prstGeom>
          <a:noFill/>
        </p:spPr>
        <p:txBody>
          <a:bodyPr wrap="square" rtlCol="0">
            <a:spAutoFit/>
          </a:bodyPr>
          <a:lstStyle/>
          <a:p>
            <a:pPr>
              <a:lnSpc>
                <a:spcPct val="200000"/>
              </a:lnSpc>
            </a:pPr>
            <a:r>
              <a:rPr lang="en-US" sz="2800" i="1" dirty="0" smtClean="0"/>
              <a:t>A Key Question: Do known patterns of intrinsic climate variability influence AR and their precipitation?</a:t>
            </a:r>
            <a:endParaRPr lang="en-US" sz="2800" i="1" dirty="0"/>
          </a:p>
        </p:txBody>
      </p:sp>
      <p:grpSp>
        <p:nvGrpSpPr>
          <p:cNvPr id="6" name="Group 5"/>
          <p:cNvGrpSpPr/>
          <p:nvPr/>
        </p:nvGrpSpPr>
        <p:grpSpPr>
          <a:xfrm>
            <a:off x="165099" y="1280160"/>
            <a:ext cx="11376677" cy="4056610"/>
            <a:chOff x="165099" y="1263535"/>
            <a:chExt cx="11376677" cy="4056610"/>
          </a:xfrm>
        </p:grpSpPr>
        <p:sp>
          <p:nvSpPr>
            <p:cNvPr id="4" name="Rectangle 3"/>
            <p:cNvSpPr/>
            <p:nvPr/>
          </p:nvSpPr>
          <p:spPr>
            <a:xfrm>
              <a:off x="165099" y="1263535"/>
              <a:ext cx="11376677" cy="4056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099" y="2292605"/>
              <a:ext cx="11376677" cy="2911162"/>
            </a:xfrm>
            <a:prstGeom prst="rect">
              <a:avLst/>
            </a:prstGeom>
          </p:spPr>
        </p:pic>
        <p:sp>
          <p:nvSpPr>
            <p:cNvPr id="5" name="TextBox 4"/>
            <p:cNvSpPr txBox="1"/>
            <p:nvPr/>
          </p:nvSpPr>
          <p:spPr>
            <a:xfrm>
              <a:off x="838200" y="1529896"/>
              <a:ext cx="9060872" cy="646331"/>
            </a:xfrm>
            <a:prstGeom prst="rect">
              <a:avLst/>
            </a:prstGeom>
            <a:noFill/>
          </p:spPr>
          <p:txBody>
            <a:bodyPr wrap="square" rtlCol="0">
              <a:spAutoFit/>
            </a:bodyPr>
            <a:lstStyle/>
            <a:p>
              <a:r>
                <a:rPr lang="en-US" dirty="0" smtClean="0"/>
                <a:t>Canonical Correlation Analysis Reveals that a dominant mode of sea-surface temperature, IVT and precipitation co-variability may also strongly resemble the Pacific Decadal Oscillation.</a:t>
              </a:r>
              <a:endParaRPr lang="en-US" dirty="0"/>
            </a:p>
          </p:txBody>
        </p:sp>
      </p:grpSp>
      <p:sp>
        <p:nvSpPr>
          <p:cNvPr id="8" name="TextBox 7"/>
          <p:cNvSpPr txBox="1"/>
          <p:nvPr/>
        </p:nvSpPr>
        <p:spPr>
          <a:xfrm>
            <a:off x="838199" y="6424320"/>
            <a:ext cx="3085407" cy="338554"/>
          </a:xfrm>
          <a:prstGeom prst="rect">
            <a:avLst/>
          </a:prstGeom>
          <a:noFill/>
        </p:spPr>
        <p:txBody>
          <a:bodyPr wrap="square" rtlCol="0">
            <a:spAutoFit/>
          </a:bodyPr>
          <a:lstStyle/>
          <a:p>
            <a:r>
              <a:rPr lang="en-US" sz="1600" dirty="0" smtClean="0"/>
              <a:t>AR and Climate Variability</a:t>
            </a:r>
            <a:endParaRPr lang="en-US" sz="1600" dirty="0">
              <a:solidFill>
                <a:srgbClr val="FF0000"/>
              </a:solidFill>
            </a:endParaRPr>
          </a:p>
        </p:txBody>
      </p:sp>
      <p:sp>
        <p:nvSpPr>
          <p:cNvPr id="9" name="TextBox 8"/>
          <p:cNvSpPr txBox="1"/>
          <p:nvPr/>
        </p:nvSpPr>
        <p:spPr>
          <a:xfrm>
            <a:off x="4916207" y="6424320"/>
            <a:ext cx="3748975" cy="338554"/>
          </a:xfrm>
          <a:prstGeom prst="rect">
            <a:avLst/>
          </a:prstGeom>
          <a:noFill/>
        </p:spPr>
        <p:txBody>
          <a:bodyPr wrap="none" rtlCol="0">
            <a:spAutoFit/>
          </a:bodyPr>
          <a:lstStyle/>
          <a:p>
            <a:r>
              <a:rPr lang="en-US" sz="1600" dirty="0" err="1" smtClean="0">
                <a:cs typeface="Times New Roman"/>
              </a:rPr>
              <a:t>Gershunov</a:t>
            </a:r>
            <a:r>
              <a:rPr lang="en-US" sz="1600" dirty="0" smtClean="0">
                <a:cs typeface="Times New Roman"/>
              </a:rPr>
              <a:t> et al. (2017) </a:t>
            </a:r>
            <a:r>
              <a:rPr lang="en-US" sz="1600" i="1" dirty="0" err="1" smtClean="0">
                <a:cs typeface="Times New Roman"/>
              </a:rPr>
              <a:t>Geophys</a:t>
            </a:r>
            <a:r>
              <a:rPr lang="en-US" sz="1600" i="1" dirty="0" smtClean="0">
                <a:cs typeface="Times New Roman"/>
              </a:rPr>
              <a:t>. Res. Lett.</a:t>
            </a:r>
          </a:p>
        </p:txBody>
      </p:sp>
    </p:spTree>
    <p:extLst>
      <p:ext uri="{BB962C8B-B14F-4D97-AF65-F5344CB8AC3E}">
        <p14:creationId xmlns:p14="http://schemas.microsoft.com/office/powerpoint/2010/main" val="121873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a:spLocks noGrp="1"/>
          </p:cNvSpPr>
          <p:nvPr>
            <p:ph type="title"/>
          </p:nvPr>
        </p:nvSpPr>
        <p:spPr>
          <a:xfrm>
            <a:off x="838200" y="123080"/>
            <a:ext cx="10515600" cy="993028"/>
          </a:xfrm>
          <a:solidFill>
            <a:schemeClr val="bg2">
              <a:lumMod val="75000"/>
            </a:schemeClr>
          </a:solidFill>
        </p:spPr>
        <p:txBody>
          <a:bodyPr/>
          <a:lstStyle/>
          <a:p>
            <a:r>
              <a:rPr lang="en-US" b="1" dirty="0" smtClean="0"/>
              <a:t>Water Resources Policy and Engineering</a:t>
            </a:r>
            <a:endParaRPr lang="en-US" b="1" dirty="0"/>
          </a:p>
        </p:txBody>
      </p:sp>
      <p:sp>
        <p:nvSpPr>
          <p:cNvPr id="2" name="TextBox 1"/>
          <p:cNvSpPr txBox="1"/>
          <p:nvPr/>
        </p:nvSpPr>
        <p:spPr>
          <a:xfrm>
            <a:off x="838200" y="1384664"/>
            <a:ext cx="10515600" cy="1815882"/>
          </a:xfrm>
          <a:prstGeom prst="rect">
            <a:avLst/>
          </a:prstGeom>
          <a:noFill/>
        </p:spPr>
        <p:txBody>
          <a:bodyPr wrap="square" rtlCol="0">
            <a:spAutoFit/>
          </a:bodyPr>
          <a:lstStyle/>
          <a:p>
            <a:pPr>
              <a:lnSpc>
                <a:spcPct val="200000"/>
              </a:lnSpc>
            </a:pPr>
            <a:r>
              <a:rPr lang="en-US" sz="2800" i="1" dirty="0" smtClean="0"/>
              <a:t>A Key Question: How much water can be left behind a dam during AR season to ensure maximum water supply but minimum flood risk? </a:t>
            </a:r>
            <a:endParaRPr lang="en-US" sz="2800" i="1" dirty="0"/>
          </a:p>
        </p:txBody>
      </p:sp>
      <p:grpSp>
        <p:nvGrpSpPr>
          <p:cNvPr id="14" name="Group 13"/>
          <p:cNvGrpSpPr/>
          <p:nvPr/>
        </p:nvGrpSpPr>
        <p:grpSpPr>
          <a:xfrm>
            <a:off x="838200" y="1149358"/>
            <a:ext cx="10267604" cy="5035310"/>
            <a:chOff x="838200" y="1149358"/>
            <a:chExt cx="10267604" cy="5035310"/>
          </a:xfrm>
        </p:grpSpPr>
        <p:sp>
          <p:nvSpPr>
            <p:cNvPr id="3" name="Rectangle 2"/>
            <p:cNvSpPr/>
            <p:nvPr/>
          </p:nvSpPr>
          <p:spPr>
            <a:xfrm>
              <a:off x="838200" y="1149358"/>
              <a:ext cx="10267604" cy="50353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srcRect l="24022" t="15471" r="39120" b="14638"/>
            <a:stretch/>
          </p:blipFill>
          <p:spPr>
            <a:xfrm>
              <a:off x="4466275" y="1358865"/>
              <a:ext cx="5363892" cy="4647378"/>
            </a:xfrm>
            <a:prstGeom prst="rect">
              <a:avLst/>
            </a:prstGeom>
            <a:ln>
              <a:solidFill>
                <a:schemeClr val="tx1"/>
              </a:solidFill>
            </a:ln>
          </p:spPr>
        </p:pic>
        <p:sp>
          <p:nvSpPr>
            <p:cNvPr id="5" name="TextBox 4"/>
            <p:cNvSpPr txBox="1"/>
            <p:nvPr/>
          </p:nvSpPr>
          <p:spPr>
            <a:xfrm>
              <a:off x="9444874" y="5658803"/>
              <a:ext cx="334944" cy="301696"/>
            </a:xfrm>
            <a:prstGeom prst="rect">
              <a:avLst/>
            </a:prstGeom>
            <a:noFill/>
          </p:spPr>
          <p:txBody>
            <a:bodyPr wrap="none" rtlCol="0">
              <a:spAutoFit/>
            </a:bodyPr>
            <a:lstStyle/>
            <a:p>
              <a:r>
                <a:rPr lang="en-US" dirty="0"/>
                <a:t>(b)</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4299"/>
            <a:stretch/>
          </p:blipFill>
          <p:spPr>
            <a:xfrm>
              <a:off x="881143" y="1211220"/>
              <a:ext cx="3546273" cy="4793882"/>
            </a:xfrm>
            <a:prstGeom prst="rect">
              <a:avLst/>
            </a:prstGeom>
          </p:spPr>
        </p:pic>
        <p:grpSp>
          <p:nvGrpSpPr>
            <p:cNvPr id="7" name="Group 6"/>
            <p:cNvGrpSpPr/>
            <p:nvPr/>
          </p:nvGrpSpPr>
          <p:grpSpPr>
            <a:xfrm>
              <a:off x="855408" y="2285520"/>
              <a:ext cx="3398446" cy="3652679"/>
              <a:chOff x="7313143" y="2040855"/>
              <a:chExt cx="4541056" cy="4471563"/>
            </a:xfrm>
          </p:grpSpPr>
          <p:sp>
            <p:nvSpPr>
              <p:cNvPr id="8" name="TextBox 7"/>
              <p:cNvSpPr txBox="1"/>
              <p:nvPr/>
            </p:nvSpPr>
            <p:spPr>
              <a:xfrm>
                <a:off x="7313143" y="4056452"/>
                <a:ext cx="2055933" cy="1120909"/>
              </a:xfrm>
              <a:prstGeom prst="rect">
                <a:avLst/>
              </a:prstGeom>
              <a:noFill/>
            </p:spPr>
            <p:txBody>
              <a:bodyPr wrap="square" rtlCol="0">
                <a:spAutoFit/>
              </a:bodyPr>
              <a:lstStyle/>
              <a:p>
                <a:pPr algn="ctr"/>
                <a:r>
                  <a:rPr lang="en-US" sz="1100" b="1" dirty="0"/>
                  <a:t>Russian River Watershed</a:t>
                </a:r>
              </a:p>
              <a:p>
                <a:pPr algn="ctr"/>
                <a:r>
                  <a:rPr lang="en-US" sz="1000" dirty="0"/>
                  <a:t>0.95 million acres,</a:t>
                </a:r>
              </a:p>
              <a:p>
                <a:pPr algn="ctr"/>
                <a:r>
                  <a:rPr lang="en-US" sz="1000" dirty="0"/>
                  <a:t>1.6 million acre-feet annual discharge</a:t>
                </a:r>
              </a:p>
            </p:txBody>
          </p:sp>
          <p:sp>
            <p:nvSpPr>
              <p:cNvPr id="9" name="TextBox 8"/>
              <p:cNvSpPr txBox="1"/>
              <p:nvPr/>
            </p:nvSpPr>
            <p:spPr>
              <a:xfrm>
                <a:off x="10266569" y="2084299"/>
                <a:ext cx="1587630" cy="1158587"/>
              </a:xfrm>
              <a:prstGeom prst="rect">
                <a:avLst/>
              </a:prstGeom>
              <a:noFill/>
            </p:spPr>
            <p:txBody>
              <a:bodyPr wrap="square" rtlCol="0">
                <a:spAutoFit/>
              </a:bodyPr>
              <a:lstStyle/>
              <a:p>
                <a:pPr algn="ctr"/>
                <a:r>
                  <a:rPr lang="en-US" sz="1050" b="1" dirty="0"/>
                  <a:t>Lake Mendocino</a:t>
                </a:r>
              </a:p>
              <a:p>
                <a:pPr algn="ctr"/>
                <a:r>
                  <a:rPr lang="en-US" sz="900" dirty="0"/>
                  <a:t>Max. allowable storage 110,000 acre-feet (summer), 68,000 acre-feet (winter)</a:t>
                </a:r>
              </a:p>
            </p:txBody>
          </p:sp>
          <p:sp>
            <p:nvSpPr>
              <p:cNvPr id="10" name="TextBox 9"/>
              <p:cNvSpPr txBox="1"/>
              <p:nvPr/>
            </p:nvSpPr>
            <p:spPr>
              <a:xfrm>
                <a:off x="11287440" y="6143086"/>
                <a:ext cx="436339" cy="369332"/>
              </a:xfrm>
              <a:prstGeom prst="rect">
                <a:avLst/>
              </a:prstGeom>
              <a:noFill/>
            </p:spPr>
            <p:txBody>
              <a:bodyPr wrap="none" rtlCol="0">
                <a:spAutoFit/>
              </a:bodyPr>
              <a:lstStyle/>
              <a:p>
                <a:r>
                  <a:rPr lang="en-US" dirty="0"/>
                  <a:t>(a)</a:t>
                </a:r>
              </a:p>
            </p:txBody>
          </p:sp>
          <p:sp>
            <p:nvSpPr>
              <p:cNvPr id="11" name="TextBox 10"/>
              <p:cNvSpPr txBox="1"/>
              <p:nvPr/>
            </p:nvSpPr>
            <p:spPr>
              <a:xfrm>
                <a:off x="9352038" y="5355771"/>
                <a:ext cx="1025345" cy="307777"/>
              </a:xfrm>
              <a:prstGeom prst="rect">
                <a:avLst/>
              </a:prstGeom>
              <a:noFill/>
            </p:spPr>
            <p:txBody>
              <a:bodyPr wrap="none" rtlCol="0">
                <a:spAutoFit/>
              </a:bodyPr>
              <a:lstStyle/>
              <a:p>
                <a:r>
                  <a:rPr lang="en-US" sz="1400" dirty="0"/>
                  <a:t>Guerneville</a:t>
                </a:r>
              </a:p>
            </p:txBody>
          </p:sp>
          <p:sp>
            <p:nvSpPr>
              <p:cNvPr id="12" name="Oval 11"/>
              <p:cNvSpPr/>
              <p:nvPr/>
            </p:nvSpPr>
            <p:spPr>
              <a:xfrm>
                <a:off x="9506857" y="5249333"/>
                <a:ext cx="106438" cy="10643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568580" y="2040855"/>
                <a:ext cx="1938276" cy="678197"/>
              </a:xfrm>
              <a:prstGeom prst="rect">
                <a:avLst/>
              </a:prstGeom>
              <a:noFill/>
            </p:spPr>
            <p:txBody>
              <a:bodyPr wrap="square" rtlCol="0">
                <a:spAutoFit/>
              </a:bodyPr>
              <a:lstStyle/>
              <a:p>
                <a:r>
                  <a:rPr lang="en-US" sz="1000" dirty="0"/>
                  <a:t>Flow travel time from Lake Mendocino to Guerneville:  1-3 days</a:t>
                </a:r>
              </a:p>
            </p:txBody>
          </p:sp>
        </p:grpSp>
      </p:grpSp>
      <p:sp>
        <p:nvSpPr>
          <p:cNvPr id="16" name="TextBox 15"/>
          <p:cNvSpPr txBox="1"/>
          <p:nvPr/>
        </p:nvSpPr>
        <p:spPr>
          <a:xfrm>
            <a:off x="838199" y="6424320"/>
            <a:ext cx="4182688" cy="338554"/>
          </a:xfrm>
          <a:prstGeom prst="rect">
            <a:avLst/>
          </a:prstGeom>
          <a:noFill/>
        </p:spPr>
        <p:txBody>
          <a:bodyPr wrap="square" rtlCol="0">
            <a:spAutoFit/>
          </a:bodyPr>
          <a:lstStyle/>
          <a:p>
            <a:r>
              <a:rPr lang="en-US" sz="1600" dirty="0" smtClean="0"/>
              <a:t>AR and Water Resources Policy </a:t>
            </a:r>
            <a:r>
              <a:rPr lang="en-US" sz="1600" smtClean="0"/>
              <a:t>and Engineering</a:t>
            </a:r>
            <a:endParaRPr lang="en-US" sz="1600" dirty="0">
              <a:solidFill>
                <a:srgbClr val="FF0000"/>
              </a:solidFill>
            </a:endParaRPr>
          </a:p>
        </p:txBody>
      </p:sp>
    </p:spTree>
    <p:extLst>
      <p:ext uri="{BB962C8B-B14F-4D97-AF65-F5344CB8AC3E}">
        <p14:creationId xmlns:p14="http://schemas.microsoft.com/office/powerpoint/2010/main" val="115511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a:spLocks noGrp="1"/>
          </p:cNvSpPr>
          <p:nvPr>
            <p:ph type="title"/>
          </p:nvPr>
        </p:nvSpPr>
        <p:spPr>
          <a:xfrm>
            <a:off x="838200" y="123080"/>
            <a:ext cx="10515600" cy="993028"/>
          </a:xfrm>
          <a:solidFill>
            <a:schemeClr val="bg2">
              <a:lumMod val="75000"/>
            </a:schemeClr>
          </a:solidFill>
        </p:spPr>
        <p:txBody>
          <a:bodyPr/>
          <a:lstStyle/>
          <a:p>
            <a:r>
              <a:rPr lang="en-US" b="1" dirty="0" smtClean="0"/>
              <a:t>Review of multidisciplinary AR research</a:t>
            </a:r>
            <a:endParaRPr lang="en-US" b="1" dirty="0"/>
          </a:p>
        </p:txBody>
      </p:sp>
      <p:sp>
        <p:nvSpPr>
          <p:cNvPr id="2" name="TextBox 1"/>
          <p:cNvSpPr txBox="1"/>
          <p:nvPr/>
        </p:nvSpPr>
        <p:spPr>
          <a:xfrm>
            <a:off x="838200" y="1479665"/>
            <a:ext cx="10306396" cy="4524315"/>
          </a:xfrm>
          <a:prstGeom prst="rect">
            <a:avLst/>
          </a:prstGeom>
          <a:noFill/>
        </p:spPr>
        <p:txBody>
          <a:bodyPr wrap="square" rtlCol="0">
            <a:spAutoFit/>
          </a:bodyPr>
          <a:lstStyle/>
          <a:p>
            <a:pPr marL="285750" indent="-285750">
              <a:buFont typeface="Arial" charset="0"/>
              <a:buChar char="•"/>
            </a:pPr>
            <a:r>
              <a:rPr lang="en-US" sz="2400" dirty="0" smtClean="0"/>
              <a:t>Studying the trace chemical constituents of AR precipitation allows us to learn more about the sources of water vapor and the role of clouds in removing rare chemicals from the atmosphere</a:t>
            </a:r>
          </a:p>
          <a:p>
            <a:pPr marL="285750" indent="-285750">
              <a:buFont typeface="Arial" charset="0"/>
              <a:buChar char="•"/>
            </a:pPr>
            <a:endParaRPr lang="en-US" sz="2400" dirty="0"/>
          </a:p>
          <a:p>
            <a:pPr marL="285750" indent="-285750">
              <a:buFont typeface="Arial" charset="0"/>
              <a:buChar char="•"/>
            </a:pPr>
            <a:r>
              <a:rPr lang="en-US" sz="2400" dirty="0" smtClean="0"/>
              <a:t>Studying hydrology in the context of ARs has yielded insight into the role that early-season soil wetting plays in determining river flow</a:t>
            </a:r>
          </a:p>
          <a:p>
            <a:pPr marL="285750" indent="-285750">
              <a:buFont typeface="Arial" charset="0"/>
              <a:buChar char="•"/>
            </a:pPr>
            <a:endParaRPr lang="en-US" sz="2400" dirty="0"/>
          </a:p>
          <a:p>
            <a:pPr marL="285750" indent="-285750">
              <a:buFont typeface="Arial" charset="0"/>
              <a:buChar char="•"/>
            </a:pPr>
            <a:r>
              <a:rPr lang="en-US" sz="2400" dirty="0" smtClean="0"/>
              <a:t>Studying climate variability has yielded new understanding of how ARs and western US precipitation may be modulated on multi-decadal scales.</a:t>
            </a:r>
          </a:p>
          <a:p>
            <a:pPr marL="285750" indent="-285750">
              <a:buFont typeface="Arial" charset="0"/>
              <a:buChar char="•"/>
            </a:pPr>
            <a:endParaRPr lang="en-US" sz="2400" dirty="0"/>
          </a:p>
          <a:p>
            <a:pPr marL="285750" indent="-285750">
              <a:buFont typeface="Arial" charset="0"/>
              <a:buChar char="•"/>
            </a:pPr>
            <a:r>
              <a:rPr lang="en-US" sz="2400" dirty="0" smtClean="0"/>
              <a:t>Studying the design of reservoirs in the context of their largest storms (AR) could </a:t>
            </a:r>
            <a:r>
              <a:rPr lang="en-US" sz="2400" dirty="0" err="1" smtClean="0"/>
              <a:t>yeield</a:t>
            </a:r>
            <a:r>
              <a:rPr lang="en-US" sz="2400" dirty="0" smtClean="0"/>
              <a:t> societal benefits in both water supply and flood risk mitigation.</a:t>
            </a:r>
            <a:endParaRPr lang="en-US" sz="2400" dirty="0"/>
          </a:p>
        </p:txBody>
      </p:sp>
    </p:spTree>
    <p:extLst>
      <p:ext uri="{BB962C8B-B14F-4D97-AF65-F5344CB8AC3E}">
        <p14:creationId xmlns:p14="http://schemas.microsoft.com/office/powerpoint/2010/main" val="19847095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p:cNvSpPr>
            <a:spLocks noGrp="1"/>
          </p:cNvSpPr>
          <p:nvPr>
            <p:ph type="title"/>
          </p:nvPr>
        </p:nvSpPr>
        <p:spPr>
          <a:xfrm>
            <a:off x="520664" y="189938"/>
            <a:ext cx="11366536" cy="736889"/>
          </a:xfrm>
          <a:solidFill>
            <a:schemeClr val="bg2">
              <a:lumMod val="75000"/>
            </a:schemeClr>
          </a:solidFill>
        </p:spPr>
        <p:txBody>
          <a:bodyPr>
            <a:noAutofit/>
          </a:bodyPr>
          <a:lstStyle/>
          <a:p>
            <a:r>
              <a:rPr lang="en-US" sz="4000" b="1" dirty="0" smtClean="0"/>
              <a:t>The Low-level Jet: Significance to AR Moisture Flux</a:t>
            </a:r>
            <a:endParaRPr lang="en-US" sz="4000" b="1"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070" y="1114247"/>
            <a:ext cx="5568111" cy="4122771"/>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6643" y="1114248"/>
            <a:ext cx="5573472" cy="4106146"/>
          </a:xfrm>
          <a:prstGeom prst="rect">
            <a:avLst/>
          </a:prstGeom>
        </p:spPr>
      </p:pic>
      <p:sp>
        <p:nvSpPr>
          <p:cNvPr id="25" name="TextBox 24"/>
          <p:cNvSpPr txBox="1"/>
          <p:nvPr/>
        </p:nvSpPr>
        <p:spPr>
          <a:xfrm>
            <a:off x="838199" y="6424320"/>
            <a:ext cx="2537013" cy="338554"/>
          </a:xfrm>
          <a:prstGeom prst="rect">
            <a:avLst/>
          </a:prstGeom>
          <a:noFill/>
        </p:spPr>
        <p:txBody>
          <a:bodyPr wrap="square" rtlCol="0">
            <a:spAutoFit/>
          </a:bodyPr>
          <a:lstStyle/>
          <a:p>
            <a:r>
              <a:rPr lang="en-US" sz="1600" dirty="0" smtClean="0"/>
              <a:t>The LLJ: Significance</a:t>
            </a:r>
            <a:endParaRPr lang="en-US" sz="1600" dirty="0">
              <a:solidFill>
                <a:srgbClr val="FF0000"/>
              </a:solidFill>
            </a:endParaRPr>
          </a:p>
        </p:txBody>
      </p:sp>
      <p:sp>
        <p:nvSpPr>
          <p:cNvPr id="19" name="TextBox 18"/>
          <p:cNvSpPr txBox="1"/>
          <p:nvPr/>
        </p:nvSpPr>
        <p:spPr>
          <a:xfrm>
            <a:off x="4329324" y="6427001"/>
            <a:ext cx="3096104" cy="338554"/>
          </a:xfrm>
          <a:prstGeom prst="rect">
            <a:avLst/>
          </a:prstGeom>
          <a:noFill/>
        </p:spPr>
        <p:txBody>
          <a:bodyPr wrap="none" rtlCol="0">
            <a:spAutoFit/>
          </a:bodyPr>
          <a:lstStyle/>
          <a:p>
            <a:r>
              <a:rPr lang="en-US" sz="1600" dirty="0" smtClean="0">
                <a:cs typeface="Times New Roman"/>
              </a:rPr>
              <a:t>Ralph et al. (2005) </a:t>
            </a:r>
            <a:r>
              <a:rPr lang="en-US" sz="1600" i="1" dirty="0" smtClean="0">
                <a:cs typeface="Times New Roman"/>
              </a:rPr>
              <a:t>Mon. </a:t>
            </a:r>
            <a:r>
              <a:rPr lang="en-US" sz="1600" i="1" dirty="0" err="1" smtClean="0">
                <a:cs typeface="Times New Roman"/>
              </a:rPr>
              <a:t>Wea</a:t>
            </a:r>
            <a:r>
              <a:rPr lang="en-US" sz="1600" i="1" dirty="0" smtClean="0">
                <a:cs typeface="Times New Roman"/>
              </a:rPr>
              <a:t>. Rev.</a:t>
            </a:r>
          </a:p>
        </p:txBody>
      </p:sp>
      <p:sp>
        <p:nvSpPr>
          <p:cNvPr id="15" name="Rectangle 14"/>
          <p:cNvSpPr/>
          <p:nvPr/>
        </p:nvSpPr>
        <p:spPr>
          <a:xfrm>
            <a:off x="517070" y="960077"/>
            <a:ext cx="11173045" cy="43101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248987" y="2538491"/>
            <a:ext cx="4252449" cy="2862322"/>
          </a:xfrm>
          <a:prstGeom prst="rect">
            <a:avLst/>
          </a:prstGeom>
          <a:solidFill>
            <a:schemeClr val="bg1"/>
          </a:solidFill>
          <a:ln w="12700">
            <a:solidFill>
              <a:schemeClr val="tx1"/>
            </a:solidFill>
          </a:ln>
        </p:spPr>
        <p:txBody>
          <a:bodyPr wrap="square" rtlCol="0">
            <a:spAutoFit/>
          </a:bodyPr>
          <a:lstStyle/>
          <a:p>
            <a:r>
              <a:rPr lang="en-US" dirty="0" smtClean="0"/>
              <a:t>Ralph et. al. (2005) examined 17 vertical profiles of moisture flux in AR over the Pacific Ocean and found that 75% of the total moisture flux occurred at heights below 2.5 km. The conceptual cross-section shown earlier is from this early work. In other words, even though both low-level and upper-level jets are often found in or near AR, it is the low-level jet that moves more moisture </a:t>
            </a:r>
            <a:endParaRPr lang="en-US" dirty="0"/>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5812" y="2109102"/>
            <a:ext cx="4197769" cy="3721100"/>
          </a:xfrm>
          <a:prstGeom prst="rect">
            <a:avLst/>
          </a:prstGeom>
        </p:spPr>
      </p:pic>
      <p:sp>
        <p:nvSpPr>
          <p:cNvPr id="26" name="TextBox 25"/>
          <p:cNvSpPr txBox="1"/>
          <p:nvPr/>
        </p:nvSpPr>
        <p:spPr>
          <a:xfrm>
            <a:off x="6608766" y="2587698"/>
            <a:ext cx="1405681" cy="584775"/>
          </a:xfrm>
          <a:prstGeom prst="rect">
            <a:avLst/>
          </a:prstGeom>
          <a:noFill/>
        </p:spPr>
        <p:txBody>
          <a:bodyPr wrap="square" rtlCol="0">
            <a:spAutoFit/>
          </a:bodyPr>
          <a:lstStyle/>
          <a:p>
            <a:r>
              <a:rPr lang="en-US" sz="1600" smtClean="0"/>
              <a:t>Moisture </a:t>
            </a:r>
            <a:r>
              <a:rPr lang="en-US" sz="1600" dirty="0" smtClean="0"/>
              <a:t>flux composite</a:t>
            </a:r>
            <a:endParaRPr lang="en-US" sz="1600" dirty="0"/>
          </a:p>
        </p:txBody>
      </p:sp>
    </p:spTree>
    <p:extLst>
      <p:ext uri="{BB962C8B-B14F-4D97-AF65-F5344CB8AC3E}">
        <p14:creationId xmlns:p14="http://schemas.microsoft.com/office/powerpoint/2010/main" val="87074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p:cNvSpPr>
            <a:spLocks noGrp="1"/>
          </p:cNvSpPr>
          <p:nvPr>
            <p:ph type="title"/>
          </p:nvPr>
        </p:nvSpPr>
        <p:spPr>
          <a:xfrm>
            <a:off x="520664" y="189938"/>
            <a:ext cx="11137936" cy="736889"/>
          </a:xfrm>
          <a:solidFill>
            <a:schemeClr val="bg2">
              <a:lumMod val="75000"/>
            </a:schemeClr>
          </a:solidFill>
        </p:spPr>
        <p:txBody>
          <a:bodyPr>
            <a:noAutofit/>
          </a:bodyPr>
          <a:lstStyle/>
          <a:p>
            <a:r>
              <a:rPr lang="en-US" sz="2800" b="1" dirty="0" smtClean="0"/>
              <a:t>A Study to Measure Errors in the Modeled Low Level Jet </a:t>
            </a:r>
            <a:endParaRPr lang="en-US" sz="2800" b="1" dirty="0"/>
          </a:p>
        </p:txBody>
      </p:sp>
      <p:sp>
        <p:nvSpPr>
          <p:cNvPr id="24" name="TextBox 23"/>
          <p:cNvSpPr txBox="1"/>
          <p:nvPr/>
        </p:nvSpPr>
        <p:spPr>
          <a:xfrm>
            <a:off x="9157367" y="6424320"/>
            <a:ext cx="1764634" cy="338554"/>
          </a:xfrm>
          <a:prstGeom prst="rect">
            <a:avLst/>
          </a:prstGeom>
          <a:noFill/>
        </p:spPr>
        <p:txBody>
          <a:bodyPr wrap="square" rtlCol="0">
            <a:spAutoFit/>
          </a:bodyPr>
          <a:lstStyle/>
          <a:p>
            <a:r>
              <a:rPr lang="en-US" sz="1600" dirty="0" smtClean="0"/>
              <a:t>A. Martin 05/2017</a:t>
            </a:r>
            <a:endParaRPr lang="en-US" sz="1600" dirty="0">
              <a:solidFill>
                <a:srgbClr val="FF0000"/>
              </a:solidFill>
            </a:endParaRPr>
          </a:p>
        </p:txBody>
      </p:sp>
      <p:sp>
        <p:nvSpPr>
          <p:cNvPr id="25" name="TextBox 24"/>
          <p:cNvSpPr txBox="1"/>
          <p:nvPr/>
        </p:nvSpPr>
        <p:spPr>
          <a:xfrm>
            <a:off x="838199" y="6424320"/>
            <a:ext cx="3411072" cy="338554"/>
          </a:xfrm>
          <a:prstGeom prst="rect">
            <a:avLst/>
          </a:prstGeom>
          <a:noFill/>
        </p:spPr>
        <p:txBody>
          <a:bodyPr wrap="square" rtlCol="0">
            <a:spAutoFit/>
          </a:bodyPr>
          <a:lstStyle/>
          <a:p>
            <a:r>
              <a:rPr lang="en-US" sz="1600" dirty="0" smtClean="0"/>
              <a:t>The LLJ: </a:t>
            </a:r>
            <a:r>
              <a:rPr lang="en-US" sz="1600" smtClean="0"/>
              <a:t>Measuring Errors in Forecasts</a:t>
            </a:r>
            <a:endParaRPr lang="en-US" sz="1600" dirty="0">
              <a:solidFill>
                <a:srgbClr val="FF0000"/>
              </a:solidFill>
            </a:endParaRPr>
          </a:p>
        </p:txBody>
      </p:sp>
      <p:sp>
        <p:nvSpPr>
          <p:cNvPr id="19" name="TextBox 18"/>
          <p:cNvSpPr txBox="1"/>
          <p:nvPr/>
        </p:nvSpPr>
        <p:spPr>
          <a:xfrm>
            <a:off x="4692393" y="6427001"/>
            <a:ext cx="4061881" cy="338554"/>
          </a:xfrm>
          <a:prstGeom prst="rect">
            <a:avLst/>
          </a:prstGeom>
          <a:noFill/>
        </p:spPr>
        <p:txBody>
          <a:bodyPr wrap="none" rtlCol="0">
            <a:spAutoFit/>
          </a:bodyPr>
          <a:lstStyle/>
          <a:p>
            <a:r>
              <a:rPr lang="en-US" sz="1600" dirty="0" smtClean="0">
                <a:cs typeface="Times New Roman"/>
              </a:rPr>
              <a:t>Martin et al. (In-Revision) </a:t>
            </a:r>
            <a:r>
              <a:rPr lang="en-US" sz="1600" i="1" dirty="0" smtClean="0">
                <a:cs typeface="Times New Roman"/>
              </a:rPr>
              <a:t>J. Hydrometeorology</a:t>
            </a:r>
          </a:p>
        </p:txBody>
      </p:sp>
      <p:grpSp>
        <p:nvGrpSpPr>
          <p:cNvPr id="9" name="Group 8"/>
          <p:cNvGrpSpPr/>
          <p:nvPr/>
        </p:nvGrpSpPr>
        <p:grpSpPr>
          <a:xfrm>
            <a:off x="520664" y="943047"/>
            <a:ext cx="4076700" cy="3231460"/>
            <a:chOff x="520664" y="943047"/>
            <a:chExt cx="4076700" cy="323146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664" y="943047"/>
              <a:ext cx="4076700" cy="3231460"/>
            </a:xfrm>
            <a:prstGeom prst="rect">
              <a:avLst/>
            </a:prstGeom>
          </p:spPr>
        </p:pic>
        <p:sp>
          <p:nvSpPr>
            <p:cNvPr id="11" name="TextBox 10"/>
            <p:cNvSpPr txBox="1"/>
            <p:nvPr/>
          </p:nvSpPr>
          <p:spPr>
            <a:xfrm>
              <a:off x="2270404" y="2902548"/>
              <a:ext cx="442750" cy="369332"/>
            </a:xfrm>
            <a:prstGeom prst="rect">
              <a:avLst/>
            </a:prstGeom>
            <a:solidFill>
              <a:schemeClr val="bg1">
                <a:alpha val="56000"/>
              </a:schemeClr>
            </a:solidFill>
          </p:spPr>
          <p:txBody>
            <a:bodyPr wrap="none" rtlCol="0">
              <a:spAutoFit/>
            </a:bodyPr>
            <a:lstStyle/>
            <a:p>
              <a:r>
                <a:rPr lang="en-US" smtClean="0"/>
                <a:t>AR</a:t>
              </a:r>
              <a:endParaRPr lang="en-US"/>
            </a:p>
          </p:txBody>
        </p:sp>
        <p:sp>
          <p:nvSpPr>
            <p:cNvPr id="13" name="TextBox 12"/>
            <p:cNvSpPr txBox="1"/>
            <p:nvPr/>
          </p:nvSpPr>
          <p:spPr>
            <a:xfrm>
              <a:off x="1898371" y="1454755"/>
              <a:ext cx="282450" cy="369332"/>
            </a:xfrm>
            <a:prstGeom prst="rect">
              <a:avLst/>
            </a:prstGeom>
            <a:solidFill>
              <a:schemeClr val="bg1">
                <a:alpha val="56000"/>
              </a:schemeClr>
            </a:solidFill>
          </p:spPr>
          <p:txBody>
            <a:bodyPr wrap="none" rtlCol="0">
              <a:spAutoFit/>
            </a:bodyPr>
            <a:lstStyle/>
            <a:p>
              <a:r>
                <a:rPr lang="en-US" dirty="0"/>
                <a:t>L</a:t>
              </a:r>
            </a:p>
          </p:txBody>
        </p:sp>
        <p:cxnSp>
          <p:nvCxnSpPr>
            <p:cNvPr id="14" name="Straight Arrow Connector 13"/>
            <p:cNvCxnSpPr/>
            <p:nvPr/>
          </p:nvCxnSpPr>
          <p:spPr>
            <a:xfrm flipV="1">
              <a:off x="2713154" y="2433918"/>
              <a:ext cx="796528" cy="46863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432113" y="3115298"/>
              <a:ext cx="838291" cy="47506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257" y="1094070"/>
            <a:ext cx="4847275" cy="3462339"/>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940" y="4452803"/>
            <a:ext cx="1367120" cy="1822827"/>
          </a:xfrm>
          <a:prstGeom prst="rect">
            <a:avLst/>
          </a:prstGeom>
        </p:spPr>
      </p:pic>
      <p:sp>
        <p:nvSpPr>
          <p:cNvPr id="20" name="TextBox 19"/>
          <p:cNvSpPr txBox="1"/>
          <p:nvPr/>
        </p:nvSpPr>
        <p:spPr>
          <a:xfrm>
            <a:off x="619456" y="4083471"/>
            <a:ext cx="3956019" cy="307777"/>
          </a:xfrm>
          <a:prstGeom prst="rect">
            <a:avLst/>
          </a:prstGeom>
          <a:noFill/>
        </p:spPr>
        <p:txBody>
          <a:bodyPr wrap="none" rtlCol="0">
            <a:spAutoFit/>
          </a:bodyPr>
          <a:lstStyle/>
          <a:p>
            <a:r>
              <a:rPr lang="en-US" sz="1400" dirty="0" smtClean="0"/>
              <a:t>Satellite-derived winds shown by colored wind barb</a:t>
            </a:r>
            <a:endParaRPr lang="en-US" sz="1400" dirty="0"/>
          </a:p>
        </p:txBody>
      </p:sp>
      <p:sp>
        <p:nvSpPr>
          <p:cNvPr id="18" name="TextBox 17"/>
          <p:cNvSpPr txBox="1"/>
          <p:nvPr/>
        </p:nvSpPr>
        <p:spPr>
          <a:xfrm>
            <a:off x="2251926" y="4861521"/>
            <a:ext cx="6225988" cy="646331"/>
          </a:xfrm>
          <a:prstGeom prst="rect">
            <a:avLst/>
          </a:prstGeom>
          <a:noFill/>
        </p:spPr>
        <p:txBody>
          <a:bodyPr wrap="square" rtlCol="0">
            <a:spAutoFit/>
          </a:bodyPr>
          <a:lstStyle/>
          <a:p>
            <a:r>
              <a:rPr lang="en-US" dirty="0" smtClean="0"/>
              <a:t>Airborne </a:t>
            </a:r>
            <a:r>
              <a:rPr lang="en-US" dirty="0" err="1" smtClean="0"/>
              <a:t>dropsondes</a:t>
            </a:r>
            <a:r>
              <a:rPr lang="en-US" dirty="0" smtClean="0"/>
              <a:t>, such as the one </a:t>
            </a:r>
            <a:r>
              <a:rPr lang="en-US" i="1" dirty="0" smtClean="0"/>
              <a:t>on the left</a:t>
            </a:r>
            <a:r>
              <a:rPr lang="en-US" dirty="0" smtClean="0"/>
              <a:t>, can provide a vertical profile of meteorological variables in offshore AR.</a:t>
            </a:r>
            <a:endParaRPr lang="en-US" dirty="0"/>
          </a:p>
        </p:txBody>
      </p:sp>
      <p:grpSp>
        <p:nvGrpSpPr>
          <p:cNvPr id="6" name="Group 5"/>
          <p:cNvGrpSpPr/>
          <p:nvPr/>
        </p:nvGrpSpPr>
        <p:grpSpPr>
          <a:xfrm>
            <a:off x="520664" y="943047"/>
            <a:ext cx="10589522" cy="5332583"/>
            <a:chOff x="520664" y="943047"/>
            <a:chExt cx="10589522" cy="5332583"/>
          </a:xfrm>
        </p:grpSpPr>
        <p:sp>
          <p:nvSpPr>
            <p:cNvPr id="5" name="Rectangle 4"/>
            <p:cNvSpPr/>
            <p:nvPr/>
          </p:nvSpPr>
          <p:spPr>
            <a:xfrm>
              <a:off x="520664" y="943047"/>
              <a:ext cx="10589522" cy="5332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66755" y="2376634"/>
              <a:ext cx="6031522" cy="1477328"/>
            </a:xfrm>
            <a:prstGeom prst="rect">
              <a:avLst/>
            </a:prstGeom>
            <a:solidFill>
              <a:schemeClr val="bg1"/>
            </a:solidFill>
            <a:ln w="12700">
              <a:solidFill>
                <a:schemeClr val="tx1"/>
              </a:solidFill>
            </a:ln>
          </p:spPr>
          <p:txBody>
            <a:bodyPr wrap="square" rtlCol="0">
              <a:spAutoFit/>
            </a:bodyPr>
            <a:lstStyle/>
            <a:p>
              <a:r>
                <a:rPr lang="en-US" dirty="0" smtClean="0"/>
                <a:t>Ralph et. al. (2005) examined 17 </a:t>
              </a:r>
              <a:r>
                <a:rPr lang="en-US" dirty="0" err="1" smtClean="0"/>
                <a:t>dropsondes</a:t>
              </a:r>
              <a:r>
                <a:rPr lang="en-US" dirty="0" smtClean="0"/>
                <a:t> in AR from 2 airborne science campaigns and found that the low-level jet stands out in a composite of events. Since that time, new airborne science efforts have extended this analysis using hundreds of </a:t>
              </a:r>
              <a:r>
                <a:rPr lang="en-US" dirty="0" err="1" smtClean="0"/>
                <a:t>dropsondes</a:t>
              </a:r>
              <a:r>
                <a:rPr lang="en-US" dirty="0" smtClean="0"/>
                <a:t>.. </a:t>
              </a:r>
              <a:endParaRPr lang="en-US" dirty="0"/>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9053" y="2313957"/>
              <a:ext cx="4191133" cy="3721100"/>
            </a:xfrm>
            <a:prstGeom prst="rect">
              <a:avLst/>
            </a:prstGeom>
          </p:spPr>
        </p:pic>
        <p:sp>
          <p:nvSpPr>
            <p:cNvPr id="27" name="TextBox 26"/>
            <p:cNvSpPr txBox="1"/>
            <p:nvPr/>
          </p:nvSpPr>
          <p:spPr>
            <a:xfrm>
              <a:off x="9210141" y="4126249"/>
              <a:ext cx="1228039" cy="584775"/>
            </a:xfrm>
            <a:prstGeom prst="rect">
              <a:avLst/>
            </a:prstGeom>
            <a:noFill/>
          </p:spPr>
          <p:txBody>
            <a:bodyPr wrap="square" rtlCol="0">
              <a:spAutoFit/>
            </a:bodyPr>
            <a:lstStyle/>
            <a:p>
              <a:r>
                <a:rPr lang="en-US" sz="1600" dirty="0" smtClean="0"/>
                <a:t>Wind speed composite</a:t>
              </a:r>
              <a:endParaRPr lang="en-US" sz="1600" dirty="0"/>
            </a:p>
          </p:txBody>
        </p:sp>
      </p:grpSp>
      <p:sp>
        <p:nvSpPr>
          <p:cNvPr id="29" name="TextBox 28"/>
          <p:cNvSpPr txBox="1"/>
          <p:nvPr/>
        </p:nvSpPr>
        <p:spPr>
          <a:xfrm>
            <a:off x="9119966" y="2353479"/>
            <a:ext cx="1228039" cy="830997"/>
          </a:xfrm>
          <a:prstGeom prst="rect">
            <a:avLst/>
          </a:prstGeom>
          <a:solidFill>
            <a:schemeClr val="bg1"/>
          </a:solidFill>
        </p:spPr>
        <p:txBody>
          <a:bodyPr wrap="square" rtlCol="0">
            <a:spAutoFit/>
          </a:bodyPr>
          <a:lstStyle/>
          <a:p>
            <a:r>
              <a:rPr lang="en-US" sz="1600" dirty="0" smtClean="0"/>
              <a:t>Speed greater here..</a:t>
            </a:r>
            <a:endParaRPr lang="en-US" sz="1600" dirty="0"/>
          </a:p>
        </p:txBody>
      </p:sp>
      <p:sp>
        <p:nvSpPr>
          <p:cNvPr id="30" name="TextBox 29"/>
          <p:cNvSpPr txBox="1"/>
          <p:nvPr/>
        </p:nvSpPr>
        <p:spPr>
          <a:xfrm>
            <a:off x="9324909" y="4836398"/>
            <a:ext cx="1799549" cy="584775"/>
          </a:xfrm>
          <a:prstGeom prst="rect">
            <a:avLst/>
          </a:prstGeom>
          <a:solidFill>
            <a:schemeClr val="bg1"/>
          </a:solidFill>
        </p:spPr>
        <p:txBody>
          <a:bodyPr wrap="square" rtlCol="0">
            <a:spAutoFit/>
          </a:bodyPr>
          <a:lstStyle/>
          <a:p>
            <a:r>
              <a:rPr lang="en-US" sz="1600" dirty="0" smtClean="0"/>
              <a:t>But more moisture is in motion here</a:t>
            </a:r>
            <a:endParaRPr lang="en-US" sz="1600" dirty="0"/>
          </a:p>
        </p:txBody>
      </p:sp>
    </p:spTree>
    <p:extLst>
      <p:ext uri="{BB962C8B-B14F-4D97-AF65-F5344CB8AC3E}">
        <p14:creationId xmlns:p14="http://schemas.microsoft.com/office/powerpoint/2010/main" val="104798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519518"/>
            <a:ext cx="10515600" cy="4657445"/>
          </a:xfrm>
        </p:spPr>
        <p:txBody>
          <a:bodyPr>
            <a:normAutofit/>
          </a:bodyPr>
          <a:lstStyle/>
          <a:p>
            <a:r>
              <a:rPr lang="en-US" dirty="0" smtClean="0"/>
              <a:t>What is an Atmospheric River and why are ARs important?</a:t>
            </a:r>
          </a:p>
          <a:p>
            <a:endParaRPr lang="en-US" dirty="0"/>
          </a:p>
          <a:p>
            <a:r>
              <a:rPr lang="en-US" dirty="0" smtClean="0"/>
              <a:t>What disciplines does AR research combine?</a:t>
            </a:r>
          </a:p>
          <a:p>
            <a:endParaRPr lang="en-US" dirty="0"/>
          </a:p>
          <a:p>
            <a:r>
              <a:rPr lang="en-US" dirty="0" smtClean="0"/>
              <a:t>What is the Low-Level Jet? Why is it a defining feature of ARs?</a:t>
            </a:r>
          </a:p>
          <a:p>
            <a:endParaRPr lang="en-US" dirty="0"/>
          </a:p>
          <a:p>
            <a:r>
              <a:rPr lang="en-US" dirty="0" smtClean="0"/>
              <a:t>Web Resources to Learn More</a:t>
            </a:r>
          </a:p>
          <a:p>
            <a:endParaRPr lang="en-US" dirty="0"/>
          </a:p>
          <a:p>
            <a:endParaRPr lang="en-US" dirty="0" smtClean="0"/>
          </a:p>
          <a:p>
            <a:endParaRPr lang="en-US" dirty="0" smtClean="0"/>
          </a:p>
        </p:txBody>
      </p:sp>
      <p:sp>
        <p:nvSpPr>
          <p:cNvPr id="7" name="Title 1"/>
          <p:cNvSpPr>
            <a:spLocks noGrp="1"/>
          </p:cNvSpPr>
          <p:nvPr>
            <p:ph type="title"/>
          </p:nvPr>
        </p:nvSpPr>
        <p:spPr>
          <a:xfrm>
            <a:off x="838200" y="123080"/>
            <a:ext cx="10515600" cy="993028"/>
          </a:xfrm>
          <a:solidFill>
            <a:schemeClr val="bg2">
              <a:lumMod val="75000"/>
            </a:schemeClr>
          </a:solidFill>
        </p:spPr>
        <p:txBody>
          <a:bodyPr/>
          <a:lstStyle/>
          <a:p>
            <a:r>
              <a:rPr lang="en-US" b="1" dirty="0" smtClean="0"/>
              <a:t>Outline</a:t>
            </a:r>
            <a:endParaRPr lang="en-US" b="1" dirty="0"/>
          </a:p>
        </p:txBody>
      </p:sp>
    </p:spTree>
    <p:extLst>
      <p:ext uri="{BB962C8B-B14F-4D97-AF65-F5344CB8AC3E}">
        <p14:creationId xmlns:p14="http://schemas.microsoft.com/office/powerpoint/2010/main" val="3448046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p:cNvSpPr>
            <a:spLocks noGrp="1"/>
          </p:cNvSpPr>
          <p:nvPr>
            <p:ph type="title"/>
          </p:nvPr>
        </p:nvSpPr>
        <p:spPr>
          <a:xfrm>
            <a:off x="520664" y="189938"/>
            <a:ext cx="11137936" cy="736889"/>
          </a:xfrm>
          <a:solidFill>
            <a:schemeClr val="bg2">
              <a:lumMod val="75000"/>
            </a:schemeClr>
          </a:solidFill>
        </p:spPr>
        <p:txBody>
          <a:bodyPr>
            <a:noAutofit/>
          </a:bodyPr>
          <a:lstStyle/>
          <a:p>
            <a:r>
              <a:rPr lang="en-US" sz="2800" b="1" dirty="0" smtClean="0"/>
              <a:t>A Study to Measure Errors in the Modeled Low Level Jet </a:t>
            </a:r>
            <a:endParaRPr lang="en-US" sz="2800" b="1" dirty="0"/>
          </a:p>
        </p:txBody>
      </p:sp>
      <p:sp>
        <p:nvSpPr>
          <p:cNvPr id="25" name="TextBox 24"/>
          <p:cNvSpPr txBox="1"/>
          <p:nvPr/>
        </p:nvSpPr>
        <p:spPr>
          <a:xfrm>
            <a:off x="838199" y="6424320"/>
            <a:ext cx="3411072" cy="338554"/>
          </a:xfrm>
          <a:prstGeom prst="rect">
            <a:avLst/>
          </a:prstGeom>
          <a:noFill/>
        </p:spPr>
        <p:txBody>
          <a:bodyPr wrap="square" rtlCol="0">
            <a:spAutoFit/>
          </a:bodyPr>
          <a:lstStyle/>
          <a:p>
            <a:r>
              <a:rPr lang="en-US" sz="1600" dirty="0" smtClean="0"/>
              <a:t>The LLJ: </a:t>
            </a:r>
            <a:r>
              <a:rPr lang="en-US" sz="1600" smtClean="0"/>
              <a:t>Measuring Errors in Forecasts</a:t>
            </a:r>
            <a:endParaRPr lang="en-US" sz="1600" dirty="0">
              <a:solidFill>
                <a:srgbClr val="FF0000"/>
              </a:solidFill>
            </a:endParaRPr>
          </a:p>
        </p:txBody>
      </p:sp>
      <p:sp>
        <p:nvSpPr>
          <p:cNvPr id="19" name="TextBox 18"/>
          <p:cNvSpPr txBox="1"/>
          <p:nvPr/>
        </p:nvSpPr>
        <p:spPr>
          <a:xfrm>
            <a:off x="4692393" y="6427001"/>
            <a:ext cx="4061881" cy="338554"/>
          </a:xfrm>
          <a:prstGeom prst="rect">
            <a:avLst/>
          </a:prstGeom>
          <a:noFill/>
        </p:spPr>
        <p:txBody>
          <a:bodyPr wrap="none" rtlCol="0">
            <a:spAutoFit/>
          </a:bodyPr>
          <a:lstStyle/>
          <a:p>
            <a:r>
              <a:rPr lang="en-US" sz="1600" dirty="0" smtClean="0">
                <a:cs typeface="Times New Roman"/>
              </a:rPr>
              <a:t>Martin et al. (In-Revision) </a:t>
            </a:r>
            <a:r>
              <a:rPr lang="en-US" sz="1600" i="1" dirty="0" smtClean="0">
                <a:cs typeface="Times New Roman"/>
              </a:rPr>
              <a:t>J. Hydrometeorology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664" y="1138502"/>
            <a:ext cx="8505265" cy="5071462"/>
          </a:xfrm>
          <a:prstGeom prst="rect">
            <a:avLst/>
          </a:prstGeom>
        </p:spPr>
      </p:pic>
      <p:sp>
        <p:nvSpPr>
          <p:cNvPr id="3" name="TextBox 2"/>
          <p:cNvSpPr txBox="1"/>
          <p:nvPr/>
        </p:nvSpPr>
        <p:spPr>
          <a:xfrm>
            <a:off x="8015708" y="5761804"/>
            <a:ext cx="1141659" cy="369332"/>
          </a:xfrm>
          <a:prstGeom prst="rect">
            <a:avLst/>
          </a:prstGeom>
          <a:noFill/>
        </p:spPr>
        <p:txBody>
          <a:bodyPr wrap="none" rtlCol="0">
            <a:spAutoFit/>
          </a:bodyPr>
          <a:lstStyle/>
          <a:p>
            <a:r>
              <a:rPr lang="en-US" dirty="0" smtClean="0"/>
              <a:t>IWV (mm)</a:t>
            </a:r>
            <a:endParaRPr lang="en-US" dirty="0"/>
          </a:p>
        </p:txBody>
      </p:sp>
      <p:sp>
        <p:nvSpPr>
          <p:cNvPr id="4" name="TextBox 3"/>
          <p:cNvSpPr txBox="1"/>
          <p:nvPr/>
        </p:nvSpPr>
        <p:spPr>
          <a:xfrm>
            <a:off x="9157367" y="1138502"/>
            <a:ext cx="2501233" cy="4801314"/>
          </a:xfrm>
          <a:prstGeom prst="rect">
            <a:avLst/>
          </a:prstGeom>
          <a:noFill/>
        </p:spPr>
        <p:txBody>
          <a:bodyPr wrap="square" rtlCol="0">
            <a:spAutoFit/>
          </a:bodyPr>
          <a:lstStyle/>
          <a:p>
            <a:r>
              <a:rPr lang="en-US" dirty="0" smtClean="0"/>
              <a:t>The </a:t>
            </a:r>
            <a:r>
              <a:rPr lang="en-US" dirty="0" err="1" smtClean="0"/>
              <a:t>CalWater</a:t>
            </a:r>
            <a:r>
              <a:rPr lang="en-US" dirty="0" smtClean="0"/>
              <a:t> experiment (2014-2015) provided 15 AR-normal </a:t>
            </a:r>
            <a:r>
              <a:rPr lang="en-US" i="1" dirty="0" smtClean="0"/>
              <a:t>transects</a:t>
            </a:r>
            <a:r>
              <a:rPr lang="en-US" dirty="0" smtClean="0"/>
              <a:t> by </a:t>
            </a:r>
            <a:r>
              <a:rPr lang="en-US" dirty="0" err="1" smtClean="0"/>
              <a:t>dropsonde</a:t>
            </a:r>
            <a:r>
              <a:rPr lang="en-US" dirty="0" smtClean="0"/>
              <a:t> instrumented aircraft. </a:t>
            </a:r>
          </a:p>
          <a:p>
            <a:endParaRPr lang="en-US" dirty="0"/>
          </a:p>
          <a:p>
            <a:r>
              <a:rPr lang="en-US" dirty="0" smtClean="0"/>
              <a:t>Shown to the left are 2 examples crossing the same AR (depicted in IWV) Each </a:t>
            </a:r>
            <a:r>
              <a:rPr lang="en-US" dirty="0" err="1" smtClean="0"/>
              <a:t>dropsonde</a:t>
            </a:r>
            <a:r>
              <a:rPr lang="en-US" dirty="0" smtClean="0"/>
              <a:t> is numbered in temporal sequence.</a:t>
            </a:r>
          </a:p>
          <a:p>
            <a:endParaRPr lang="en-US" dirty="0"/>
          </a:p>
          <a:p>
            <a:r>
              <a:rPr lang="en-US" dirty="0" smtClean="0"/>
              <a:t>Next, we will describe an effort to measure model errors using these transects. </a:t>
            </a:r>
            <a:endParaRPr lang="en-US" dirty="0"/>
          </a:p>
        </p:txBody>
      </p:sp>
    </p:spTree>
    <p:extLst>
      <p:ext uri="{BB962C8B-B14F-4D97-AF65-F5344CB8AC3E}">
        <p14:creationId xmlns:p14="http://schemas.microsoft.com/office/powerpoint/2010/main" val="4126868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p:cNvSpPr>
            <a:spLocks noGrp="1"/>
          </p:cNvSpPr>
          <p:nvPr>
            <p:ph type="title"/>
          </p:nvPr>
        </p:nvSpPr>
        <p:spPr>
          <a:xfrm>
            <a:off x="520664" y="189938"/>
            <a:ext cx="11245512" cy="736889"/>
          </a:xfrm>
          <a:solidFill>
            <a:schemeClr val="bg2">
              <a:lumMod val="75000"/>
            </a:schemeClr>
          </a:solidFill>
        </p:spPr>
        <p:txBody>
          <a:bodyPr>
            <a:noAutofit/>
          </a:bodyPr>
          <a:lstStyle/>
          <a:p>
            <a:r>
              <a:rPr lang="en-US" sz="2800" b="1" dirty="0" smtClean="0"/>
              <a:t>A Model Study to Measure Model Errors in the LLJ</a:t>
            </a:r>
            <a:endParaRPr lang="en-US" sz="2800" b="1" dirty="0"/>
          </a:p>
        </p:txBody>
      </p:sp>
      <p:sp>
        <p:nvSpPr>
          <p:cNvPr id="25" name="TextBox 24"/>
          <p:cNvSpPr txBox="1"/>
          <p:nvPr/>
        </p:nvSpPr>
        <p:spPr>
          <a:xfrm>
            <a:off x="838199" y="6424320"/>
            <a:ext cx="3411072" cy="338554"/>
          </a:xfrm>
          <a:prstGeom prst="rect">
            <a:avLst/>
          </a:prstGeom>
          <a:noFill/>
        </p:spPr>
        <p:txBody>
          <a:bodyPr wrap="square" rtlCol="0">
            <a:spAutoFit/>
          </a:bodyPr>
          <a:lstStyle/>
          <a:p>
            <a:r>
              <a:rPr lang="en-US" sz="1600" dirty="0" smtClean="0"/>
              <a:t>The LLJ: </a:t>
            </a:r>
            <a:r>
              <a:rPr lang="en-US" sz="1600" smtClean="0"/>
              <a:t>Measuring Errors in Forecasts</a:t>
            </a:r>
            <a:endParaRPr lang="en-US" sz="1600" dirty="0">
              <a:solidFill>
                <a:srgbClr val="FF0000"/>
              </a:solidFill>
            </a:endParaRPr>
          </a:p>
        </p:txBody>
      </p:sp>
      <p:sp>
        <p:nvSpPr>
          <p:cNvPr id="19" name="TextBox 18"/>
          <p:cNvSpPr txBox="1"/>
          <p:nvPr/>
        </p:nvSpPr>
        <p:spPr>
          <a:xfrm>
            <a:off x="4692393" y="6427001"/>
            <a:ext cx="4061881" cy="338554"/>
          </a:xfrm>
          <a:prstGeom prst="rect">
            <a:avLst/>
          </a:prstGeom>
          <a:noFill/>
        </p:spPr>
        <p:txBody>
          <a:bodyPr wrap="none" rtlCol="0">
            <a:spAutoFit/>
          </a:bodyPr>
          <a:lstStyle/>
          <a:p>
            <a:r>
              <a:rPr lang="en-US" sz="1600" dirty="0" smtClean="0">
                <a:cs typeface="Times New Roman"/>
              </a:rPr>
              <a:t>Martin et al. (In-Revision) </a:t>
            </a:r>
            <a:r>
              <a:rPr lang="en-US" sz="1600" i="1" dirty="0" smtClean="0">
                <a:cs typeface="Times New Roman"/>
              </a:rPr>
              <a:t>J. Hydrometeorology</a:t>
            </a:r>
          </a:p>
        </p:txBody>
      </p:sp>
      <p:sp>
        <p:nvSpPr>
          <p:cNvPr id="9" name="TextBox 8"/>
          <p:cNvSpPr txBox="1"/>
          <p:nvPr/>
        </p:nvSpPr>
        <p:spPr>
          <a:xfrm>
            <a:off x="5108090" y="1469836"/>
            <a:ext cx="6517259" cy="3693319"/>
          </a:xfrm>
          <a:prstGeom prst="rect">
            <a:avLst/>
          </a:prstGeom>
          <a:noFill/>
        </p:spPr>
        <p:txBody>
          <a:bodyPr wrap="square" rtlCol="0">
            <a:spAutoFit/>
          </a:bodyPr>
          <a:lstStyle/>
          <a:p>
            <a:r>
              <a:rPr lang="en-US" dirty="0" smtClean="0"/>
              <a:t>15 </a:t>
            </a:r>
            <a:r>
              <a:rPr lang="en-US" dirty="0" err="1" smtClean="0"/>
              <a:t>Calwater</a:t>
            </a:r>
            <a:r>
              <a:rPr lang="en-US" dirty="0" smtClean="0"/>
              <a:t> AR-normal transects were simulated using a numerical weather prediction model:</a:t>
            </a:r>
            <a:endParaRPr lang="en-US" u="sng" dirty="0" smtClean="0">
              <a:solidFill>
                <a:srgbClr val="0070C0"/>
              </a:solidFill>
            </a:endParaRPr>
          </a:p>
          <a:p>
            <a:pPr marL="285750" indent="-285750">
              <a:buFont typeface="Arial" charset="0"/>
              <a:buChar char="•"/>
            </a:pPr>
            <a:r>
              <a:rPr lang="en-US" dirty="0" smtClean="0"/>
              <a:t>West-WRF – 9 km horizontal resolution </a:t>
            </a:r>
            <a:r>
              <a:rPr lang="en-US" u="sng" dirty="0">
                <a:solidFill>
                  <a:srgbClr val="0070C0"/>
                </a:solidFill>
              </a:rPr>
              <a:t>http://cw3e.ucsd.edu/west-</a:t>
            </a:r>
            <a:r>
              <a:rPr lang="en-US" u="sng" dirty="0" err="1">
                <a:solidFill>
                  <a:srgbClr val="0070C0"/>
                </a:solidFill>
              </a:rPr>
              <a:t>wrf</a:t>
            </a:r>
            <a:r>
              <a:rPr lang="en-US" u="sng" dirty="0">
                <a:solidFill>
                  <a:srgbClr val="0070C0"/>
                </a:solidFill>
              </a:rPr>
              <a:t>/</a:t>
            </a:r>
            <a:endParaRPr lang="en-US" u="sng" dirty="0" smtClean="0">
              <a:solidFill>
                <a:srgbClr val="0070C0"/>
              </a:solidFill>
            </a:endParaRPr>
          </a:p>
          <a:p>
            <a:endParaRPr lang="en-US" dirty="0"/>
          </a:p>
          <a:p>
            <a:r>
              <a:rPr lang="en-US" dirty="0" smtClean="0"/>
              <a:t>The mean </a:t>
            </a:r>
            <a:r>
              <a:rPr lang="en-US" b="1" dirty="0" smtClean="0"/>
              <a:t>observational</a:t>
            </a:r>
            <a:r>
              <a:rPr lang="en-US" dirty="0" smtClean="0"/>
              <a:t> transect is shown to the left. </a:t>
            </a:r>
          </a:p>
          <a:p>
            <a:r>
              <a:rPr lang="en-US" dirty="0" smtClean="0"/>
              <a:t>Blue solid contours show vapor transport (kg m</a:t>
            </a:r>
            <a:r>
              <a:rPr lang="en-US" baseline="30000" dirty="0" smtClean="0"/>
              <a:t>-1</a:t>
            </a:r>
            <a:r>
              <a:rPr lang="en-US" dirty="0" smtClean="0"/>
              <a:t> s</a:t>
            </a:r>
            <a:r>
              <a:rPr lang="en-US" baseline="30000" dirty="0" smtClean="0"/>
              <a:t>-1</a:t>
            </a:r>
            <a:r>
              <a:rPr lang="en-US" dirty="0" smtClean="0"/>
              <a:t>).</a:t>
            </a:r>
          </a:p>
          <a:p>
            <a:r>
              <a:rPr lang="en-US" dirty="0" smtClean="0"/>
              <a:t>Black dashed contours show equiv. potential temperature (</a:t>
            </a:r>
            <a:r>
              <a:rPr lang="en-US" dirty="0" err="1" smtClean="0"/>
              <a:t>θ</a:t>
            </a:r>
            <a:r>
              <a:rPr lang="en-US" baseline="-25000" dirty="0" err="1" smtClean="0"/>
              <a:t>e</a:t>
            </a:r>
            <a:r>
              <a:rPr lang="en-US" dirty="0" smtClean="0"/>
              <a:t> - K).</a:t>
            </a:r>
          </a:p>
          <a:p>
            <a:endParaRPr lang="en-US" dirty="0"/>
          </a:p>
          <a:p>
            <a:r>
              <a:rPr lang="en-US" dirty="0" smtClean="0"/>
              <a:t>We have evaluates the model error (simulated flux minus observed) for short, middle and long lead times.</a:t>
            </a:r>
          </a:p>
          <a:p>
            <a:endParaRPr lang="en-US" dirty="0"/>
          </a:p>
          <a:p>
            <a:r>
              <a:rPr lang="en-US" dirty="0" smtClean="0"/>
              <a:t>What does “lead time” mean?   </a:t>
            </a:r>
          </a:p>
        </p:txBody>
      </p:sp>
      <p:sp>
        <p:nvSpPr>
          <p:cNvPr id="10" name="TextBox 9"/>
          <p:cNvSpPr txBox="1"/>
          <p:nvPr/>
        </p:nvSpPr>
        <p:spPr>
          <a:xfrm>
            <a:off x="1044469" y="5799635"/>
            <a:ext cx="4194353" cy="369332"/>
          </a:xfrm>
          <a:prstGeom prst="rect">
            <a:avLst/>
          </a:prstGeom>
          <a:noFill/>
        </p:spPr>
        <p:txBody>
          <a:bodyPr wrap="none" rtlCol="0">
            <a:spAutoFit/>
          </a:bodyPr>
          <a:lstStyle/>
          <a:p>
            <a:r>
              <a:rPr lang="en-US" dirty="0" smtClean="0"/>
              <a:t>Distance (km) from Center (maximum IVT) </a:t>
            </a:r>
            <a:endParaRPr lang="en-US" dirty="0"/>
          </a:p>
        </p:txBody>
      </p:sp>
      <p:sp>
        <p:nvSpPr>
          <p:cNvPr id="11" name="TextBox 10"/>
          <p:cNvSpPr txBox="1"/>
          <p:nvPr/>
        </p:nvSpPr>
        <p:spPr>
          <a:xfrm rot="16200000">
            <a:off x="-347591" y="3192171"/>
            <a:ext cx="1529906" cy="369332"/>
          </a:xfrm>
          <a:prstGeom prst="rect">
            <a:avLst/>
          </a:prstGeom>
          <a:noFill/>
        </p:spPr>
        <p:txBody>
          <a:bodyPr wrap="none" rtlCol="0">
            <a:spAutoFit/>
          </a:bodyPr>
          <a:lstStyle/>
          <a:p>
            <a:r>
              <a:rPr lang="en-US" dirty="0" smtClean="0"/>
              <a:t>Pressure (</a:t>
            </a:r>
            <a:r>
              <a:rPr lang="en-US" dirty="0" err="1" smtClean="0"/>
              <a:t>hPa</a:t>
            </a:r>
            <a:r>
              <a:rPr lang="en-US" dirty="0" smtClean="0"/>
              <a:t>)</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8934" y="1499112"/>
            <a:ext cx="3365500" cy="37211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494" y="2259433"/>
            <a:ext cx="457200" cy="25781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459" y="5163155"/>
            <a:ext cx="3505200" cy="444500"/>
          </a:xfrm>
          <a:prstGeom prst="rect">
            <a:avLst/>
          </a:prstGeom>
        </p:spPr>
      </p:pic>
    </p:spTree>
    <p:extLst>
      <p:ext uri="{BB962C8B-B14F-4D97-AF65-F5344CB8AC3E}">
        <p14:creationId xmlns:p14="http://schemas.microsoft.com/office/powerpoint/2010/main" val="4775644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p:cNvSpPr>
            <a:spLocks noGrp="1"/>
          </p:cNvSpPr>
          <p:nvPr>
            <p:ph type="title"/>
          </p:nvPr>
        </p:nvSpPr>
        <p:spPr>
          <a:xfrm>
            <a:off x="520664" y="189938"/>
            <a:ext cx="11245512" cy="736889"/>
          </a:xfrm>
          <a:solidFill>
            <a:schemeClr val="bg2">
              <a:lumMod val="75000"/>
            </a:schemeClr>
          </a:solidFill>
        </p:spPr>
        <p:txBody>
          <a:bodyPr>
            <a:noAutofit/>
          </a:bodyPr>
          <a:lstStyle/>
          <a:p>
            <a:r>
              <a:rPr lang="en-US" sz="2800" b="1" dirty="0" smtClean="0"/>
              <a:t>Interlude to Explain Forecast Lead Time</a:t>
            </a:r>
            <a:endParaRPr lang="en-US" sz="2800" b="1" dirty="0"/>
          </a:p>
        </p:txBody>
      </p:sp>
      <p:sp>
        <p:nvSpPr>
          <p:cNvPr id="25" name="TextBox 24"/>
          <p:cNvSpPr txBox="1"/>
          <p:nvPr/>
        </p:nvSpPr>
        <p:spPr>
          <a:xfrm>
            <a:off x="838199" y="6424320"/>
            <a:ext cx="3411072" cy="338554"/>
          </a:xfrm>
          <a:prstGeom prst="rect">
            <a:avLst/>
          </a:prstGeom>
          <a:noFill/>
        </p:spPr>
        <p:txBody>
          <a:bodyPr wrap="square" rtlCol="0">
            <a:spAutoFit/>
          </a:bodyPr>
          <a:lstStyle/>
          <a:p>
            <a:r>
              <a:rPr lang="en-US" sz="1600" dirty="0" smtClean="0"/>
              <a:t>The LLJ: </a:t>
            </a:r>
            <a:r>
              <a:rPr lang="en-US" sz="1600" smtClean="0"/>
              <a:t>Measuring Errors in Forecasts</a:t>
            </a:r>
            <a:endParaRPr lang="en-US" sz="1600" dirty="0">
              <a:solidFill>
                <a:srgbClr val="FF0000"/>
              </a:solidFill>
            </a:endParaRPr>
          </a:p>
        </p:txBody>
      </p:sp>
      <p:graphicFrame>
        <p:nvGraphicFramePr>
          <p:cNvPr id="3" name="Diagram 2"/>
          <p:cNvGraphicFramePr/>
          <p:nvPr>
            <p:extLst>
              <p:ext uri="{D42A27DB-BD31-4B8C-83A1-F6EECF244321}">
                <p14:modId xmlns:p14="http://schemas.microsoft.com/office/powerpoint/2010/main" val="412184138"/>
              </p:ext>
            </p:extLst>
          </p:nvPr>
        </p:nvGraphicFramePr>
        <p:xfrm>
          <a:off x="520664" y="96624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Connector 4"/>
          <p:cNvCxnSpPr/>
          <p:nvPr/>
        </p:nvCxnSpPr>
        <p:spPr>
          <a:xfrm>
            <a:off x="8648664" y="1679171"/>
            <a:ext cx="0" cy="4039985"/>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15200" y="1138040"/>
            <a:ext cx="2267095" cy="369332"/>
          </a:xfrm>
          <a:prstGeom prst="rect">
            <a:avLst/>
          </a:prstGeom>
          <a:noFill/>
        </p:spPr>
        <p:txBody>
          <a:bodyPr wrap="none" rtlCol="0">
            <a:spAutoFit/>
          </a:bodyPr>
          <a:lstStyle/>
          <a:p>
            <a:r>
              <a:rPr lang="en-US" smtClean="0"/>
              <a:t>Event Occurs on Day 4</a:t>
            </a:r>
            <a:endParaRPr lang="en-US"/>
          </a:p>
        </p:txBody>
      </p:sp>
      <p:sp>
        <p:nvSpPr>
          <p:cNvPr id="15" name="TextBox 14"/>
          <p:cNvSpPr txBox="1"/>
          <p:nvPr/>
        </p:nvSpPr>
        <p:spPr>
          <a:xfrm>
            <a:off x="838199" y="5719156"/>
            <a:ext cx="2454198" cy="369332"/>
          </a:xfrm>
          <a:prstGeom prst="rect">
            <a:avLst/>
          </a:prstGeom>
          <a:noFill/>
        </p:spPr>
        <p:txBody>
          <a:bodyPr wrap="none" rtlCol="0">
            <a:spAutoFit/>
          </a:bodyPr>
          <a:lstStyle/>
          <a:p>
            <a:r>
              <a:rPr lang="en-US" dirty="0" smtClean="0"/>
              <a:t>“Validation” Time (days)</a:t>
            </a:r>
            <a:endParaRPr lang="en-US" dirty="0"/>
          </a:p>
        </p:txBody>
      </p:sp>
      <p:cxnSp>
        <p:nvCxnSpPr>
          <p:cNvPr id="13" name="Straight Arrow Connector 12"/>
          <p:cNvCxnSpPr/>
          <p:nvPr/>
        </p:nvCxnSpPr>
        <p:spPr>
          <a:xfrm>
            <a:off x="3292397" y="5903822"/>
            <a:ext cx="1528985"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5011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p:cNvSpPr>
            <a:spLocks noGrp="1"/>
          </p:cNvSpPr>
          <p:nvPr>
            <p:ph type="title"/>
          </p:nvPr>
        </p:nvSpPr>
        <p:spPr>
          <a:xfrm>
            <a:off x="520664" y="189938"/>
            <a:ext cx="11137936" cy="736889"/>
          </a:xfrm>
          <a:solidFill>
            <a:schemeClr val="bg2">
              <a:lumMod val="75000"/>
            </a:schemeClr>
          </a:solidFill>
        </p:spPr>
        <p:txBody>
          <a:bodyPr>
            <a:noAutofit/>
          </a:bodyPr>
          <a:lstStyle/>
          <a:p>
            <a:r>
              <a:rPr lang="en-US" sz="2800" b="1" dirty="0" smtClean="0"/>
              <a:t>A Model Verification Study to Measure Errors in Forecast LLJ Vapor Transport</a:t>
            </a:r>
            <a:endParaRPr lang="en-US" sz="2800" b="1" dirty="0"/>
          </a:p>
        </p:txBody>
      </p:sp>
      <p:sp>
        <p:nvSpPr>
          <p:cNvPr id="25" name="TextBox 24"/>
          <p:cNvSpPr txBox="1"/>
          <p:nvPr/>
        </p:nvSpPr>
        <p:spPr>
          <a:xfrm>
            <a:off x="838199" y="6424320"/>
            <a:ext cx="3411072" cy="338554"/>
          </a:xfrm>
          <a:prstGeom prst="rect">
            <a:avLst/>
          </a:prstGeom>
          <a:noFill/>
        </p:spPr>
        <p:txBody>
          <a:bodyPr wrap="square" rtlCol="0">
            <a:spAutoFit/>
          </a:bodyPr>
          <a:lstStyle/>
          <a:p>
            <a:r>
              <a:rPr lang="en-US" sz="1600" dirty="0" smtClean="0"/>
              <a:t>The LLJ: </a:t>
            </a:r>
            <a:r>
              <a:rPr lang="en-US" sz="1600" smtClean="0"/>
              <a:t>Measuring Errors in Forecasts</a:t>
            </a:r>
            <a:endParaRPr lang="en-US" sz="1600" dirty="0">
              <a:solidFill>
                <a:srgbClr val="FF0000"/>
              </a:solidFill>
            </a:endParaRPr>
          </a:p>
        </p:txBody>
      </p:sp>
      <p:sp>
        <p:nvSpPr>
          <p:cNvPr id="19" name="TextBox 18"/>
          <p:cNvSpPr txBox="1"/>
          <p:nvPr/>
        </p:nvSpPr>
        <p:spPr>
          <a:xfrm>
            <a:off x="4692393" y="6427001"/>
            <a:ext cx="4061881" cy="338554"/>
          </a:xfrm>
          <a:prstGeom prst="rect">
            <a:avLst/>
          </a:prstGeom>
          <a:noFill/>
        </p:spPr>
        <p:txBody>
          <a:bodyPr wrap="none" rtlCol="0">
            <a:spAutoFit/>
          </a:bodyPr>
          <a:lstStyle/>
          <a:p>
            <a:r>
              <a:rPr lang="en-US" sz="1600" dirty="0" smtClean="0">
                <a:cs typeface="Times New Roman"/>
              </a:rPr>
              <a:t>Martin et al. (In-Revision) </a:t>
            </a:r>
            <a:r>
              <a:rPr lang="en-US" sz="1600" i="1" dirty="0" smtClean="0">
                <a:cs typeface="Times New Roman"/>
              </a:rPr>
              <a:t>J. Hydrometeorology</a:t>
            </a:r>
          </a:p>
        </p:txBody>
      </p:sp>
      <p:sp>
        <p:nvSpPr>
          <p:cNvPr id="3" name="TextBox 2"/>
          <p:cNvSpPr txBox="1"/>
          <p:nvPr/>
        </p:nvSpPr>
        <p:spPr>
          <a:xfrm>
            <a:off x="838199" y="1207118"/>
            <a:ext cx="10633365" cy="923330"/>
          </a:xfrm>
          <a:prstGeom prst="rect">
            <a:avLst/>
          </a:prstGeom>
          <a:noFill/>
        </p:spPr>
        <p:txBody>
          <a:bodyPr wrap="square" rtlCol="0">
            <a:spAutoFit/>
          </a:bodyPr>
          <a:lstStyle/>
          <a:p>
            <a:r>
              <a:rPr lang="en-US" dirty="0" smtClean="0"/>
              <a:t>As before, the observational composite cross-section is on the left. </a:t>
            </a:r>
            <a:r>
              <a:rPr lang="en-US" dirty="0"/>
              <a:t>M</a:t>
            </a:r>
            <a:r>
              <a:rPr lang="en-US" dirty="0" smtClean="0"/>
              <a:t>odel error (simulated – observed) vapor transport is displayed in the </a:t>
            </a:r>
            <a:r>
              <a:rPr lang="en-US" dirty="0" err="1" smtClean="0"/>
              <a:t>colorfill</a:t>
            </a:r>
            <a:r>
              <a:rPr lang="en-US" dirty="0" smtClean="0"/>
              <a:t>. Forecast lead times increase from short (12-59 </a:t>
            </a:r>
            <a:r>
              <a:rPr lang="en-US" dirty="0" err="1" smtClean="0"/>
              <a:t>hr</a:t>
            </a:r>
            <a:r>
              <a:rPr lang="en-US" dirty="0" smtClean="0"/>
              <a:t>), medium (60 – 107 </a:t>
            </a:r>
            <a:r>
              <a:rPr lang="en-US" dirty="0" err="1" smtClean="0"/>
              <a:t>hr</a:t>
            </a:r>
            <a:r>
              <a:rPr lang="en-US" dirty="0" smtClean="0"/>
              <a:t>), and long (108 – 155 </a:t>
            </a:r>
            <a:r>
              <a:rPr lang="en-US" dirty="0" err="1" smtClean="0"/>
              <a:t>hr</a:t>
            </a:r>
            <a:r>
              <a:rPr lang="en-US" dirty="0" smtClean="0"/>
              <a:t>) as the colored panels progress left to right.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3874" y="2543591"/>
            <a:ext cx="2616673" cy="260676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7341" y="2560216"/>
            <a:ext cx="2646408" cy="2616673"/>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5837" b="-1"/>
          <a:stretch/>
        </p:blipFill>
        <p:spPr>
          <a:xfrm>
            <a:off x="3432632" y="2605687"/>
            <a:ext cx="2596849" cy="259434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313" y="2266178"/>
            <a:ext cx="2626584" cy="290411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526" y="2859585"/>
            <a:ext cx="359699" cy="2028303"/>
          </a:xfrm>
          <a:prstGeom prst="rect">
            <a:avLst/>
          </a:prstGeom>
        </p:spPr>
      </p:pic>
      <p:sp>
        <p:nvSpPr>
          <p:cNvPr id="13" name="TextBox 12"/>
          <p:cNvSpPr txBox="1"/>
          <p:nvPr/>
        </p:nvSpPr>
        <p:spPr>
          <a:xfrm rot="16200000">
            <a:off x="-415343" y="3550192"/>
            <a:ext cx="1529906" cy="369332"/>
          </a:xfrm>
          <a:prstGeom prst="rect">
            <a:avLst/>
          </a:prstGeom>
          <a:noFill/>
        </p:spPr>
        <p:txBody>
          <a:bodyPr wrap="none" rtlCol="0">
            <a:spAutoFit/>
          </a:bodyPr>
          <a:lstStyle/>
          <a:p>
            <a:r>
              <a:rPr lang="en-US" dirty="0" smtClean="0"/>
              <a:t>Pressure (</a:t>
            </a:r>
            <a:r>
              <a:rPr lang="en-US" dirty="0" err="1" smtClean="0"/>
              <a:t>hPa</a:t>
            </a:r>
            <a:r>
              <a:rPr lang="en-US" dirty="0" smtClean="0"/>
              <a:t>)</a:t>
            </a:r>
            <a:endParaRPr lang="en-US" dirty="0"/>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443" y="5131251"/>
            <a:ext cx="2674434" cy="339149"/>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27829" y="5137522"/>
            <a:ext cx="2674434" cy="339149"/>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19440" y="5139295"/>
            <a:ext cx="2674434" cy="339149"/>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6289" y="5131252"/>
            <a:ext cx="2674434" cy="339149"/>
          </a:xfrm>
          <a:prstGeom prst="rect">
            <a:avLst/>
          </a:prstGeom>
        </p:spPr>
      </p:pic>
      <p:sp>
        <p:nvSpPr>
          <p:cNvPr id="10" name="TextBox 9"/>
          <p:cNvSpPr txBox="1"/>
          <p:nvPr/>
        </p:nvSpPr>
        <p:spPr>
          <a:xfrm>
            <a:off x="3872487" y="2266178"/>
            <a:ext cx="1717137" cy="369332"/>
          </a:xfrm>
          <a:prstGeom prst="rect">
            <a:avLst/>
          </a:prstGeom>
          <a:noFill/>
        </p:spPr>
        <p:txBody>
          <a:bodyPr wrap="none" rtlCol="0">
            <a:spAutoFit/>
          </a:bodyPr>
          <a:lstStyle/>
          <a:p>
            <a:r>
              <a:rPr lang="en-US" smtClean="0"/>
              <a:t>Short lead times</a:t>
            </a:r>
            <a:endParaRPr lang="en-US"/>
          </a:p>
        </p:txBody>
      </p:sp>
      <p:sp>
        <p:nvSpPr>
          <p:cNvPr id="20" name="TextBox 19"/>
          <p:cNvSpPr txBox="1"/>
          <p:nvPr/>
        </p:nvSpPr>
        <p:spPr>
          <a:xfrm>
            <a:off x="6318507" y="2266178"/>
            <a:ext cx="2004075" cy="369332"/>
          </a:xfrm>
          <a:prstGeom prst="rect">
            <a:avLst/>
          </a:prstGeom>
          <a:noFill/>
        </p:spPr>
        <p:txBody>
          <a:bodyPr wrap="none" rtlCol="0">
            <a:spAutoFit/>
          </a:bodyPr>
          <a:lstStyle/>
          <a:p>
            <a:r>
              <a:rPr lang="en-US" smtClean="0"/>
              <a:t>Medium lead times</a:t>
            </a:r>
            <a:endParaRPr lang="en-US"/>
          </a:p>
        </p:txBody>
      </p:sp>
      <p:sp>
        <p:nvSpPr>
          <p:cNvPr id="21" name="TextBox 20"/>
          <p:cNvSpPr txBox="1"/>
          <p:nvPr/>
        </p:nvSpPr>
        <p:spPr>
          <a:xfrm>
            <a:off x="9096632" y="2266178"/>
            <a:ext cx="1661032" cy="369332"/>
          </a:xfrm>
          <a:prstGeom prst="rect">
            <a:avLst/>
          </a:prstGeom>
          <a:noFill/>
        </p:spPr>
        <p:txBody>
          <a:bodyPr wrap="none" rtlCol="0">
            <a:spAutoFit/>
          </a:bodyPr>
          <a:lstStyle/>
          <a:p>
            <a:r>
              <a:rPr lang="en-US" smtClean="0"/>
              <a:t>Long lead times</a:t>
            </a:r>
            <a:endParaRPr lang="en-US"/>
          </a:p>
        </p:txBody>
      </p:sp>
      <p:sp>
        <p:nvSpPr>
          <p:cNvPr id="22" name="TextBox 21"/>
          <p:cNvSpPr txBox="1"/>
          <p:nvPr/>
        </p:nvSpPr>
        <p:spPr>
          <a:xfrm>
            <a:off x="1291709" y="2270396"/>
            <a:ext cx="1629677" cy="369332"/>
          </a:xfrm>
          <a:prstGeom prst="rect">
            <a:avLst/>
          </a:prstGeom>
          <a:solidFill>
            <a:schemeClr val="bg1"/>
          </a:solidFill>
        </p:spPr>
        <p:txBody>
          <a:bodyPr wrap="none" rtlCol="0">
            <a:spAutoFit/>
          </a:bodyPr>
          <a:lstStyle/>
          <a:p>
            <a:r>
              <a:rPr lang="en-US" dirty="0" smtClean="0"/>
              <a:t>    Observations</a:t>
            </a:r>
            <a:endParaRPr lang="en-US" dirty="0"/>
          </a:p>
        </p:txBody>
      </p:sp>
      <p:sp>
        <p:nvSpPr>
          <p:cNvPr id="23" name="TextBox 22"/>
          <p:cNvSpPr txBox="1"/>
          <p:nvPr/>
        </p:nvSpPr>
        <p:spPr>
          <a:xfrm>
            <a:off x="3638035" y="5398724"/>
            <a:ext cx="4194353" cy="369332"/>
          </a:xfrm>
          <a:prstGeom prst="rect">
            <a:avLst/>
          </a:prstGeom>
          <a:noFill/>
        </p:spPr>
        <p:txBody>
          <a:bodyPr wrap="none" rtlCol="0">
            <a:spAutoFit/>
          </a:bodyPr>
          <a:lstStyle/>
          <a:p>
            <a:r>
              <a:rPr lang="en-US" dirty="0" smtClean="0"/>
              <a:t>Distance (km) from Center (maximum IVT) </a:t>
            </a:r>
            <a:endParaRPr lang="en-US" dirty="0"/>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1981" y="5675650"/>
            <a:ext cx="5715000" cy="546100"/>
          </a:xfrm>
          <a:prstGeom prst="rect">
            <a:avLst/>
          </a:prstGeom>
        </p:spPr>
      </p:pic>
      <p:sp>
        <p:nvSpPr>
          <p:cNvPr id="14" name="TextBox 13"/>
          <p:cNvSpPr txBox="1"/>
          <p:nvPr/>
        </p:nvSpPr>
        <p:spPr>
          <a:xfrm>
            <a:off x="8886981" y="5692275"/>
            <a:ext cx="1692579" cy="369332"/>
          </a:xfrm>
          <a:prstGeom prst="rect">
            <a:avLst/>
          </a:prstGeom>
          <a:noFill/>
        </p:spPr>
        <p:txBody>
          <a:bodyPr wrap="none" rtlCol="0">
            <a:spAutoFit/>
          </a:bodyPr>
          <a:lstStyle/>
          <a:p>
            <a:r>
              <a:rPr lang="en-US" dirty="0" smtClean="0"/>
              <a:t>Error (kg m</a:t>
            </a:r>
            <a:r>
              <a:rPr lang="en-US" baseline="30000" dirty="0" smtClean="0"/>
              <a:t>-1</a:t>
            </a:r>
            <a:r>
              <a:rPr lang="en-US" dirty="0" smtClean="0"/>
              <a:t> s</a:t>
            </a:r>
            <a:r>
              <a:rPr lang="en-US" baseline="30000" dirty="0" smtClean="0"/>
              <a:t>-1</a:t>
            </a:r>
            <a:r>
              <a:rPr lang="en-US" dirty="0" smtClean="0"/>
              <a:t>)</a:t>
            </a:r>
            <a:endParaRPr lang="en-US" dirty="0"/>
          </a:p>
        </p:txBody>
      </p:sp>
    </p:spTree>
    <p:extLst>
      <p:ext uri="{BB962C8B-B14F-4D97-AF65-F5344CB8AC3E}">
        <p14:creationId xmlns:p14="http://schemas.microsoft.com/office/powerpoint/2010/main" val="150276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30107" t="32912" r="28732" b="14868"/>
          <a:stretch/>
        </p:blipFill>
        <p:spPr>
          <a:xfrm>
            <a:off x="1826939" y="1196133"/>
            <a:ext cx="3628684" cy="4603659"/>
          </a:xfrm>
          <a:prstGeom prst="rect">
            <a:avLst/>
          </a:prstGeom>
          <a:ln>
            <a:solidFill>
              <a:schemeClr val="tx1"/>
            </a:solidFill>
          </a:ln>
        </p:spPr>
      </p:pic>
      <p:sp>
        <p:nvSpPr>
          <p:cNvPr id="14" name="Rectangle 13"/>
          <p:cNvSpPr/>
          <p:nvPr/>
        </p:nvSpPr>
        <p:spPr bwMode="auto">
          <a:xfrm>
            <a:off x="2258980" y="2684842"/>
            <a:ext cx="600525" cy="548640"/>
          </a:xfrm>
          <a:prstGeom prst="rect">
            <a:avLst/>
          </a:prstGeom>
          <a:noFill/>
          <a:ln w="38100" cap="flat" cmpd="sng" algn="ctr">
            <a:solidFill>
              <a:schemeClr val="tx1"/>
            </a:solidFill>
            <a:prstDash val="solid"/>
            <a:round/>
            <a:headEnd type="none" w="med" len="med"/>
            <a:tailEnd type="none" w="med" len="med"/>
          </a:ln>
          <a:effectLst/>
        </p:spPr>
        <p:txBody>
          <a:bodyPr vert="horz" wrap="square" lIns="78377" tIns="39189" rIns="78377" bIns="39189" numCol="1" rtlCol="0" anchor="t" anchorCtr="0" compatLnSpc="1">
            <a:prstTxWarp prst="textNoShape">
              <a:avLst/>
            </a:prstTxWarp>
            <a:spAutoFit/>
          </a:bodyPr>
          <a:lstStyle/>
          <a:p>
            <a:pPr marL="391866" indent="-391866" algn="just" defTabSz="783732" eaLnBrk="0" fontAlgn="base" hangingPunct="0">
              <a:lnSpc>
                <a:spcPct val="115000"/>
              </a:lnSpc>
              <a:spcBef>
                <a:spcPct val="0"/>
              </a:spcBef>
              <a:spcAft>
                <a:spcPct val="0"/>
              </a:spcAft>
            </a:pPr>
            <a:endParaRPr lang="en-US" sz="2057">
              <a:solidFill>
                <a:srgbClr val="000000"/>
              </a:solidFill>
              <a:latin typeface="Arial" charset="0"/>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5278"/>
          <a:stretch/>
        </p:blipFill>
        <p:spPr>
          <a:xfrm>
            <a:off x="5722756" y="1196133"/>
            <a:ext cx="4619402" cy="3657600"/>
          </a:xfrm>
          <a:prstGeom prst="rect">
            <a:avLst/>
          </a:prstGeom>
        </p:spPr>
      </p:pic>
      <p:sp>
        <p:nvSpPr>
          <p:cNvPr id="9" name="TextBox 8"/>
          <p:cNvSpPr txBox="1"/>
          <p:nvPr/>
        </p:nvSpPr>
        <p:spPr>
          <a:xfrm>
            <a:off x="8086063" y="4435673"/>
            <a:ext cx="449354" cy="298095"/>
          </a:xfrm>
          <a:prstGeom prst="rect">
            <a:avLst/>
          </a:prstGeom>
          <a:solidFill>
            <a:srgbClr val="FFFF00"/>
          </a:solidFill>
          <a:ln>
            <a:solidFill>
              <a:schemeClr val="tx1"/>
            </a:solidFill>
          </a:ln>
        </p:spPr>
        <p:txBody>
          <a:bodyPr wrap="none" rtlCol="0">
            <a:spAutoFit/>
          </a:bodyPr>
          <a:lstStyle/>
          <a:p>
            <a:r>
              <a:rPr lang="en-US" sz="1337"/>
              <a:t>BBY</a:t>
            </a:r>
          </a:p>
        </p:txBody>
      </p:sp>
      <p:cxnSp>
        <p:nvCxnSpPr>
          <p:cNvPr id="8" name="Straight Connector 7"/>
          <p:cNvCxnSpPr/>
          <p:nvPr/>
        </p:nvCxnSpPr>
        <p:spPr bwMode="auto">
          <a:xfrm>
            <a:off x="7398612" y="3764228"/>
            <a:ext cx="417572" cy="912255"/>
          </a:xfrm>
          <a:prstGeom prst="line">
            <a:avLst/>
          </a:prstGeom>
          <a:noFill/>
          <a:ln w="22225" cap="flat" cmpd="sng" algn="ctr">
            <a:solidFill>
              <a:schemeClr val="tx1"/>
            </a:solidFill>
            <a:prstDash val="solid"/>
            <a:round/>
            <a:headEnd type="none" w="med" len="med"/>
            <a:tailEnd type="none" w="med" len="med"/>
          </a:ln>
          <a:effectLst/>
        </p:spPr>
      </p:cxnSp>
      <p:sp>
        <p:nvSpPr>
          <p:cNvPr id="12" name="5-Point Star 11"/>
          <p:cNvSpPr/>
          <p:nvPr/>
        </p:nvSpPr>
        <p:spPr>
          <a:xfrm>
            <a:off x="7607398" y="4376924"/>
            <a:ext cx="394416" cy="411738"/>
          </a:xfrm>
          <a:prstGeom prst="star5">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8377" tIns="39189" rIns="78377" bIns="39189" numCol="1" spcCol="0" rtlCol="0" fromWordArt="0" anchor="ctr" anchorCtr="0" forceAA="0" compatLnSpc="1">
            <a:prstTxWarp prst="textNoShape">
              <a:avLst/>
            </a:prstTxWarp>
            <a:noAutofit/>
          </a:bodyPr>
          <a:lstStyle/>
          <a:p>
            <a:pPr algn="ctr"/>
            <a:endParaRPr lang="en-US" sz="1337"/>
          </a:p>
        </p:txBody>
      </p:sp>
      <p:sp>
        <p:nvSpPr>
          <p:cNvPr id="16" name="TextBox 15"/>
          <p:cNvSpPr txBox="1"/>
          <p:nvPr/>
        </p:nvSpPr>
        <p:spPr>
          <a:xfrm>
            <a:off x="6823406" y="3343937"/>
            <a:ext cx="445507" cy="298095"/>
          </a:xfrm>
          <a:prstGeom prst="rect">
            <a:avLst/>
          </a:prstGeom>
          <a:solidFill>
            <a:srgbClr val="FFFF00"/>
          </a:solidFill>
          <a:ln>
            <a:solidFill>
              <a:schemeClr val="tx1"/>
            </a:solidFill>
          </a:ln>
        </p:spPr>
        <p:txBody>
          <a:bodyPr wrap="none" rtlCol="0">
            <a:spAutoFit/>
          </a:bodyPr>
          <a:lstStyle/>
          <a:p>
            <a:r>
              <a:rPr lang="en-US" sz="1337"/>
              <a:t>CZC</a:t>
            </a:r>
            <a:endParaRPr lang="en-US" sz="1337" dirty="0"/>
          </a:p>
        </p:txBody>
      </p:sp>
      <p:sp>
        <p:nvSpPr>
          <p:cNvPr id="3" name="TextBox 2"/>
          <p:cNvSpPr txBox="1"/>
          <p:nvPr/>
        </p:nvSpPr>
        <p:spPr>
          <a:xfrm>
            <a:off x="1826939" y="5492015"/>
            <a:ext cx="2333780" cy="307777"/>
          </a:xfrm>
          <a:prstGeom prst="rect">
            <a:avLst/>
          </a:prstGeom>
          <a:noFill/>
        </p:spPr>
        <p:txBody>
          <a:bodyPr wrap="none" rtlCol="0">
            <a:spAutoFit/>
          </a:bodyPr>
          <a:lstStyle/>
          <a:p>
            <a:r>
              <a:rPr lang="en-US" sz="1400" i="1" dirty="0" smtClean="0"/>
              <a:t>Maps </a:t>
            </a:r>
            <a:r>
              <a:rPr lang="en-US" sz="1400" i="1" dirty="0"/>
              <a:t>provided by Brian Henn</a:t>
            </a:r>
          </a:p>
        </p:txBody>
      </p:sp>
      <p:sp>
        <p:nvSpPr>
          <p:cNvPr id="17" name="Title 2"/>
          <p:cNvSpPr>
            <a:spLocks noGrp="1"/>
          </p:cNvSpPr>
          <p:nvPr>
            <p:ph type="title"/>
          </p:nvPr>
        </p:nvSpPr>
        <p:spPr>
          <a:xfrm>
            <a:off x="520664" y="189938"/>
            <a:ext cx="11137936" cy="736889"/>
          </a:xfrm>
          <a:solidFill>
            <a:schemeClr val="bg2">
              <a:lumMod val="75000"/>
            </a:schemeClr>
          </a:solidFill>
        </p:spPr>
        <p:txBody>
          <a:bodyPr>
            <a:noAutofit/>
          </a:bodyPr>
          <a:lstStyle/>
          <a:p>
            <a:r>
              <a:rPr lang="en-US" sz="4000" b="1" dirty="0" smtClean="0"/>
              <a:t>What is the Atmospheric River Observatory (ARO)?</a:t>
            </a:r>
            <a:endParaRPr lang="en-US" sz="4000" b="1" dirty="0"/>
          </a:p>
        </p:txBody>
      </p:sp>
      <p:sp>
        <p:nvSpPr>
          <p:cNvPr id="18" name="TextBox 17"/>
          <p:cNvSpPr txBox="1"/>
          <p:nvPr/>
        </p:nvSpPr>
        <p:spPr>
          <a:xfrm>
            <a:off x="5722756" y="4907239"/>
            <a:ext cx="4619402" cy="1477328"/>
          </a:xfrm>
          <a:prstGeom prst="rect">
            <a:avLst/>
          </a:prstGeom>
          <a:noFill/>
        </p:spPr>
        <p:txBody>
          <a:bodyPr wrap="square" rtlCol="0">
            <a:spAutoFit/>
          </a:bodyPr>
          <a:lstStyle/>
          <a:p>
            <a:r>
              <a:rPr lang="en-US" dirty="0" smtClean="0"/>
              <a:t>The Bodega Bay Coastal ARO is a couplet of in-situ and remote sensing instrument sites designed to measure the horizontal flux of moisture as an AR strikes the coast and the resulting precipitation </a:t>
            </a:r>
            <a:r>
              <a:rPr lang="en-US" smtClean="0"/>
              <a:t>at mountaintop.</a:t>
            </a:r>
            <a:endParaRPr lang="en-US" dirty="0"/>
          </a:p>
        </p:txBody>
      </p:sp>
      <p:sp>
        <p:nvSpPr>
          <p:cNvPr id="20" name="TextBox 19"/>
          <p:cNvSpPr txBox="1"/>
          <p:nvPr/>
        </p:nvSpPr>
        <p:spPr>
          <a:xfrm>
            <a:off x="838200" y="6424320"/>
            <a:ext cx="1931894" cy="338554"/>
          </a:xfrm>
          <a:prstGeom prst="rect">
            <a:avLst/>
          </a:prstGeom>
          <a:noFill/>
        </p:spPr>
        <p:txBody>
          <a:bodyPr wrap="square" rtlCol="0">
            <a:spAutoFit/>
          </a:bodyPr>
          <a:lstStyle/>
          <a:p>
            <a:r>
              <a:rPr lang="en-US" sz="1600" smtClean="0"/>
              <a:t>Introducing the ARO</a:t>
            </a:r>
            <a:endParaRPr lang="en-US" sz="1600" dirty="0">
              <a:solidFill>
                <a:srgbClr val="FF0000"/>
              </a:solidFill>
            </a:endParaRPr>
          </a:p>
        </p:txBody>
      </p:sp>
      <p:grpSp>
        <p:nvGrpSpPr>
          <p:cNvPr id="2" name="Group 1"/>
          <p:cNvGrpSpPr/>
          <p:nvPr/>
        </p:nvGrpSpPr>
        <p:grpSpPr>
          <a:xfrm>
            <a:off x="380022" y="1006119"/>
            <a:ext cx="9674020" cy="5461335"/>
            <a:chOff x="380022" y="1006119"/>
            <a:chExt cx="9674020" cy="5461335"/>
          </a:xfrm>
        </p:grpSpPr>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022" y="1017039"/>
              <a:ext cx="4780144" cy="2688831"/>
            </a:xfrm>
            <a:prstGeom prst="rect">
              <a:avLst/>
            </a:prstGeom>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612" y="3778623"/>
              <a:ext cx="4780144" cy="2688831"/>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3898" y="1006119"/>
              <a:ext cx="4780144" cy="2688831"/>
            </a:xfrm>
            <a:prstGeom prst="rect">
              <a:avLst/>
            </a:prstGeom>
          </p:spPr>
        </p:pic>
        <p:sp>
          <p:nvSpPr>
            <p:cNvPr id="29" name="TextBox 28"/>
            <p:cNvSpPr txBox="1"/>
            <p:nvPr/>
          </p:nvSpPr>
          <p:spPr>
            <a:xfrm>
              <a:off x="409275" y="1116841"/>
              <a:ext cx="2562525" cy="923330"/>
            </a:xfrm>
            <a:prstGeom prst="rect">
              <a:avLst/>
            </a:prstGeom>
            <a:solidFill>
              <a:schemeClr val="bg2">
                <a:lumMod val="75000"/>
                <a:alpha val="60000"/>
              </a:schemeClr>
            </a:solidFill>
          </p:spPr>
          <p:txBody>
            <a:bodyPr wrap="square" rtlCol="0">
              <a:spAutoFit/>
            </a:bodyPr>
            <a:lstStyle/>
            <a:p>
              <a:r>
                <a:rPr lang="en-US" dirty="0" smtClean="0"/>
                <a:t>Using Soundings to Verify </a:t>
              </a:r>
              <a:r>
                <a:rPr lang="en-US" smtClean="0"/>
                <a:t>Radar Observations of Flux</a:t>
              </a:r>
              <a:endParaRPr lang="en-US"/>
            </a:p>
          </p:txBody>
        </p:sp>
        <p:sp>
          <p:nvSpPr>
            <p:cNvPr id="30" name="TextBox 29"/>
            <p:cNvSpPr txBox="1"/>
            <p:nvPr/>
          </p:nvSpPr>
          <p:spPr>
            <a:xfrm>
              <a:off x="5314806" y="1101631"/>
              <a:ext cx="2657779" cy="369332"/>
            </a:xfrm>
            <a:prstGeom prst="rect">
              <a:avLst/>
            </a:prstGeom>
            <a:solidFill>
              <a:schemeClr val="bg2">
                <a:lumMod val="75000"/>
                <a:alpha val="60000"/>
              </a:schemeClr>
            </a:solidFill>
          </p:spPr>
          <p:txBody>
            <a:bodyPr wrap="none" rtlCol="0">
              <a:spAutoFit/>
            </a:bodyPr>
            <a:lstStyle/>
            <a:p>
              <a:r>
                <a:rPr lang="en-US" dirty="0" smtClean="0"/>
                <a:t>Coast Observing Site (BBY)</a:t>
              </a:r>
              <a:endParaRPr lang="en-US" dirty="0"/>
            </a:p>
          </p:txBody>
        </p:sp>
        <p:cxnSp>
          <p:nvCxnSpPr>
            <p:cNvPr id="32" name="Straight Arrow Connector 31"/>
            <p:cNvCxnSpPr/>
            <p:nvPr/>
          </p:nvCxnSpPr>
          <p:spPr>
            <a:xfrm>
              <a:off x="6823406" y="1470963"/>
              <a:ext cx="222753" cy="46541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60856" y="3748127"/>
              <a:ext cx="3360439" cy="646331"/>
            </a:xfrm>
            <a:prstGeom prst="rect">
              <a:avLst/>
            </a:prstGeom>
            <a:solidFill>
              <a:schemeClr val="bg2">
                <a:lumMod val="75000"/>
                <a:alpha val="60000"/>
              </a:schemeClr>
            </a:solidFill>
          </p:spPr>
          <p:txBody>
            <a:bodyPr wrap="square" rtlCol="0">
              <a:spAutoFit/>
            </a:bodyPr>
            <a:lstStyle/>
            <a:p>
              <a:r>
                <a:rPr lang="en-US" dirty="0" smtClean="0"/>
                <a:t>Mountaintop site for cloud and </a:t>
              </a:r>
              <a:r>
                <a:rPr lang="en-US" dirty="0" err="1" smtClean="0"/>
                <a:t>precip</a:t>
              </a:r>
              <a:r>
                <a:rPr lang="en-US" dirty="0" smtClean="0"/>
                <a:t>. Measurements (CZC)</a:t>
              </a:r>
              <a:endParaRPr lang="en-US" dirty="0"/>
            </a:p>
          </p:txBody>
        </p:sp>
      </p:grpSp>
    </p:spTree>
    <p:extLst>
      <p:ext uri="{BB962C8B-B14F-4D97-AF65-F5344CB8AC3E}">
        <p14:creationId xmlns:p14="http://schemas.microsoft.com/office/powerpoint/2010/main" val="198273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p:cNvCxnSpPr/>
          <p:nvPr/>
        </p:nvCxnSpPr>
        <p:spPr>
          <a:xfrm>
            <a:off x="2231895" y="5160961"/>
            <a:ext cx="1752600"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 name="Pentagon 16"/>
          <p:cNvSpPr/>
          <p:nvPr/>
        </p:nvSpPr>
        <p:spPr>
          <a:xfrm>
            <a:off x="2298571" y="2938461"/>
            <a:ext cx="3810000" cy="2209800"/>
          </a:xfrm>
          <a:prstGeom prst="homePlate">
            <a:avLst/>
          </a:prstGeom>
          <a:solidFill>
            <a:srgbClr val="00B0F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prstClr val="white"/>
              </a:solidFill>
            </a:endParaRPr>
          </a:p>
        </p:txBody>
      </p:sp>
      <p:cxnSp>
        <p:nvCxnSpPr>
          <p:cNvPr id="18" name="Straight Connector 17"/>
          <p:cNvCxnSpPr/>
          <p:nvPr/>
        </p:nvCxnSpPr>
        <p:spPr>
          <a:xfrm rot="5400000">
            <a:off x="307845" y="3629023"/>
            <a:ext cx="381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870263" y="3481975"/>
            <a:ext cx="1681871" cy="338554"/>
          </a:xfrm>
          <a:prstGeom prst="rect">
            <a:avLst/>
          </a:prstGeom>
          <a:noFill/>
        </p:spPr>
        <p:txBody>
          <a:bodyPr wrap="none">
            <a:spAutoFit/>
          </a:bodyPr>
          <a:lstStyle/>
          <a:p>
            <a:pPr>
              <a:defRPr/>
            </a:pPr>
            <a:r>
              <a:rPr lang="en-US" sz="1600" dirty="0">
                <a:solidFill>
                  <a:prstClr val="black"/>
                </a:solidFill>
                <a:cs typeface="Arial" pitchFamily="34" charset="0"/>
              </a:rPr>
              <a:t>Altitude MSL (km)</a:t>
            </a:r>
          </a:p>
        </p:txBody>
      </p:sp>
      <p:grpSp>
        <p:nvGrpSpPr>
          <p:cNvPr id="20" name="Group 25"/>
          <p:cNvGrpSpPr>
            <a:grpSpLocks/>
          </p:cNvGrpSpPr>
          <p:nvPr/>
        </p:nvGrpSpPr>
        <p:grpSpPr bwMode="auto">
          <a:xfrm>
            <a:off x="1819149" y="5008569"/>
            <a:ext cx="393700" cy="307777"/>
            <a:chOff x="291997" y="4959930"/>
            <a:chExt cx="393803" cy="307579"/>
          </a:xfrm>
        </p:grpSpPr>
        <p:cxnSp>
          <p:nvCxnSpPr>
            <p:cNvPr id="21" name="Straight Connector 20"/>
            <p:cNvCxnSpPr/>
            <p:nvPr/>
          </p:nvCxnSpPr>
          <p:spPr>
            <a:xfrm rot="10800000">
              <a:off x="533360" y="5105886"/>
              <a:ext cx="1524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91997" y="4959930"/>
              <a:ext cx="276110" cy="307579"/>
            </a:xfrm>
            <a:prstGeom prst="rect">
              <a:avLst/>
            </a:prstGeom>
            <a:noFill/>
          </p:spPr>
          <p:txBody>
            <a:bodyPr wrap="none">
              <a:spAutoFit/>
            </a:bodyPr>
            <a:lstStyle/>
            <a:p>
              <a:pPr>
                <a:defRPr/>
              </a:pPr>
              <a:r>
                <a:rPr lang="en-US" sz="1400" dirty="0">
                  <a:solidFill>
                    <a:prstClr val="black"/>
                  </a:solidFill>
                  <a:cs typeface="Arial" pitchFamily="34" charset="0"/>
                </a:rPr>
                <a:t>0</a:t>
              </a:r>
            </a:p>
          </p:txBody>
        </p:sp>
      </p:grpSp>
      <p:grpSp>
        <p:nvGrpSpPr>
          <p:cNvPr id="23" name="Group 26"/>
          <p:cNvGrpSpPr>
            <a:grpSpLocks/>
          </p:cNvGrpSpPr>
          <p:nvPr/>
        </p:nvGrpSpPr>
        <p:grpSpPr bwMode="auto">
          <a:xfrm>
            <a:off x="1831849" y="3989394"/>
            <a:ext cx="393700" cy="307777"/>
            <a:chOff x="291997" y="4959930"/>
            <a:chExt cx="393803" cy="307579"/>
          </a:xfrm>
        </p:grpSpPr>
        <p:cxnSp>
          <p:nvCxnSpPr>
            <p:cNvPr id="24" name="Straight Connector 23"/>
            <p:cNvCxnSpPr/>
            <p:nvPr/>
          </p:nvCxnSpPr>
          <p:spPr>
            <a:xfrm rot="10800000">
              <a:off x="533360" y="5105886"/>
              <a:ext cx="1524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91997" y="4959930"/>
              <a:ext cx="276110" cy="307579"/>
            </a:xfrm>
            <a:prstGeom prst="rect">
              <a:avLst/>
            </a:prstGeom>
            <a:noFill/>
          </p:spPr>
          <p:txBody>
            <a:bodyPr wrap="none">
              <a:spAutoFit/>
            </a:bodyPr>
            <a:lstStyle/>
            <a:p>
              <a:pPr>
                <a:defRPr/>
              </a:pPr>
              <a:r>
                <a:rPr lang="en-US" sz="1400" dirty="0">
                  <a:solidFill>
                    <a:prstClr val="black"/>
                  </a:solidFill>
                  <a:cs typeface="Arial" pitchFamily="34" charset="0"/>
                </a:rPr>
                <a:t>1</a:t>
              </a:r>
            </a:p>
          </p:txBody>
        </p:sp>
      </p:grpSp>
      <p:grpSp>
        <p:nvGrpSpPr>
          <p:cNvPr id="26" name="Group 29"/>
          <p:cNvGrpSpPr>
            <a:grpSpLocks/>
          </p:cNvGrpSpPr>
          <p:nvPr/>
        </p:nvGrpSpPr>
        <p:grpSpPr bwMode="auto">
          <a:xfrm>
            <a:off x="1831849" y="2971806"/>
            <a:ext cx="393700" cy="307777"/>
            <a:chOff x="291997" y="4959930"/>
            <a:chExt cx="393803" cy="307579"/>
          </a:xfrm>
        </p:grpSpPr>
        <p:cxnSp>
          <p:nvCxnSpPr>
            <p:cNvPr id="27" name="Straight Connector 26"/>
            <p:cNvCxnSpPr/>
            <p:nvPr/>
          </p:nvCxnSpPr>
          <p:spPr>
            <a:xfrm rot="10800000">
              <a:off x="533360" y="5105886"/>
              <a:ext cx="1524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91997" y="4959930"/>
              <a:ext cx="276110" cy="307579"/>
            </a:xfrm>
            <a:prstGeom prst="rect">
              <a:avLst/>
            </a:prstGeom>
            <a:noFill/>
          </p:spPr>
          <p:txBody>
            <a:bodyPr wrap="none">
              <a:spAutoFit/>
            </a:bodyPr>
            <a:lstStyle/>
            <a:p>
              <a:pPr>
                <a:defRPr/>
              </a:pPr>
              <a:r>
                <a:rPr lang="en-US" sz="1400" dirty="0">
                  <a:solidFill>
                    <a:prstClr val="black"/>
                  </a:solidFill>
                  <a:cs typeface="Arial" pitchFamily="34" charset="0"/>
                </a:rPr>
                <a:t>2</a:t>
              </a:r>
            </a:p>
          </p:txBody>
        </p:sp>
      </p:grpSp>
      <p:grpSp>
        <p:nvGrpSpPr>
          <p:cNvPr id="29" name="Group 32"/>
          <p:cNvGrpSpPr>
            <a:grpSpLocks/>
          </p:cNvGrpSpPr>
          <p:nvPr/>
        </p:nvGrpSpPr>
        <p:grpSpPr bwMode="auto">
          <a:xfrm>
            <a:off x="1831849" y="1952630"/>
            <a:ext cx="393700" cy="307777"/>
            <a:chOff x="291997" y="4959930"/>
            <a:chExt cx="393803" cy="307579"/>
          </a:xfrm>
        </p:grpSpPr>
        <p:cxnSp>
          <p:nvCxnSpPr>
            <p:cNvPr id="30" name="Straight Connector 29"/>
            <p:cNvCxnSpPr/>
            <p:nvPr/>
          </p:nvCxnSpPr>
          <p:spPr>
            <a:xfrm rot="10800000">
              <a:off x="533360" y="5105886"/>
              <a:ext cx="1524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91997" y="4959930"/>
              <a:ext cx="276110" cy="307579"/>
            </a:xfrm>
            <a:prstGeom prst="rect">
              <a:avLst/>
            </a:prstGeom>
            <a:noFill/>
          </p:spPr>
          <p:txBody>
            <a:bodyPr wrap="none">
              <a:spAutoFit/>
            </a:bodyPr>
            <a:lstStyle/>
            <a:p>
              <a:pPr>
                <a:defRPr/>
              </a:pPr>
              <a:r>
                <a:rPr lang="en-US" sz="1400" dirty="0">
                  <a:solidFill>
                    <a:prstClr val="black"/>
                  </a:solidFill>
                  <a:cs typeface="Arial" pitchFamily="34" charset="0"/>
                </a:rPr>
                <a:t>3</a:t>
              </a:r>
            </a:p>
          </p:txBody>
        </p:sp>
      </p:grpSp>
      <p:sp>
        <p:nvSpPr>
          <p:cNvPr id="32" name="TextBox 31"/>
          <p:cNvSpPr txBox="1"/>
          <p:nvPr/>
        </p:nvSpPr>
        <p:spPr>
          <a:xfrm>
            <a:off x="1814383" y="1158875"/>
            <a:ext cx="762000" cy="461665"/>
          </a:xfrm>
          <a:prstGeom prst="rect">
            <a:avLst/>
          </a:prstGeom>
          <a:noFill/>
        </p:spPr>
        <p:txBody>
          <a:bodyPr>
            <a:spAutoFit/>
          </a:bodyPr>
          <a:lstStyle/>
          <a:p>
            <a:pPr algn="ctr">
              <a:defRPr/>
            </a:pPr>
            <a:r>
              <a:rPr lang="en-US" sz="1200" dirty="0">
                <a:solidFill>
                  <a:prstClr val="black"/>
                </a:solidFill>
                <a:cs typeface="Arial" pitchFamily="34" charset="0"/>
              </a:rPr>
              <a:t>GPS satellite</a:t>
            </a:r>
          </a:p>
        </p:txBody>
      </p:sp>
      <p:grpSp>
        <p:nvGrpSpPr>
          <p:cNvPr id="33" name="Group 89"/>
          <p:cNvGrpSpPr>
            <a:grpSpLocks/>
          </p:cNvGrpSpPr>
          <p:nvPr/>
        </p:nvGrpSpPr>
        <p:grpSpPr bwMode="auto">
          <a:xfrm>
            <a:off x="2765300" y="1038226"/>
            <a:ext cx="1252537" cy="4090988"/>
            <a:chOff x="1752600" y="990600"/>
            <a:chExt cx="1252533" cy="4090985"/>
          </a:xfrm>
        </p:grpSpPr>
        <p:cxnSp>
          <p:nvCxnSpPr>
            <p:cNvPr id="34" name="Straight Connector 33"/>
            <p:cNvCxnSpPr/>
            <p:nvPr/>
          </p:nvCxnSpPr>
          <p:spPr>
            <a:xfrm rot="16200000" flipH="1">
              <a:off x="419099" y="2324101"/>
              <a:ext cx="3886197" cy="121919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rot="16200000">
              <a:off x="2944014" y="4866479"/>
              <a:ext cx="46037"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36" name="Straight Connector 35"/>
            <p:cNvCxnSpPr/>
            <p:nvPr/>
          </p:nvCxnSpPr>
          <p:spPr>
            <a:xfrm rot="5400000">
              <a:off x="2890833" y="5005385"/>
              <a:ext cx="152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Group 88"/>
          <p:cNvGrpSpPr>
            <a:grpSpLocks/>
          </p:cNvGrpSpPr>
          <p:nvPr/>
        </p:nvGrpSpPr>
        <p:grpSpPr bwMode="auto">
          <a:xfrm>
            <a:off x="4365495" y="4800604"/>
            <a:ext cx="152400" cy="352425"/>
            <a:chOff x="3352800" y="4752978"/>
            <a:chExt cx="152400" cy="352422"/>
          </a:xfrm>
        </p:grpSpPr>
        <p:cxnSp>
          <p:nvCxnSpPr>
            <p:cNvPr id="38" name="Straight Connector 37"/>
            <p:cNvCxnSpPr/>
            <p:nvPr/>
          </p:nvCxnSpPr>
          <p:spPr>
            <a:xfrm rot="5400000">
              <a:off x="3276601" y="4953001"/>
              <a:ext cx="30479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352800" y="4876802"/>
              <a:ext cx="76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429000" y="4829177"/>
              <a:ext cx="76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6200000" flipV="1">
              <a:off x="3467100" y="4791078"/>
              <a:ext cx="761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Group 87"/>
          <p:cNvGrpSpPr>
            <a:grpSpLocks/>
          </p:cNvGrpSpPr>
          <p:nvPr/>
        </p:nvGrpSpPr>
        <p:grpSpPr bwMode="auto">
          <a:xfrm>
            <a:off x="3222495" y="5205411"/>
            <a:ext cx="2133600" cy="786844"/>
            <a:chOff x="2209800" y="5156925"/>
            <a:chExt cx="2133600" cy="787709"/>
          </a:xfrm>
        </p:grpSpPr>
        <p:sp>
          <p:nvSpPr>
            <p:cNvPr id="43" name="TextBox 42"/>
            <p:cNvSpPr txBox="1"/>
            <p:nvPr/>
          </p:nvSpPr>
          <p:spPr>
            <a:xfrm>
              <a:off x="2209800" y="5311081"/>
              <a:ext cx="685800" cy="369738"/>
            </a:xfrm>
            <a:prstGeom prst="rect">
              <a:avLst/>
            </a:prstGeom>
            <a:noFill/>
          </p:spPr>
          <p:txBody>
            <a:bodyPr>
              <a:spAutoFit/>
            </a:bodyPr>
            <a:lstStyle/>
            <a:p>
              <a:pPr algn="ctr">
                <a:defRPr/>
              </a:pPr>
              <a:r>
                <a:rPr lang="en-US" sz="900" dirty="0">
                  <a:solidFill>
                    <a:prstClr val="black"/>
                  </a:solidFill>
                  <a:cs typeface="Arial" pitchFamily="34" charset="0"/>
                </a:rPr>
                <a:t>GPS-met receiver</a:t>
              </a:r>
            </a:p>
          </p:txBody>
        </p:sp>
        <p:sp>
          <p:nvSpPr>
            <p:cNvPr id="44" name="TextBox 43"/>
            <p:cNvSpPr txBox="1"/>
            <p:nvPr/>
          </p:nvSpPr>
          <p:spPr>
            <a:xfrm>
              <a:off x="2705100" y="5574896"/>
              <a:ext cx="990600" cy="369738"/>
            </a:xfrm>
            <a:prstGeom prst="rect">
              <a:avLst/>
            </a:prstGeom>
            <a:noFill/>
          </p:spPr>
          <p:txBody>
            <a:bodyPr>
              <a:spAutoFit/>
            </a:bodyPr>
            <a:lstStyle/>
            <a:p>
              <a:pPr algn="ctr">
                <a:defRPr/>
              </a:pPr>
              <a:r>
                <a:rPr lang="en-US" sz="900" dirty="0">
                  <a:solidFill>
                    <a:prstClr val="black"/>
                  </a:solidFill>
                  <a:cs typeface="Arial" pitchFamily="34" charset="0"/>
                </a:rPr>
                <a:t>Wind profiler </a:t>
              </a:r>
            </a:p>
            <a:p>
              <a:pPr algn="ctr">
                <a:defRPr/>
              </a:pPr>
              <a:r>
                <a:rPr lang="en-US" sz="900" dirty="0">
                  <a:solidFill>
                    <a:prstClr val="black"/>
                  </a:solidFill>
                  <a:cs typeface="Arial" pitchFamily="34" charset="0"/>
                </a:rPr>
                <a:t>(915 or 449 MHz)</a:t>
              </a:r>
            </a:p>
          </p:txBody>
        </p:sp>
        <p:sp>
          <p:nvSpPr>
            <p:cNvPr id="45" name="TextBox 44"/>
            <p:cNvSpPr txBox="1"/>
            <p:nvPr/>
          </p:nvSpPr>
          <p:spPr>
            <a:xfrm>
              <a:off x="3505200" y="5311081"/>
              <a:ext cx="838200" cy="508389"/>
            </a:xfrm>
            <a:prstGeom prst="rect">
              <a:avLst/>
            </a:prstGeom>
            <a:noFill/>
          </p:spPr>
          <p:txBody>
            <a:bodyPr>
              <a:spAutoFit/>
            </a:bodyPr>
            <a:lstStyle/>
            <a:p>
              <a:pPr algn="ctr">
                <a:defRPr/>
              </a:pPr>
              <a:r>
                <a:rPr lang="en-US" sz="900" dirty="0">
                  <a:solidFill>
                    <a:prstClr val="black"/>
                  </a:solidFill>
                  <a:cs typeface="Arial" pitchFamily="34" charset="0"/>
                </a:rPr>
                <a:t>10-m surface meteorology tower</a:t>
              </a:r>
            </a:p>
          </p:txBody>
        </p:sp>
        <p:cxnSp>
          <p:nvCxnSpPr>
            <p:cNvPr id="46" name="Straight Arrow Connector 45"/>
            <p:cNvCxnSpPr/>
            <p:nvPr/>
          </p:nvCxnSpPr>
          <p:spPr>
            <a:xfrm rot="5400000" flipH="1" flipV="1">
              <a:off x="2809791" y="5157009"/>
              <a:ext cx="152567" cy="152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5400000" flipH="1" flipV="1">
              <a:off x="2993802" y="5360349"/>
              <a:ext cx="405258"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rot="16200000" flipV="1">
              <a:off x="3428916" y="5157009"/>
              <a:ext cx="152567" cy="152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9" name="TextBox 48"/>
          <p:cNvSpPr txBox="1"/>
          <p:nvPr/>
        </p:nvSpPr>
        <p:spPr>
          <a:xfrm>
            <a:off x="4746495" y="2281236"/>
            <a:ext cx="1524000" cy="400110"/>
          </a:xfrm>
          <a:prstGeom prst="rect">
            <a:avLst/>
          </a:prstGeom>
          <a:noFill/>
        </p:spPr>
        <p:txBody>
          <a:bodyPr>
            <a:spAutoFit/>
          </a:bodyPr>
          <a:lstStyle/>
          <a:p>
            <a:pPr>
              <a:defRPr/>
            </a:pPr>
            <a:r>
              <a:rPr lang="en-US" sz="1000" dirty="0">
                <a:solidFill>
                  <a:prstClr val="black"/>
                </a:solidFill>
                <a:cs typeface="Arial" pitchFamily="34" charset="0"/>
              </a:rPr>
              <a:t>Wind profiler beam with 100-m vertical resolution</a:t>
            </a:r>
          </a:p>
        </p:txBody>
      </p:sp>
      <p:cxnSp>
        <p:nvCxnSpPr>
          <p:cNvPr id="50" name="Straight Arrow Connector 49"/>
          <p:cNvCxnSpPr/>
          <p:nvPr/>
        </p:nvCxnSpPr>
        <p:spPr>
          <a:xfrm rot="10800000" flipV="1">
            <a:off x="4670295" y="2662241"/>
            <a:ext cx="228600" cy="1047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266820" y="4391027"/>
            <a:ext cx="1524000" cy="584775"/>
          </a:xfrm>
          <a:prstGeom prst="rect">
            <a:avLst/>
          </a:prstGeom>
          <a:noFill/>
        </p:spPr>
        <p:txBody>
          <a:bodyPr>
            <a:spAutoFit/>
          </a:bodyPr>
          <a:lstStyle/>
          <a:p>
            <a:pPr algn="ctr">
              <a:defRPr/>
            </a:pPr>
            <a:r>
              <a:rPr lang="en-US" sz="1600" b="1" dirty="0">
                <a:solidFill>
                  <a:srgbClr val="1F497D">
                    <a:lumMod val="75000"/>
                  </a:srgbClr>
                </a:solidFill>
                <a:cs typeface="Arial" pitchFamily="34" charset="0"/>
              </a:rPr>
              <a:t>Atmospheric River</a:t>
            </a:r>
          </a:p>
        </p:txBody>
      </p:sp>
      <p:grpSp>
        <p:nvGrpSpPr>
          <p:cNvPr id="52" name="Group 90"/>
          <p:cNvGrpSpPr>
            <a:grpSpLocks/>
          </p:cNvGrpSpPr>
          <p:nvPr/>
        </p:nvGrpSpPr>
        <p:grpSpPr bwMode="auto">
          <a:xfrm>
            <a:off x="3740023" y="2181226"/>
            <a:ext cx="938212" cy="2947988"/>
            <a:chOff x="2727539" y="2133600"/>
            <a:chExt cx="938215" cy="2947985"/>
          </a:xfrm>
        </p:grpSpPr>
        <p:sp>
          <p:nvSpPr>
            <p:cNvPr id="53" name="Rectangle 52"/>
            <p:cNvSpPr/>
            <p:nvPr/>
          </p:nvSpPr>
          <p:spPr>
            <a:xfrm>
              <a:off x="3048215" y="4952997"/>
              <a:ext cx="304801"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4" name="Isosceles Triangle 14"/>
            <p:cNvSpPr/>
            <p:nvPr/>
          </p:nvSpPr>
          <p:spPr>
            <a:xfrm flipV="1">
              <a:off x="3103777" y="2133600"/>
              <a:ext cx="180976" cy="2743197"/>
            </a:xfrm>
            <a:prstGeom prst="triangle">
              <a:avLst/>
            </a:prstGeom>
            <a:solidFill>
              <a:srgbClr val="4F81BD">
                <a:alpha val="50196"/>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55" name="Straight Connector 54"/>
            <p:cNvCxnSpPr/>
            <p:nvPr/>
          </p:nvCxnSpPr>
          <p:spPr>
            <a:xfrm rot="5400000">
              <a:off x="3098221" y="5055391"/>
              <a:ext cx="5238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250622" y="5055391"/>
              <a:ext cx="5238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7" name="Group 79"/>
            <p:cNvGrpSpPr>
              <a:grpSpLocks/>
            </p:cNvGrpSpPr>
            <p:nvPr/>
          </p:nvGrpSpPr>
          <p:grpSpPr bwMode="auto">
            <a:xfrm>
              <a:off x="3119437" y="2657474"/>
              <a:ext cx="152400" cy="52385"/>
              <a:chOff x="3109911" y="2667000"/>
              <a:chExt cx="152400" cy="52385"/>
            </a:xfrm>
          </p:grpSpPr>
          <p:cxnSp>
            <p:nvCxnSpPr>
              <p:cNvPr id="66" name="Straight Connector 65"/>
              <p:cNvCxnSpPr/>
              <p:nvPr/>
            </p:nvCxnSpPr>
            <p:spPr>
              <a:xfrm>
                <a:off x="3110126" y="2667000"/>
                <a:ext cx="152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110126" y="2719388"/>
                <a:ext cx="152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8" name="Isosceles Triangle 77"/>
            <p:cNvSpPr/>
            <p:nvPr/>
          </p:nvSpPr>
          <p:spPr>
            <a:xfrm rot="-600000" flipV="1">
              <a:off x="2859301" y="2138363"/>
              <a:ext cx="180976" cy="2743197"/>
            </a:xfrm>
            <a:prstGeom prst="triangle">
              <a:avLst/>
            </a:prstGeom>
            <a:solidFill>
              <a:srgbClr val="4F81BD">
                <a:alpha val="50196"/>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9" name="Isosceles Triangle 78"/>
            <p:cNvSpPr/>
            <p:nvPr/>
          </p:nvSpPr>
          <p:spPr>
            <a:xfrm rot="600000" flipV="1">
              <a:off x="3353016" y="2138363"/>
              <a:ext cx="179388" cy="2743197"/>
            </a:xfrm>
            <a:prstGeom prst="triangle">
              <a:avLst/>
            </a:prstGeom>
            <a:solidFill>
              <a:srgbClr val="4F81BD">
                <a:alpha val="50196"/>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60" name="Group 80"/>
            <p:cNvGrpSpPr>
              <a:grpSpLocks/>
            </p:cNvGrpSpPr>
            <p:nvPr/>
          </p:nvGrpSpPr>
          <p:grpSpPr bwMode="auto">
            <a:xfrm rot="21000000" flipH="1">
              <a:off x="2727539" y="2651257"/>
              <a:ext cx="152400" cy="52385"/>
              <a:chOff x="3109911" y="2667000"/>
              <a:chExt cx="152400" cy="52385"/>
            </a:xfrm>
          </p:grpSpPr>
          <p:cxnSp>
            <p:nvCxnSpPr>
              <p:cNvPr id="64" name="Straight Connector 63"/>
              <p:cNvCxnSpPr/>
              <p:nvPr/>
            </p:nvCxnSpPr>
            <p:spPr>
              <a:xfrm>
                <a:off x="3110030" y="2666440"/>
                <a:ext cx="152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3113885" y="2715732"/>
                <a:ext cx="152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1" name="Group 83"/>
            <p:cNvGrpSpPr>
              <a:grpSpLocks/>
            </p:cNvGrpSpPr>
            <p:nvPr/>
          </p:nvGrpSpPr>
          <p:grpSpPr bwMode="auto">
            <a:xfrm rot="600000">
              <a:off x="3513354" y="2665546"/>
              <a:ext cx="152400" cy="52385"/>
              <a:chOff x="3109911" y="2667000"/>
              <a:chExt cx="152400" cy="52385"/>
            </a:xfrm>
          </p:grpSpPr>
          <p:cxnSp>
            <p:nvCxnSpPr>
              <p:cNvPr id="62" name="Straight Connector 61"/>
              <p:cNvCxnSpPr/>
              <p:nvPr/>
            </p:nvCxnSpPr>
            <p:spPr>
              <a:xfrm>
                <a:off x="3105064" y="2665702"/>
                <a:ext cx="152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108920" y="2714994"/>
                <a:ext cx="152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68" name="Freeform 67"/>
          <p:cNvSpPr/>
          <p:nvPr/>
        </p:nvSpPr>
        <p:spPr>
          <a:xfrm>
            <a:off x="6332407" y="1998666"/>
            <a:ext cx="3422651" cy="2732087"/>
          </a:xfrm>
          <a:custGeom>
            <a:avLst/>
            <a:gdLst>
              <a:gd name="connsiteX0" fmla="*/ 41564 w 3422073"/>
              <a:gd name="connsiteY0" fmla="*/ 2635722 h 2732703"/>
              <a:gd name="connsiteX1" fmla="*/ 69273 w 3422073"/>
              <a:gd name="connsiteY1" fmla="*/ 2414049 h 2732703"/>
              <a:gd name="connsiteX2" fmla="*/ 96982 w 3422073"/>
              <a:gd name="connsiteY2" fmla="*/ 2358631 h 2732703"/>
              <a:gd name="connsiteX3" fmla="*/ 138546 w 3422073"/>
              <a:gd name="connsiteY3" fmla="*/ 2330922 h 2732703"/>
              <a:gd name="connsiteX4" fmla="*/ 152400 w 3422073"/>
              <a:gd name="connsiteY4" fmla="*/ 2275503 h 2732703"/>
              <a:gd name="connsiteX5" fmla="*/ 110837 w 3422073"/>
              <a:gd name="connsiteY5" fmla="*/ 2220085 h 2732703"/>
              <a:gd name="connsiteX6" fmla="*/ 96982 w 3422073"/>
              <a:gd name="connsiteY6" fmla="*/ 2164667 h 2732703"/>
              <a:gd name="connsiteX7" fmla="*/ 110837 w 3422073"/>
              <a:gd name="connsiteY7" fmla="*/ 2053831 h 2732703"/>
              <a:gd name="connsiteX8" fmla="*/ 124691 w 3422073"/>
              <a:gd name="connsiteY8" fmla="*/ 2012267 h 2732703"/>
              <a:gd name="connsiteX9" fmla="*/ 166255 w 3422073"/>
              <a:gd name="connsiteY9" fmla="*/ 1984558 h 2732703"/>
              <a:gd name="connsiteX10" fmla="*/ 249382 w 3422073"/>
              <a:gd name="connsiteY10" fmla="*/ 1956849 h 2732703"/>
              <a:gd name="connsiteX11" fmla="*/ 277091 w 3422073"/>
              <a:gd name="connsiteY11" fmla="*/ 1776740 h 2732703"/>
              <a:gd name="connsiteX12" fmla="*/ 290946 w 3422073"/>
              <a:gd name="connsiteY12" fmla="*/ 1679758 h 2732703"/>
              <a:gd name="connsiteX13" fmla="*/ 304800 w 3422073"/>
              <a:gd name="connsiteY13" fmla="*/ 1638194 h 2732703"/>
              <a:gd name="connsiteX14" fmla="*/ 346364 w 3422073"/>
              <a:gd name="connsiteY14" fmla="*/ 1610485 h 2732703"/>
              <a:gd name="connsiteX15" fmla="*/ 387928 w 3422073"/>
              <a:gd name="connsiteY15" fmla="*/ 1568922 h 2732703"/>
              <a:gd name="connsiteX16" fmla="*/ 415637 w 3422073"/>
              <a:gd name="connsiteY16" fmla="*/ 1471940 h 2732703"/>
              <a:gd name="connsiteX17" fmla="*/ 429491 w 3422073"/>
              <a:gd name="connsiteY17" fmla="*/ 1374958 h 2732703"/>
              <a:gd name="connsiteX18" fmla="*/ 443346 w 3422073"/>
              <a:gd name="connsiteY18" fmla="*/ 1333394 h 2732703"/>
              <a:gd name="connsiteX19" fmla="*/ 457200 w 3422073"/>
              <a:gd name="connsiteY19" fmla="*/ 1277976 h 2732703"/>
              <a:gd name="connsiteX20" fmla="*/ 512619 w 3422073"/>
              <a:gd name="connsiteY20" fmla="*/ 1125576 h 2732703"/>
              <a:gd name="connsiteX21" fmla="*/ 526473 w 3422073"/>
              <a:gd name="connsiteY21" fmla="*/ 1084012 h 2732703"/>
              <a:gd name="connsiteX22" fmla="*/ 554182 w 3422073"/>
              <a:gd name="connsiteY22" fmla="*/ 1042449 h 2732703"/>
              <a:gd name="connsiteX23" fmla="*/ 623455 w 3422073"/>
              <a:gd name="connsiteY23" fmla="*/ 876194 h 2732703"/>
              <a:gd name="connsiteX24" fmla="*/ 734291 w 3422073"/>
              <a:gd name="connsiteY24" fmla="*/ 806922 h 2732703"/>
              <a:gd name="connsiteX25" fmla="*/ 775855 w 3422073"/>
              <a:gd name="connsiteY25" fmla="*/ 723794 h 2732703"/>
              <a:gd name="connsiteX26" fmla="*/ 803564 w 3422073"/>
              <a:gd name="connsiteY26" fmla="*/ 682231 h 2732703"/>
              <a:gd name="connsiteX27" fmla="*/ 817419 w 3422073"/>
              <a:gd name="connsiteY27" fmla="*/ 640667 h 2732703"/>
              <a:gd name="connsiteX28" fmla="*/ 845128 w 3422073"/>
              <a:gd name="connsiteY28" fmla="*/ 543685 h 2732703"/>
              <a:gd name="connsiteX29" fmla="*/ 914400 w 3422073"/>
              <a:gd name="connsiteY29" fmla="*/ 418994 h 2732703"/>
              <a:gd name="connsiteX30" fmla="*/ 997528 w 3422073"/>
              <a:gd name="connsiteY30" fmla="*/ 335867 h 2732703"/>
              <a:gd name="connsiteX31" fmla="*/ 1080655 w 3422073"/>
              <a:gd name="connsiteY31" fmla="*/ 252740 h 2732703"/>
              <a:gd name="connsiteX32" fmla="*/ 1177637 w 3422073"/>
              <a:gd name="connsiteY32" fmla="*/ 169612 h 2732703"/>
              <a:gd name="connsiteX33" fmla="*/ 1219200 w 3422073"/>
              <a:gd name="connsiteY33" fmla="*/ 141903 h 2732703"/>
              <a:gd name="connsiteX34" fmla="*/ 1316182 w 3422073"/>
              <a:gd name="connsiteY34" fmla="*/ 128049 h 2732703"/>
              <a:gd name="connsiteX35" fmla="*/ 1399310 w 3422073"/>
              <a:gd name="connsiteY35" fmla="*/ 58776 h 2732703"/>
              <a:gd name="connsiteX36" fmla="*/ 1482437 w 3422073"/>
              <a:gd name="connsiteY36" fmla="*/ 31067 h 2732703"/>
              <a:gd name="connsiteX37" fmla="*/ 1524000 w 3422073"/>
              <a:gd name="connsiteY37" fmla="*/ 44922 h 2732703"/>
              <a:gd name="connsiteX38" fmla="*/ 1537855 w 3422073"/>
              <a:gd name="connsiteY38" fmla="*/ 86485 h 2732703"/>
              <a:gd name="connsiteX39" fmla="*/ 1579419 w 3422073"/>
              <a:gd name="connsiteY39" fmla="*/ 58776 h 2732703"/>
              <a:gd name="connsiteX40" fmla="*/ 1662546 w 3422073"/>
              <a:gd name="connsiteY40" fmla="*/ 31067 h 2732703"/>
              <a:gd name="connsiteX41" fmla="*/ 1745673 w 3422073"/>
              <a:gd name="connsiteY41" fmla="*/ 86485 h 2732703"/>
              <a:gd name="connsiteX42" fmla="*/ 1828800 w 3422073"/>
              <a:gd name="connsiteY42" fmla="*/ 114194 h 2732703"/>
              <a:gd name="connsiteX43" fmla="*/ 1953491 w 3422073"/>
              <a:gd name="connsiteY43" fmla="*/ 58776 h 2732703"/>
              <a:gd name="connsiteX44" fmla="*/ 2175164 w 3422073"/>
              <a:gd name="connsiteY44" fmla="*/ 72631 h 2732703"/>
              <a:gd name="connsiteX45" fmla="*/ 2230582 w 3422073"/>
              <a:gd name="connsiteY45" fmla="*/ 86485 h 2732703"/>
              <a:gd name="connsiteX46" fmla="*/ 2286000 w 3422073"/>
              <a:gd name="connsiteY46" fmla="*/ 128049 h 2732703"/>
              <a:gd name="connsiteX47" fmla="*/ 2327564 w 3422073"/>
              <a:gd name="connsiteY47" fmla="*/ 155758 h 2732703"/>
              <a:gd name="connsiteX48" fmla="*/ 2355273 w 3422073"/>
              <a:gd name="connsiteY48" fmla="*/ 197322 h 2732703"/>
              <a:gd name="connsiteX49" fmla="*/ 2452255 w 3422073"/>
              <a:gd name="connsiteY49" fmla="*/ 238885 h 2732703"/>
              <a:gd name="connsiteX50" fmla="*/ 2563091 w 3422073"/>
              <a:gd name="connsiteY50" fmla="*/ 211176 h 2732703"/>
              <a:gd name="connsiteX51" fmla="*/ 2604655 w 3422073"/>
              <a:gd name="connsiteY51" fmla="*/ 183467 h 2732703"/>
              <a:gd name="connsiteX52" fmla="*/ 2798619 w 3422073"/>
              <a:gd name="connsiteY52" fmla="*/ 197322 h 2732703"/>
              <a:gd name="connsiteX53" fmla="*/ 2937164 w 3422073"/>
              <a:gd name="connsiteY53" fmla="*/ 225031 h 2732703"/>
              <a:gd name="connsiteX54" fmla="*/ 2978728 w 3422073"/>
              <a:gd name="connsiteY54" fmla="*/ 238885 h 2732703"/>
              <a:gd name="connsiteX55" fmla="*/ 3117273 w 3422073"/>
              <a:gd name="connsiteY55" fmla="*/ 280449 h 2732703"/>
              <a:gd name="connsiteX56" fmla="*/ 3158837 w 3422073"/>
              <a:gd name="connsiteY56" fmla="*/ 308158 h 2732703"/>
              <a:gd name="connsiteX57" fmla="*/ 3214255 w 3422073"/>
              <a:gd name="connsiteY57" fmla="*/ 335867 h 2732703"/>
              <a:gd name="connsiteX58" fmla="*/ 3241964 w 3422073"/>
              <a:gd name="connsiteY58" fmla="*/ 377431 h 2732703"/>
              <a:gd name="connsiteX59" fmla="*/ 3283528 w 3422073"/>
              <a:gd name="connsiteY59" fmla="*/ 391285 h 2732703"/>
              <a:gd name="connsiteX60" fmla="*/ 3338946 w 3422073"/>
              <a:gd name="connsiteY60" fmla="*/ 474412 h 2732703"/>
              <a:gd name="connsiteX61" fmla="*/ 3366655 w 3422073"/>
              <a:gd name="connsiteY61" fmla="*/ 557540 h 2732703"/>
              <a:gd name="connsiteX62" fmla="*/ 3380510 w 3422073"/>
              <a:gd name="connsiteY62" fmla="*/ 599103 h 2732703"/>
              <a:gd name="connsiteX63" fmla="*/ 3366655 w 3422073"/>
              <a:gd name="connsiteY63" fmla="*/ 682231 h 2732703"/>
              <a:gd name="connsiteX64" fmla="*/ 3352800 w 3422073"/>
              <a:gd name="connsiteY64" fmla="*/ 723794 h 2732703"/>
              <a:gd name="connsiteX65" fmla="*/ 3380510 w 3422073"/>
              <a:gd name="connsiteY65" fmla="*/ 806922 h 2732703"/>
              <a:gd name="connsiteX66" fmla="*/ 3394364 w 3422073"/>
              <a:gd name="connsiteY66" fmla="*/ 862340 h 2732703"/>
              <a:gd name="connsiteX67" fmla="*/ 3422073 w 3422073"/>
              <a:gd name="connsiteY67" fmla="*/ 903903 h 2732703"/>
              <a:gd name="connsiteX68" fmla="*/ 3408219 w 3422073"/>
              <a:gd name="connsiteY68" fmla="*/ 1167140 h 2732703"/>
              <a:gd name="connsiteX69" fmla="*/ 3394364 w 3422073"/>
              <a:gd name="connsiteY69" fmla="*/ 1208703 h 2732703"/>
              <a:gd name="connsiteX70" fmla="*/ 3366655 w 3422073"/>
              <a:gd name="connsiteY70" fmla="*/ 1250267 h 2732703"/>
              <a:gd name="connsiteX71" fmla="*/ 3325091 w 3422073"/>
              <a:gd name="connsiteY71" fmla="*/ 1291831 h 2732703"/>
              <a:gd name="connsiteX72" fmla="*/ 3200400 w 3422073"/>
              <a:gd name="connsiteY72" fmla="*/ 1277976 h 2732703"/>
              <a:gd name="connsiteX73" fmla="*/ 3117273 w 3422073"/>
              <a:gd name="connsiteY73" fmla="*/ 1250267 h 2732703"/>
              <a:gd name="connsiteX74" fmla="*/ 3075710 w 3422073"/>
              <a:gd name="connsiteY74" fmla="*/ 1236412 h 2732703"/>
              <a:gd name="connsiteX75" fmla="*/ 3034146 w 3422073"/>
              <a:gd name="connsiteY75" fmla="*/ 1264122 h 2732703"/>
              <a:gd name="connsiteX76" fmla="*/ 3006437 w 3422073"/>
              <a:gd name="connsiteY76" fmla="*/ 1347249 h 2732703"/>
              <a:gd name="connsiteX77" fmla="*/ 2992582 w 3422073"/>
              <a:gd name="connsiteY77" fmla="*/ 1499649 h 2732703"/>
              <a:gd name="connsiteX78" fmla="*/ 2937164 w 3422073"/>
              <a:gd name="connsiteY78" fmla="*/ 1568922 h 2732703"/>
              <a:gd name="connsiteX79" fmla="*/ 2867891 w 3422073"/>
              <a:gd name="connsiteY79" fmla="*/ 1638194 h 2732703"/>
              <a:gd name="connsiteX80" fmla="*/ 2646219 w 3422073"/>
              <a:gd name="connsiteY80" fmla="*/ 1624340 h 2732703"/>
              <a:gd name="connsiteX81" fmla="*/ 2604655 w 3422073"/>
              <a:gd name="connsiteY81" fmla="*/ 1610485 h 2732703"/>
              <a:gd name="connsiteX82" fmla="*/ 2590800 w 3422073"/>
              <a:gd name="connsiteY82" fmla="*/ 1652049 h 2732703"/>
              <a:gd name="connsiteX83" fmla="*/ 2535382 w 3422073"/>
              <a:gd name="connsiteY83" fmla="*/ 1721322 h 2732703"/>
              <a:gd name="connsiteX84" fmla="*/ 2507673 w 3422073"/>
              <a:gd name="connsiteY84" fmla="*/ 1859867 h 2732703"/>
              <a:gd name="connsiteX85" fmla="*/ 2493819 w 3422073"/>
              <a:gd name="connsiteY85" fmla="*/ 1915285 h 2732703"/>
              <a:gd name="connsiteX86" fmla="*/ 2466110 w 3422073"/>
              <a:gd name="connsiteY86" fmla="*/ 1956849 h 2732703"/>
              <a:gd name="connsiteX87" fmla="*/ 2216728 w 3422073"/>
              <a:gd name="connsiteY87" fmla="*/ 1970703 h 2732703"/>
              <a:gd name="connsiteX88" fmla="*/ 2175164 w 3422073"/>
              <a:gd name="connsiteY88" fmla="*/ 1998412 h 2732703"/>
              <a:gd name="connsiteX89" fmla="*/ 2133600 w 3422073"/>
              <a:gd name="connsiteY89" fmla="*/ 2178522 h 2732703"/>
              <a:gd name="connsiteX90" fmla="*/ 2078182 w 3422073"/>
              <a:gd name="connsiteY90" fmla="*/ 2303212 h 2732703"/>
              <a:gd name="connsiteX91" fmla="*/ 2050473 w 3422073"/>
              <a:gd name="connsiteY91" fmla="*/ 2414049 h 2732703"/>
              <a:gd name="connsiteX92" fmla="*/ 2022764 w 3422073"/>
              <a:gd name="connsiteY92" fmla="*/ 2497176 h 2732703"/>
              <a:gd name="connsiteX93" fmla="*/ 2008910 w 3422073"/>
              <a:gd name="connsiteY93" fmla="*/ 2538740 h 2732703"/>
              <a:gd name="connsiteX94" fmla="*/ 1981200 w 3422073"/>
              <a:gd name="connsiteY94" fmla="*/ 2566449 h 2732703"/>
              <a:gd name="connsiteX95" fmla="*/ 1967346 w 3422073"/>
              <a:gd name="connsiteY95" fmla="*/ 2608012 h 2732703"/>
              <a:gd name="connsiteX96" fmla="*/ 1925782 w 3422073"/>
              <a:gd name="connsiteY96" fmla="*/ 2580303 h 2732703"/>
              <a:gd name="connsiteX97" fmla="*/ 1870364 w 3422073"/>
              <a:gd name="connsiteY97" fmla="*/ 2497176 h 2732703"/>
              <a:gd name="connsiteX98" fmla="*/ 1787237 w 3422073"/>
              <a:gd name="connsiteY98" fmla="*/ 2372485 h 2732703"/>
              <a:gd name="connsiteX99" fmla="*/ 1731819 w 3422073"/>
              <a:gd name="connsiteY99" fmla="*/ 2303212 h 2732703"/>
              <a:gd name="connsiteX100" fmla="*/ 1634837 w 3422073"/>
              <a:gd name="connsiteY100" fmla="*/ 2289358 h 2732703"/>
              <a:gd name="connsiteX101" fmla="*/ 1385455 w 3422073"/>
              <a:gd name="connsiteY101" fmla="*/ 2303212 h 2732703"/>
              <a:gd name="connsiteX102" fmla="*/ 1302328 w 3422073"/>
              <a:gd name="connsiteY102" fmla="*/ 2330922 h 2732703"/>
              <a:gd name="connsiteX103" fmla="*/ 1233055 w 3422073"/>
              <a:gd name="connsiteY103" fmla="*/ 2414049 h 2732703"/>
              <a:gd name="connsiteX104" fmla="*/ 1177637 w 3422073"/>
              <a:gd name="connsiteY104" fmla="*/ 2427903 h 2732703"/>
              <a:gd name="connsiteX105" fmla="*/ 1025237 w 3422073"/>
              <a:gd name="connsiteY105" fmla="*/ 2441758 h 2732703"/>
              <a:gd name="connsiteX106" fmla="*/ 983673 w 3422073"/>
              <a:gd name="connsiteY106" fmla="*/ 2455612 h 2732703"/>
              <a:gd name="connsiteX107" fmla="*/ 914400 w 3422073"/>
              <a:gd name="connsiteY107" fmla="*/ 2511031 h 2732703"/>
              <a:gd name="connsiteX108" fmla="*/ 872837 w 3422073"/>
              <a:gd name="connsiteY108" fmla="*/ 2538740 h 2732703"/>
              <a:gd name="connsiteX109" fmla="*/ 831273 w 3422073"/>
              <a:gd name="connsiteY109" fmla="*/ 2621867 h 2732703"/>
              <a:gd name="connsiteX110" fmla="*/ 748146 w 3422073"/>
              <a:gd name="connsiteY110" fmla="*/ 2649576 h 2732703"/>
              <a:gd name="connsiteX111" fmla="*/ 720437 w 3422073"/>
              <a:gd name="connsiteY111" fmla="*/ 2691140 h 2732703"/>
              <a:gd name="connsiteX112" fmla="*/ 665019 w 3422073"/>
              <a:gd name="connsiteY112" fmla="*/ 2704994 h 2732703"/>
              <a:gd name="connsiteX113" fmla="*/ 623455 w 3422073"/>
              <a:gd name="connsiteY113" fmla="*/ 2732703 h 2732703"/>
              <a:gd name="connsiteX114" fmla="*/ 180110 w 3422073"/>
              <a:gd name="connsiteY114" fmla="*/ 2704994 h 2732703"/>
              <a:gd name="connsiteX115" fmla="*/ 69273 w 3422073"/>
              <a:gd name="connsiteY115" fmla="*/ 2691140 h 2732703"/>
              <a:gd name="connsiteX116" fmla="*/ 0 w 3422073"/>
              <a:gd name="connsiteY116" fmla="*/ 2677285 h 2732703"/>
              <a:gd name="connsiteX117" fmla="*/ 41564 w 3422073"/>
              <a:gd name="connsiteY117" fmla="*/ 2635722 h 273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422073" h="2732703">
                <a:moveTo>
                  <a:pt x="41564" y="2635722"/>
                </a:moveTo>
                <a:cubicBezTo>
                  <a:pt x="53110" y="2591849"/>
                  <a:pt x="38434" y="2486007"/>
                  <a:pt x="69273" y="2414049"/>
                </a:cubicBezTo>
                <a:cubicBezTo>
                  <a:pt x="77409" y="2395066"/>
                  <a:pt x="83760" y="2374497"/>
                  <a:pt x="96982" y="2358631"/>
                </a:cubicBezTo>
                <a:cubicBezTo>
                  <a:pt x="107642" y="2345839"/>
                  <a:pt x="124691" y="2340158"/>
                  <a:pt x="138546" y="2330922"/>
                </a:cubicBezTo>
                <a:cubicBezTo>
                  <a:pt x="143164" y="2312449"/>
                  <a:pt x="157018" y="2293976"/>
                  <a:pt x="152400" y="2275503"/>
                </a:cubicBezTo>
                <a:cubicBezTo>
                  <a:pt x="146800" y="2253102"/>
                  <a:pt x="121163" y="2240738"/>
                  <a:pt x="110837" y="2220085"/>
                </a:cubicBezTo>
                <a:cubicBezTo>
                  <a:pt x="102322" y="2203054"/>
                  <a:pt x="101600" y="2183140"/>
                  <a:pt x="96982" y="2164667"/>
                </a:cubicBezTo>
                <a:cubicBezTo>
                  <a:pt x="101600" y="2127722"/>
                  <a:pt x="104177" y="2090463"/>
                  <a:pt x="110837" y="2053831"/>
                </a:cubicBezTo>
                <a:cubicBezTo>
                  <a:pt x="113449" y="2039463"/>
                  <a:pt x="115568" y="2023671"/>
                  <a:pt x="124691" y="2012267"/>
                </a:cubicBezTo>
                <a:cubicBezTo>
                  <a:pt x="135093" y="1999265"/>
                  <a:pt x="151039" y="1991321"/>
                  <a:pt x="166255" y="1984558"/>
                </a:cubicBezTo>
                <a:cubicBezTo>
                  <a:pt x="192945" y="1972696"/>
                  <a:pt x="249382" y="1956849"/>
                  <a:pt x="249382" y="1956849"/>
                </a:cubicBezTo>
                <a:cubicBezTo>
                  <a:pt x="279228" y="1867313"/>
                  <a:pt x="257608" y="1942343"/>
                  <a:pt x="277091" y="1776740"/>
                </a:cubicBezTo>
                <a:cubicBezTo>
                  <a:pt x="280907" y="1744308"/>
                  <a:pt x="284542" y="1711779"/>
                  <a:pt x="290946" y="1679758"/>
                </a:cubicBezTo>
                <a:cubicBezTo>
                  <a:pt x="293810" y="1665438"/>
                  <a:pt x="295677" y="1649598"/>
                  <a:pt x="304800" y="1638194"/>
                </a:cubicBezTo>
                <a:cubicBezTo>
                  <a:pt x="315202" y="1625192"/>
                  <a:pt x="333572" y="1621145"/>
                  <a:pt x="346364" y="1610485"/>
                </a:cubicBezTo>
                <a:cubicBezTo>
                  <a:pt x="361416" y="1597942"/>
                  <a:pt x="374073" y="1582776"/>
                  <a:pt x="387928" y="1568922"/>
                </a:cubicBezTo>
                <a:cubicBezTo>
                  <a:pt x="399796" y="1533316"/>
                  <a:pt x="408680" y="1510205"/>
                  <a:pt x="415637" y="1471940"/>
                </a:cubicBezTo>
                <a:cubicBezTo>
                  <a:pt x="421479" y="1439811"/>
                  <a:pt x="423087" y="1406979"/>
                  <a:pt x="429491" y="1374958"/>
                </a:cubicBezTo>
                <a:cubicBezTo>
                  <a:pt x="432355" y="1360637"/>
                  <a:pt x="439334" y="1347436"/>
                  <a:pt x="443346" y="1333394"/>
                </a:cubicBezTo>
                <a:cubicBezTo>
                  <a:pt x="448577" y="1315085"/>
                  <a:pt x="451729" y="1296214"/>
                  <a:pt x="457200" y="1277976"/>
                </a:cubicBezTo>
                <a:cubicBezTo>
                  <a:pt x="486306" y="1180957"/>
                  <a:pt x="479571" y="1213707"/>
                  <a:pt x="512619" y="1125576"/>
                </a:cubicBezTo>
                <a:cubicBezTo>
                  <a:pt x="517747" y="1111902"/>
                  <a:pt x="519942" y="1097074"/>
                  <a:pt x="526473" y="1084012"/>
                </a:cubicBezTo>
                <a:cubicBezTo>
                  <a:pt x="533919" y="1069119"/>
                  <a:pt x="544946" y="1056303"/>
                  <a:pt x="554182" y="1042449"/>
                </a:cubicBezTo>
                <a:cubicBezTo>
                  <a:pt x="567801" y="994783"/>
                  <a:pt x="581804" y="914058"/>
                  <a:pt x="623455" y="876194"/>
                </a:cubicBezTo>
                <a:cubicBezTo>
                  <a:pt x="655692" y="846887"/>
                  <a:pt x="734291" y="806922"/>
                  <a:pt x="734291" y="806922"/>
                </a:cubicBezTo>
                <a:cubicBezTo>
                  <a:pt x="813704" y="687801"/>
                  <a:pt x="718492" y="838519"/>
                  <a:pt x="775855" y="723794"/>
                </a:cubicBezTo>
                <a:cubicBezTo>
                  <a:pt x="783302" y="708901"/>
                  <a:pt x="796117" y="697124"/>
                  <a:pt x="803564" y="682231"/>
                </a:cubicBezTo>
                <a:cubicBezTo>
                  <a:pt x="810095" y="669169"/>
                  <a:pt x="813407" y="654709"/>
                  <a:pt x="817419" y="640667"/>
                </a:cubicBezTo>
                <a:cubicBezTo>
                  <a:pt x="827465" y="605506"/>
                  <a:pt x="830889" y="576909"/>
                  <a:pt x="845128" y="543685"/>
                </a:cubicBezTo>
                <a:cubicBezTo>
                  <a:pt x="856942" y="516118"/>
                  <a:pt x="898637" y="438260"/>
                  <a:pt x="914400" y="418994"/>
                </a:cubicBezTo>
                <a:cubicBezTo>
                  <a:pt x="939214" y="388665"/>
                  <a:pt x="969819" y="363576"/>
                  <a:pt x="997528" y="335867"/>
                </a:cubicBezTo>
                <a:lnTo>
                  <a:pt x="1080655" y="252740"/>
                </a:lnTo>
                <a:cubicBezTo>
                  <a:pt x="1131008" y="202388"/>
                  <a:pt x="1115429" y="214047"/>
                  <a:pt x="1177637" y="169612"/>
                </a:cubicBezTo>
                <a:cubicBezTo>
                  <a:pt x="1191186" y="159934"/>
                  <a:pt x="1203251" y="146688"/>
                  <a:pt x="1219200" y="141903"/>
                </a:cubicBezTo>
                <a:cubicBezTo>
                  <a:pt x="1250478" y="132520"/>
                  <a:pt x="1283855" y="132667"/>
                  <a:pt x="1316182" y="128049"/>
                </a:cubicBezTo>
                <a:cubicBezTo>
                  <a:pt x="1342284" y="101947"/>
                  <a:pt x="1364589" y="74207"/>
                  <a:pt x="1399310" y="58776"/>
                </a:cubicBezTo>
                <a:cubicBezTo>
                  <a:pt x="1426000" y="46914"/>
                  <a:pt x="1482437" y="31067"/>
                  <a:pt x="1482437" y="31067"/>
                </a:cubicBezTo>
                <a:cubicBezTo>
                  <a:pt x="1496291" y="35685"/>
                  <a:pt x="1513674" y="34596"/>
                  <a:pt x="1524000" y="44922"/>
                </a:cubicBezTo>
                <a:cubicBezTo>
                  <a:pt x="1534326" y="55248"/>
                  <a:pt x="1523687" y="82943"/>
                  <a:pt x="1537855" y="86485"/>
                </a:cubicBezTo>
                <a:cubicBezTo>
                  <a:pt x="1554009" y="90523"/>
                  <a:pt x="1564203" y="65539"/>
                  <a:pt x="1579419" y="58776"/>
                </a:cubicBezTo>
                <a:cubicBezTo>
                  <a:pt x="1606109" y="46914"/>
                  <a:pt x="1662546" y="31067"/>
                  <a:pt x="1662546" y="31067"/>
                </a:cubicBezTo>
                <a:cubicBezTo>
                  <a:pt x="1800056" y="76905"/>
                  <a:pt x="1589999" y="0"/>
                  <a:pt x="1745673" y="86485"/>
                </a:cubicBezTo>
                <a:cubicBezTo>
                  <a:pt x="1771205" y="100670"/>
                  <a:pt x="1828800" y="114194"/>
                  <a:pt x="1828800" y="114194"/>
                </a:cubicBezTo>
                <a:cubicBezTo>
                  <a:pt x="1927724" y="81220"/>
                  <a:pt x="1887625" y="102687"/>
                  <a:pt x="1953491" y="58776"/>
                </a:cubicBezTo>
                <a:cubicBezTo>
                  <a:pt x="2027382" y="63394"/>
                  <a:pt x="2101496" y="65264"/>
                  <a:pt x="2175164" y="72631"/>
                </a:cubicBezTo>
                <a:cubicBezTo>
                  <a:pt x="2194111" y="74526"/>
                  <a:pt x="2213551" y="77970"/>
                  <a:pt x="2230582" y="86485"/>
                </a:cubicBezTo>
                <a:cubicBezTo>
                  <a:pt x="2251235" y="96812"/>
                  <a:pt x="2267210" y="114628"/>
                  <a:pt x="2286000" y="128049"/>
                </a:cubicBezTo>
                <a:cubicBezTo>
                  <a:pt x="2299550" y="137727"/>
                  <a:pt x="2313709" y="146522"/>
                  <a:pt x="2327564" y="155758"/>
                </a:cubicBezTo>
                <a:cubicBezTo>
                  <a:pt x="2336800" y="169613"/>
                  <a:pt x="2343499" y="185548"/>
                  <a:pt x="2355273" y="197322"/>
                </a:cubicBezTo>
                <a:cubicBezTo>
                  <a:pt x="2387166" y="229215"/>
                  <a:pt x="2409860" y="228287"/>
                  <a:pt x="2452255" y="238885"/>
                </a:cubicBezTo>
                <a:cubicBezTo>
                  <a:pt x="2489200" y="229649"/>
                  <a:pt x="2527301" y="224190"/>
                  <a:pt x="2563091" y="211176"/>
                </a:cubicBezTo>
                <a:cubicBezTo>
                  <a:pt x="2578740" y="205486"/>
                  <a:pt x="2588033" y="184445"/>
                  <a:pt x="2604655" y="183467"/>
                </a:cubicBezTo>
                <a:cubicBezTo>
                  <a:pt x="2669363" y="179661"/>
                  <a:pt x="2733964" y="192704"/>
                  <a:pt x="2798619" y="197322"/>
                </a:cubicBezTo>
                <a:cubicBezTo>
                  <a:pt x="2892519" y="228621"/>
                  <a:pt x="2777968" y="193192"/>
                  <a:pt x="2937164" y="225031"/>
                </a:cubicBezTo>
                <a:cubicBezTo>
                  <a:pt x="2951484" y="227895"/>
                  <a:pt x="2964873" y="234267"/>
                  <a:pt x="2978728" y="238885"/>
                </a:cubicBezTo>
                <a:cubicBezTo>
                  <a:pt x="3072256" y="301238"/>
                  <a:pt x="2955181" y="231821"/>
                  <a:pt x="3117273" y="280449"/>
                </a:cubicBezTo>
                <a:cubicBezTo>
                  <a:pt x="3133222" y="285234"/>
                  <a:pt x="3144380" y="299897"/>
                  <a:pt x="3158837" y="308158"/>
                </a:cubicBezTo>
                <a:cubicBezTo>
                  <a:pt x="3176769" y="318405"/>
                  <a:pt x="3195782" y="326631"/>
                  <a:pt x="3214255" y="335867"/>
                </a:cubicBezTo>
                <a:cubicBezTo>
                  <a:pt x="3223491" y="349722"/>
                  <a:pt x="3228962" y="367029"/>
                  <a:pt x="3241964" y="377431"/>
                </a:cubicBezTo>
                <a:cubicBezTo>
                  <a:pt x="3253368" y="386554"/>
                  <a:pt x="3273201" y="380958"/>
                  <a:pt x="3283528" y="391285"/>
                </a:cubicBezTo>
                <a:cubicBezTo>
                  <a:pt x="3307076" y="414833"/>
                  <a:pt x="3338946" y="474412"/>
                  <a:pt x="3338946" y="474412"/>
                </a:cubicBezTo>
                <a:lnTo>
                  <a:pt x="3366655" y="557540"/>
                </a:lnTo>
                <a:lnTo>
                  <a:pt x="3380510" y="599103"/>
                </a:lnTo>
                <a:cubicBezTo>
                  <a:pt x="3375892" y="626812"/>
                  <a:pt x="3372749" y="654808"/>
                  <a:pt x="3366655" y="682231"/>
                </a:cubicBezTo>
                <a:cubicBezTo>
                  <a:pt x="3363487" y="696487"/>
                  <a:pt x="3351187" y="709280"/>
                  <a:pt x="3352800" y="723794"/>
                </a:cubicBezTo>
                <a:cubicBezTo>
                  <a:pt x="3356026" y="752824"/>
                  <a:pt x="3373426" y="778586"/>
                  <a:pt x="3380510" y="806922"/>
                </a:cubicBezTo>
                <a:cubicBezTo>
                  <a:pt x="3385128" y="825395"/>
                  <a:pt x="3386863" y="844838"/>
                  <a:pt x="3394364" y="862340"/>
                </a:cubicBezTo>
                <a:cubicBezTo>
                  <a:pt x="3400923" y="877645"/>
                  <a:pt x="3412837" y="890049"/>
                  <a:pt x="3422073" y="903903"/>
                </a:cubicBezTo>
                <a:cubicBezTo>
                  <a:pt x="3417455" y="991649"/>
                  <a:pt x="3416174" y="1079634"/>
                  <a:pt x="3408219" y="1167140"/>
                </a:cubicBezTo>
                <a:cubicBezTo>
                  <a:pt x="3406897" y="1181684"/>
                  <a:pt x="3400895" y="1195641"/>
                  <a:pt x="3394364" y="1208703"/>
                </a:cubicBezTo>
                <a:cubicBezTo>
                  <a:pt x="3386917" y="1223596"/>
                  <a:pt x="3377315" y="1237475"/>
                  <a:pt x="3366655" y="1250267"/>
                </a:cubicBezTo>
                <a:cubicBezTo>
                  <a:pt x="3354112" y="1265319"/>
                  <a:pt x="3338946" y="1277976"/>
                  <a:pt x="3325091" y="1291831"/>
                </a:cubicBezTo>
                <a:cubicBezTo>
                  <a:pt x="3283527" y="1287213"/>
                  <a:pt x="3241407" y="1286178"/>
                  <a:pt x="3200400" y="1277976"/>
                </a:cubicBezTo>
                <a:cubicBezTo>
                  <a:pt x="3171759" y="1272248"/>
                  <a:pt x="3144982" y="1259503"/>
                  <a:pt x="3117273" y="1250267"/>
                </a:cubicBezTo>
                <a:lnTo>
                  <a:pt x="3075710" y="1236412"/>
                </a:lnTo>
                <a:cubicBezTo>
                  <a:pt x="3061855" y="1245649"/>
                  <a:pt x="3042971" y="1250002"/>
                  <a:pt x="3034146" y="1264122"/>
                </a:cubicBezTo>
                <a:cubicBezTo>
                  <a:pt x="3018666" y="1288890"/>
                  <a:pt x="3006437" y="1347249"/>
                  <a:pt x="3006437" y="1347249"/>
                </a:cubicBezTo>
                <a:cubicBezTo>
                  <a:pt x="3001819" y="1398049"/>
                  <a:pt x="3007797" y="1450961"/>
                  <a:pt x="2992582" y="1499649"/>
                </a:cubicBezTo>
                <a:cubicBezTo>
                  <a:pt x="2983762" y="1527874"/>
                  <a:pt x="2954906" y="1545265"/>
                  <a:pt x="2937164" y="1568922"/>
                </a:cubicBezTo>
                <a:cubicBezTo>
                  <a:pt x="2890983" y="1630496"/>
                  <a:pt x="2932545" y="1595092"/>
                  <a:pt x="2867891" y="1638194"/>
                </a:cubicBezTo>
                <a:cubicBezTo>
                  <a:pt x="2794000" y="1633576"/>
                  <a:pt x="2719847" y="1632090"/>
                  <a:pt x="2646219" y="1624340"/>
                </a:cubicBezTo>
                <a:cubicBezTo>
                  <a:pt x="2631695" y="1622811"/>
                  <a:pt x="2617717" y="1603954"/>
                  <a:pt x="2604655" y="1610485"/>
                </a:cubicBezTo>
                <a:cubicBezTo>
                  <a:pt x="2591593" y="1617016"/>
                  <a:pt x="2597331" y="1638987"/>
                  <a:pt x="2590800" y="1652049"/>
                </a:cubicBezTo>
                <a:cubicBezTo>
                  <a:pt x="2573323" y="1687002"/>
                  <a:pt x="2561153" y="1695550"/>
                  <a:pt x="2535382" y="1721322"/>
                </a:cubicBezTo>
                <a:cubicBezTo>
                  <a:pt x="2511737" y="1886840"/>
                  <a:pt x="2535310" y="1763138"/>
                  <a:pt x="2507673" y="1859867"/>
                </a:cubicBezTo>
                <a:cubicBezTo>
                  <a:pt x="2502442" y="1878176"/>
                  <a:pt x="2501320" y="1897783"/>
                  <a:pt x="2493819" y="1915285"/>
                </a:cubicBezTo>
                <a:cubicBezTo>
                  <a:pt x="2487260" y="1930590"/>
                  <a:pt x="2482438" y="1953583"/>
                  <a:pt x="2466110" y="1956849"/>
                </a:cubicBezTo>
                <a:cubicBezTo>
                  <a:pt x="2384471" y="1973177"/>
                  <a:pt x="2299855" y="1966085"/>
                  <a:pt x="2216728" y="1970703"/>
                </a:cubicBezTo>
                <a:cubicBezTo>
                  <a:pt x="2202873" y="1979939"/>
                  <a:pt x="2182611" y="1983519"/>
                  <a:pt x="2175164" y="1998412"/>
                </a:cubicBezTo>
                <a:cubicBezTo>
                  <a:pt x="2154263" y="2040214"/>
                  <a:pt x="2147183" y="2128720"/>
                  <a:pt x="2133600" y="2178522"/>
                </a:cubicBezTo>
                <a:cubicBezTo>
                  <a:pt x="2110771" y="2262227"/>
                  <a:pt x="2116309" y="2246022"/>
                  <a:pt x="2078182" y="2303212"/>
                </a:cubicBezTo>
                <a:cubicBezTo>
                  <a:pt x="2036140" y="2429343"/>
                  <a:pt x="2100637" y="2230118"/>
                  <a:pt x="2050473" y="2414049"/>
                </a:cubicBezTo>
                <a:cubicBezTo>
                  <a:pt x="2042788" y="2442228"/>
                  <a:pt x="2032000" y="2469467"/>
                  <a:pt x="2022764" y="2497176"/>
                </a:cubicBezTo>
                <a:cubicBezTo>
                  <a:pt x="2018146" y="2511031"/>
                  <a:pt x="2019237" y="2528414"/>
                  <a:pt x="2008910" y="2538740"/>
                </a:cubicBezTo>
                <a:lnTo>
                  <a:pt x="1981200" y="2566449"/>
                </a:lnTo>
                <a:cubicBezTo>
                  <a:pt x="1976582" y="2580303"/>
                  <a:pt x="1981514" y="2604470"/>
                  <a:pt x="1967346" y="2608012"/>
                </a:cubicBezTo>
                <a:cubicBezTo>
                  <a:pt x="1951192" y="2612050"/>
                  <a:pt x="1936747" y="2592834"/>
                  <a:pt x="1925782" y="2580303"/>
                </a:cubicBezTo>
                <a:cubicBezTo>
                  <a:pt x="1903852" y="2555241"/>
                  <a:pt x="1888837" y="2524885"/>
                  <a:pt x="1870364" y="2497176"/>
                </a:cubicBezTo>
                <a:lnTo>
                  <a:pt x="1787237" y="2372485"/>
                </a:lnTo>
                <a:cubicBezTo>
                  <a:pt x="1781044" y="2363195"/>
                  <a:pt x="1748739" y="2308852"/>
                  <a:pt x="1731819" y="2303212"/>
                </a:cubicBezTo>
                <a:cubicBezTo>
                  <a:pt x="1700839" y="2292885"/>
                  <a:pt x="1667164" y="2293976"/>
                  <a:pt x="1634837" y="2289358"/>
                </a:cubicBezTo>
                <a:cubicBezTo>
                  <a:pt x="1551710" y="2293976"/>
                  <a:pt x="1468068" y="2292885"/>
                  <a:pt x="1385455" y="2303212"/>
                </a:cubicBezTo>
                <a:cubicBezTo>
                  <a:pt x="1356473" y="2306835"/>
                  <a:pt x="1302328" y="2330922"/>
                  <a:pt x="1302328" y="2330922"/>
                </a:cubicBezTo>
                <a:cubicBezTo>
                  <a:pt x="1284671" y="2357407"/>
                  <a:pt x="1261775" y="2397638"/>
                  <a:pt x="1233055" y="2414049"/>
                </a:cubicBezTo>
                <a:cubicBezTo>
                  <a:pt x="1216523" y="2423496"/>
                  <a:pt x="1196511" y="2425386"/>
                  <a:pt x="1177637" y="2427903"/>
                </a:cubicBezTo>
                <a:cubicBezTo>
                  <a:pt x="1127075" y="2434645"/>
                  <a:pt x="1076037" y="2437140"/>
                  <a:pt x="1025237" y="2441758"/>
                </a:cubicBezTo>
                <a:cubicBezTo>
                  <a:pt x="1011382" y="2446376"/>
                  <a:pt x="996735" y="2449081"/>
                  <a:pt x="983673" y="2455612"/>
                </a:cubicBezTo>
                <a:cubicBezTo>
                  <a:pt x="926825" y="2484036"/>
                  <a:pt x="957349" y="2476672"/>
                  <a:pt x="914400" y="2511031"/>
                </a:cubicBezTo>
                <a:cubicBezTo>
                  <a:pt x="901398" y="2521433"/>
                  <a:pt x="886691" y="2529504"/>
                  <a:pt x="872837" y="2538740"/>
                </a:cubicBezTo>
                <a:cubicBezTo>
                  <a:pt x="865288" y="2561386"/>
                  <a:pt x="853889" y="2607732"/>
                  <a:pt x="831273" y="2621867"/>
                </a:cubicBezTo>
                <a:cubicBezTo>
                  <a:pt x="806505" y="2637347"/>
                  <a:pt x="748146" y="2649576"/>
                  <a:pt x="748146" y="2649576"/>
                </a:cubicBezTo>
                <a:cubicBezTo>
                  <a:pt x="738910" y="2663431"/>
                  <a:pt x="734292" y="2681904"/>
                  <a:pt x="720437" y="2691140"/>
                </a:cubicBezTo>
                <a:cubicBezTo>
                  <a:pt x="704594" y="2701702"/>
                  <a:pt x="682521" y="2697493"/>
                  <a:pt x="665019" y="2704994"/>
                </a:cubicBezTo>
                <a:cubicBezTo>
                  <a:pt x="649714" y="2711553"/>
                  <a:pt x="637310" y="2723467"/>
                  <a:pt x="623455" y="2732703"/>
                </a:cubicBezTo>
                <a:cubicBezTo>
                  <a:pt x="434036" y="2723232"/>
                  <a:pt x="352406" y="2722224"/>
                  <a:pt x="180110" y="2704994"/>
                </a:cubicBezTo>
                <a:cubicBezTo>
                  <a:pt x="143062" y="2701289"/>
                  <a:pt x="106073" y="2696802"/>
                  <a:pt x="69273" y="2691140"/>
                </a:cubicBezTo>
                <a:cubicBezTo>
                  <a:pt x="45999" y="2687559"/>
                  <a:pt x="23091" y="2681903"/>
                  <a:pt x="0" y="2677285"/>
                </a:cubicBezTo>
                <a:cubicBezTo>
                  <a:pt x="15553" y="2583972"/>
                  <a:pt x="30019" y="2679595"/>
                  <a:pt x="41564" y="2635722"/>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69" name="Straight Connector 68"/>
          <p:cNvCxnSpPr/>
          <p:nvPr/>
        </p:nvCxnSpPr>
        <p:spPr>
          <a:xfrm>
            <a:off x="2308095" y="3781423"/>
            <a:ext cx="464820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308095" y="4314823"/>
            <a:ext cx="464820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4422645" y="3795713"/>
            <a:ext cx="1600200" cy="523220"/>
          </a:xfrm>
          <a:prstGeom prst="rect">
            <a:avLst/>
          </a:prstGeom>
          <a:noFill/>
        </p:spPr>
        <p:txBody>
          <a:bodyPr>
            <a:spAutoFit/>
          </a:bodyPr>
          <a:lstStyle/>
          <a:p>
            <a:pPr algn="ctr">
              <a:defRPr/>
            </a:pPr>
            <a:r>
              <a:rPr lang="en-US" sz="1400" dirty="0">
                <a:solidFill>
                  <a:prstClr val="black"/>
                </a:solidFill>
                <a:cs typeface="Arial" pitchFamily="34" charset="0"/>
              </a:rPr>
              <a:t>“Controlling layer” (upslope winds)</a:t>
            </a:r>
          </a:p>
        </p:txBody>
      </p:sp>
      <p:cxnSp>
        <p:nvCxnSpPr>
          <p:cNvPr id="72" name="Straight Arrow Connector 71"/>
          <p:cNvCxnSpPr/>
          <p:nvPr/>
        </p:nvCxnSpPr>
        <p:spPr>
          <a:xfrm rot="5400000">
            <a:off x="5928389" y="4048919"/>
            <a:ext cx="533400" cy="1587"/>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5324345" y="4656138"/>
            <a:ext cx="1466851" cy="523220"/>
          </a:xfrm>
          <a:prstGeom prst="rect">
            <a:avLst/>
          </a:prstGeom>
          <a:noFill/>
        </p:spPr>
        <p:txBody>
          <a:bodyPr>
            <a:spAutoFit/>
          </a:bodyPr>
          <a:lstStyle/>
          <a:p>
            <a:pPr>
              <a:defRPr/>
            </a:pPr>
            <a:r>
              <a:rPr lang="en-US" sz="1400" dirty="0">
                <a:solidFill>
                  <a:prstClr val="black"/>
                </a:solidFill>
                <a:cs typeface="Arial" pitchFamily="34" charset="0"/>
              </a:rPr>
              <a:t>Surface friction and barrier jet</a:t>
            </a:r>
          </a:p>
        </p:txBody>
      </p:sp>
      <p:cxnSp>
        <p:nvCxnSpPr>
          <p:cNvPr id="74" name="Straight Connector 73"/>
          <p:cNvCxnSpPr/>
          <p:nvPr/>
        </p:nvCxnSpPr>
        <p:spPr>
          <a:xfrm rot="5400000">
            <a:off x="7756395" y="4429123"/>
            <a:ext cx="76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5400000">
            <a:off x="7908795" y="4429123"/>
            <a:ext cx="76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7369047" y="4721224"/>
            <a:ext cx="1042987" cy="646331"/>
          </a:xfrm>
          <a:prstGeom prst="rect">
            <a:avLst/>
          </a:prstGeom>
          <a:noFill/>
        </p:spPr>
        <p:txBody>
          <a:bodyPr>
            <a:spAutoFit/>
          </a:bodyPr>
          <a:lstStyle/>
          <a:p>
            <a:pPr algn="ctr">
              <a:defRPr/>
            </a:pPr>
            <a:r>
              <a:rPr lang="en-US" sz="900" dirty="0">
                <a:solidFill>
                  <a:prstClr val="black"/>
                </a:solidFill>
                <a:cs typeface="Arial" pitchFamily="34" charset="0"/>
              </a:rPr>
              <a:t>S-PROF precipitation profiler; surface met;  </a:t>
            </a:r>
            <a:r>
              <a:rPr lang="en-US" sz="900" dirty="0" err="1">
                <a:solidFill>
                  <a:prstClr val="black"/>
                </a:solidFill>
                <a:cs typeface="Arial" pitchFamily="34" charset="0"/>
              </a:rPr>
              <a:t>disdrometer</a:t>
            </a:r>
            <a:endParaRPr lang="en-US" sz="900" dirty="0">
              <a:solidFill>
                <a:prstClr val="black"/>
              </a:solidFill>
              <a:cs typeface="Arial" pitchFamily="34" charset="0"/>
            </a:endParaRPr>
          </a:p>
        </p:txBody>
      </p:sp>
      <p:cxnSp>
        <p:nvCxnSpPr>
          <p:cNvPr id="77" name="Straight Arrow Connector 76"/>
          <p:cNvCxnSpPr/>
          <p:nvPr/>
        </p:nvCxnSpPr>
        <p:spPr>
          <a:xfrm rot="5400000" flipH="1" flipV="1">
            <a:off x="7757189" y="4604544"/>
            <a:ext cx="228600"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78" name="Group 199"/>
          <p:cNvGrpSpPr>
            <a:grpSpLocks/>
          </p:cNvGrpSpPr>
          <p:nvPr/>
        </p:nvGrpSpPr>
        <p:grpSpPr bwMode="auto">
          <a:xfrm>
            <a:off x="2308095" y="3281366"/>
            <a:ext cx="7239000" cy="307777"/>
            <a:chOff x="1147339" y="3171824"/>
            <a:chExt cx="7239000" cy="307579"/>
          </a:xfrm>
        </p:grpSpPr>
        <p:cxnSp>
          <p:nvCxnSpPr>
            <p:cNvPr id="79" name="Straight Connector 78"/>
            <p:cNvCxnSpPr/>
            <p:nvPr/>
          </p:nvCxnSpPr>
          <p:spPr>
            <a:xfrm>
              <a:off x="1147339" y="3325712"/>
              <a:ext cx="7239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4500139" y="3171824"/>
              <a:ext cx="1005788" cy="307579"/>
            </a:xfrm>
            <a:prstGeom prst="rect">
              <a:avLst/>
            </a:prstGeom>
            <a:solidFill>
              <a:schemeClr val="bg1"/>
            </a:solidFill>
          </p:spPr>
          <p:txBody>
            <a:bodyPr wrap="none">
              <a:spAutoFit/>
            </a:bodyPr>
            <a:lstStyle/>
            <a:p>
              <a:pPr>
                <a:defRPr/>
              </a:pPr>
              <a:r>
                <a:rPr lang="en-US" sz="1400" dirty="0">
                  <a:solidFill>
                    <a:prstClr val="black"/>
                  </a:solidFill>
                  <a:cs typeface="Arial" pitchFamily="34" charset="0"/>
                </a:rPr>
                <a:t>Snow  level</a:t>
              </a:r>
            </a:p>
          </p:txBody>
        </p:sp>
      </p:grpSp>
      <p:grpSp>
        <p:nvGrpSpPr>
          <p:cNvPr id="81" name="Group 193"/>
          <p:cNvGrpSpPr>
            <a:grpSpLocks/>
          </p:cNvGrpSpPr>
          <p:nvPr/>
        </p:nvGrpSpPr>
        <p:grpSpPr bwMode="auto">
          <a:xfrm>
            <a:off x="2368422" y="966791"/>
            <a:ext cx="884237" cy="344487"/>
            <a:chOff x="867845" y="833294"/>
            <a:chExt cx="1371600" cy="533398"/>
          </a:xfrm>
        </p:grpSpPr>
        <p:sp>
          <p:nvSpPr>
            <p:cNvPr id="82" name="Flowchart: Magnetic Disk 35"/>
            <p:cNvSpPr/>
            <p:nvPr/>
          </p:nvSpPr>
          <p:spPr>
            <a:xfrm rot="20400000" flipH="1">
              <a:off x="1412052" y="921784"/>
              <a:ext cx="302886" cy="380998"/>
            </a:xfrm>
            <a:prstGeom prst="flowChartMagneticDisk">
              <a:avLst/>
            </a:prstGeom>
            <a:solidFill>
              <a:schemeClr val="bg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3" name="Parallelogram 82"/>
            <p:cNvSpPr/>
            <p:nvPr/>
          </p:nvSpPr>
          <p:spPr>
            <a:xfrm rot="20400000" flipV="1">
              <a:off x="1781424" y="833294"/>
              <a:ext cx="458021" cy="228599"/>
            </a:xfrm>
            <a:prstGeom prst="parallelogram">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4" name="Parallelogram 83"/>
            <p:cNvSpPr/>
            <p:nvPr/>
          </p:nvSpPr>
          <p:spPr>
            <a:xfrm rot="20400000" flipV="1">
              <a:off x="867845" y="1138093"/>
              <a:ext cx="458021" cy="228599"/>
            </a:xfrm>
            <a:prstGeom prst="parallelogram">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85" name="Straight Connector 84"/>
            <p:cNvCxnSpPr/>
            <p:nvPr/>
          </p:nvCxnSpPr>
          <p:spPr>
            <a:xfrm rot="20400000" flipH="1">
              <a:off x="1217517" y="1189712"/>
              <a:ext cx="226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20400000" flipH="1">
              <a:off x="1678000" y="1029939"/>
              <a:ext cx="2290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7" name="Group 123"/>
          <p:cNvGrpSpPr>
            <a:grpSpLocks/>
          </p:cNvGrpSpPr>
          <p:nvPr/>
        </p:nvGrpSpPr>
        <p:grpSpPr bwMode="auto">
          <a:xfrm flipV="1">
            <a:off x="6376859" y="2714623"/>
            <a:ext cx="1438275" cy="1524000"/>
            <a:chOff x="4219586" y="147637"/>
            <a:chExt cx="1438266" cy="1524000"/>
          </a:xfrm>
        </p:grpSpPr>
        <p:sp>
          <p:nvSpPr>
            <p:cNvPr id="88" name="Circular Arrow 87"/>
            <p:cNvSpPr/>
            <p:nvPr/>
          </p:nvSpPr>
          <p:spPr>
            <a:xfrm>
              <a:off x="4438660" y="147637"/>
              <a:ext cx="1219192" cy="1524000"/>
            </a:xfrm>
            <a:prstGeom prst="circularArrow">
              <a:avLst>
                <a:gd name="adj1" fmla="val 12500"/>
                <a:gd name="adj2" fmla="val 1142319"/>
                <a:gd name="adj3" fmla="val 20457681"/>
                <a:gd name="adj4" fmla="val 16236866"/>
                <a:gd name="adj5" fmla="val 12500"/>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black"/>
                </a:solidFill>
              </a:endParaRPr>
            </a:p>
          </p:txBody>
        </p:sp>
        <p:sp>
          <p:nvSpPr>
            <p:cNvPr id="89" name="Rectangle 88"/>
            <p:cNvSpPr/>
            <p:nvPr/>
          </p:nvSpPr>
          <p:spPr>
            <a:xfrm>
              <a:off x="4219586" y="223837"/>
              <a:ext cx="838195"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90" name="TextBox 89"/>
          <p:cNvSpPr txBox="1"/>
          <p:nvPr/>
        </p:nvSpPr>
        <p:spPr>
          <a:xfrm>
            <a:off x="7870695" y="2549526"/>
            <a:ext cx="1477963" cy="523220"/>
          </a:xfrm>
          <a:prstGeom prst="rect">
            <a:avLst/>
          </a:prstGeom>
          <a:noFill/>
        </p:spPr>
        <p:txBody>
          <a:bodyPr>
            <a:spAutoFit/>
          </a:bodyPr>
          <a:lstStyle/>
          <a:p>
            <a:pPr algn="ctr">
              <a:defRPr/>
            </a:pPr>
            <a:r>
              <a:rPr lang="en-US" sz="1400" dirty="0">
                <a:solidFill>
                  <a:prstClr val="black"/>
                </a:solidFill>
                <a:cs typeface="Arial" pitchFamily="34" charset="0"/>
              </a:rPr>
              <a:t>Orographic cloud and precipitation</a:t>
            </a:r>
          </a:p>
        </p:txBody>
      </p:sp>
      <p:cxnSp>
        <p:nvCxnSpPr>
          <p:cNvPr id="91" name="Straight Connector 90"/>
          <p:cNvCxnSpPr/>
          <p:nvPr/>
        </p:nvCxnSpPr>
        <p:spPr>
          <a:xfrm rot="16200000" flipH="1">
            <a:off x="6422895" y="4767261"/>
            <a:ext cx="304800" cy="152400"/>
          </a:xfrm>
          <a:prstGeom prst="line">
            <a:avLst/>
          </a:prstGeom>
          <a:ln w="28575">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16200000" flipH="1">
            <a:off x="6570532" y="4705348"/>
            <a:ext cx="304800" cy="152400"/>
          </a:xfrm>
          <a:prstGeom prst="line">
            <a:avLst/>
          </a:prstGeom>
          <a:ln w="28575">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16200000" flipH="1">
            <a:off x="6780083" y="4562473"/>
            <a:ext cx="304800" cy="152400"/>
          </a:xfrm>
          <a:prstGeom prst="line">
            <a:avLst/>
          </a:prstGeom>
          <a:ln w="28575">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16200000" flipH="1">
            <a:off x="6956295" y="4467223"/>
            <a:ext cx="304800" cy="152400"/>
          </a:xfrm>
          <a:prstGeom prst="line">
            <a:avLst/>
          </a:prstGeom>
          <a:ln w="28575">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rot="16200000" flipH="1">
            <a:off x="7032495" y="4424361"/>
            <a:ext cx="304800" cy="152400"/>
          </a:xfrm>
          <a:prstGeom prst="line">
            <a:avLst/>
          </a:prstGeom>
          <a:ln w="28575">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16200000" flipH="1">
            <a:off x="7184895" y="4357687"/>
            <a:ext cx="304800" cy="152400"/>
          </a:xfrm>
          <a:prstGeom prst="line">
            <a:avLst/>
          </a:prstGeom>
          <a:ln w="28575">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rot="16200000" flipH="1">
            <a:off x="7108695" y="4391023"/>
            <a:ext cx="304800" cy="152400"/>
          </a:xfrm>
          <a:prstGeom prst="line">
            <a:avLst/>
          </a:prstGeom>
          <a:ln w="28575">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rot="16200000" flipH="1">
            <a:off x="7970707" y="4371973"/>
            <a:ext cx="304800" cy="152400"/>
          </a:xfrm>
          <a:prstGeom prst="line">
            <a:avLst/>
          </a:prstGeom>
          <a:ln w="28575">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16200000" flipH="1">
            <a:off x="8089771" y="4486273"/>
            <a:ext cx="304800" cy="152400"/>
          </a:xfrm>
          <a:prstGeom prst="line">
            <a:avLst/>
          </a:prstGeom>
          <a:ln w="28575">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16200000" flipH="1">
            <a:off x="8227883" y="4652961"/>
            <a:ext cx="304800" cy="152400"/>
          </a:xfrm>
          <a:prstGeom prst="line">
            <a:avLst/>
          </a:prstGeom>
          <a:ln w="28575">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16200000" flipH="1">
            <a:off x="7489695" y="4248148"/>
            <a:ext cx="304800" cy="152400"/>
          </a:xfrm>
          <a:prstGeom prst="line">
            <a:avLst/>
          </a:prstGeom>
          <a:ln w="28575">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rot="16200000" flipH="1">
            <a:off x="7413495" y="4271961"/>
            <a:ext cx="304800" cy="152400"/>
          </a:xfrm>
          <a:prstGeom prst="line">
            <a:avLst/>
          </a:prstGeom>
          <a:ln w="28575">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16200000" flipH="1">
            <a:off x="6880095" y="4505323"/>
            <a:ext cx="304800" cy="152400"/>
          </a:xfrm>
          <a:prstGeom prst="line">
            <a:avLst/>
          </a:prstGeom>
          <a:ln w="28575">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16200000" flipH="1">
            <a:off x="7332532" y="4295773"/>
            <a:ext cx="304800" cy="152400"/>
          </a:xfrm>
          <a:prstGeom prst="line">
            <a:avLst/>
          </a:prstGeom>
          <a:ln w="28575">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16200000" flipH="1">
            <a:off x="7261095" y="4329111"/>
            <a:ext cx="304800" cy="152400"/>
          </a:xfrm>
          <a:prstGeom prst="line">
            <a:avLst/>
          </a:prstGeom>
          <a:ln w="28575">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rot="16200000" flipH="1">
            <a:off x="6684832" y="4624387"/>
            <a:ext cx="304800" cy="152400"/>
          </a:xfrm>
          <a:prstGeom prst="line">
            <a:avLst/>
          </a:prstGeom>
          <a:ln w="28575">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07" name="Group 160"/>
          <p:cNvGrpSpPr>
            <a:grpSpLocks/>
          </p:cNvGrpSpPr>
          <p:nvPr/>
        </p:nvGrpSpPr>
        <p:grpSpPr bwMode="auto">
          <a:xfrm>
            <a:off x="7213471" y="2933699"/>
            <a:ext cx="228600" cy="228600"/>
            <a:chOff x="5583518" y="1047750"/>
            <a:chExt cx="228600" cy="228600"/>
          </a:xfrm>
        </p:grpSpPr>
        <p:cxnSp>
          <p:nvCxnSpPr>
            <p:cNvPr id="108" name="Straight Connector 107"/>
            <p:cNvCxnSpPr/>
            <p:nvPr/>
          </p:nvCxnSpPr>
          <p:spPr>
            <a:xfrm rot="54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8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36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72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rot="90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14" name="Group 161"/>
          <p:cNvGrpSpPr>
            <a:grpSpLocks/>
          </p:cNvGrpSpPr>
          <p:nvPr/>
        </p:nvGrpSpPr>
        <p:grpSpPr bwMode="auto">
          <a:xfrm>
            <a:off x="8004045" y="3128961"/>
            <a:ext cx="228600" cy="228600"/>
            <a:chOff x="5583518" y="1047750"/>
            <a:chExt cx="228600" cy="228600"/>
          </a:xfrm>
        </p:grpSpPr>
        <p:cxnSp>
          <p:nvCxnSpPr>
            <p:cNvPr id="115" name="Straight Connector 114"/>
            <p:cNvCxnSpPr/>
            <p:nvPr/>
          </p:nvCxnSpPr>
          <p:spPr>
            <a:xfrm rot="54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18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rot="36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72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90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1" name="Group 168"/>
          <p:cNvGrpSpPr>
            <a:grpSpLocks/>
          </p:cNvGrpSpPr>
          <p:nvPr/>
        </p:nvGrpSpPr>
        <p:grpSpPr bwMode="auto">
          <a:xfrm>
            <a:off x="7337295" y="2409826"/>
            <a:ext cx="131763" cy="133351"/>
            <a:chOff x="5583518" y="1047750"/>
            <a:chExt cx="228600" cy="228600"/>
          </a:xfrm>
        </p:grpSpPr>
        <p:cxnSp>
          <p:nvCxnSpPr>
            <p:cNvPr id="122" name="Straight Connector 121"/>
            <p:cNvCxnSpPr/>
            <p:nvPr/>
          </p:nvCxnSpPr>
          <p:spPr>
            <a:xfrm rot="5400000">
              <a:off x="5584896"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18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3600000">
              <a:off x="5584896"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rot="7200000">
              <a:off x="5584896"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rot="90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8" name="Group 175"/>
          <p:cNvGrpSpPr>
            <a:grpSpLocks/>
          </p:cNvGrpSpPr>
          <p:nvPr/>
        </p:nvGrpSpPr>
        <p:grpSpPr bwMode="auto">
          <a:xfrm>
            <a:off x="7256332" y="2638423"/>
            <a:ext cx="152400" cy="152400"/>
            <a:chOff x="5583518" y="1047750"/>
            <a:chExt cx="228600" cy="228600"/>
          </a:xfrm>
        </p:grpSpPr>
        <p:cxnSp>
          <p:nvCxnSpPr>
            <p:cNvPr id="129" name="Straight Connector 128"/>
            <p:cNvCxnSpPr/>
            <p:nvPr/>
          </p:nvCxnSpPr>
          <p:spPr>
            <a:xfrm rot="54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rot="18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rot="36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rot="72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rot="90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35" name="Oval 134"/>
          <p:cNvSpPr/>
          <p:nvPr/>
        </p:nvSpPr>
        <p:spPr>
          <a:xfrm>
            <a:off x="8023095" y="3762373"/>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6" name="Oval 135"/>
          <p:cNvSpPr/>
          <p:nvPr/>
        </p:nvSpPr>
        <p:spPr>
          <a:xfrm>
            <a:off x="7218232" y="3519487"/>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7" name="Oval 136"/>
          <p:cNvSpPr/>
          <p:nvPr/>
        </p:nvSpPr>
        <p:spPr>
          <a:xfrm>
            <a:off x="7942132" y="3548061"/>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8" name="Oval 137"/>
          <p:cNvSpPr/>
          <p:nvPr/>
        </p:nvSpPr>
        <p:spPr>
          <a:xfrm>
            <a:off x="8323132" y="3552823"/>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9" name="Oval 138"/>
          <p:cNvSpPr/>
          <p:nvPr/>
        </p:nvSpPr>
        <p:spPr>
          <a:xfrm>
            <a:off x="7103932" y="3857623"/>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0" name="Oval 139"/>
          <p:cNvSpPr/>
          <p:nvPr/>
        </p:nvSpPr>
        <p:spPr>
          <a:xfrm>
            <a:off x="8023095" y="4010023"/>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1" name="Oval 140"/>
          <p:cNvSpPr/>
          <p:nvPr/>
        </p:nvSpPr>
        <p:spPr>
          <a:xfrm>
            <a:off x="7718295" y="3933823"/>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2" name="Oval 141"/>
          <p:cNvSpPr/>
          <p:nvPr/>
        </p:nvSpPr>
        <p:spPr>
          <a:xfrm>
            <a:off x="7261095" y="3705223"/>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3" name="TextBox 142"/>
          <p:cNvSpPr txBox="1"/>
          <p:nvPr/>
        </p:nvSpPr>
        <p:spPr>
          <a:xfrm>
            <a:off x="2825622" y="69853"/>
            <a:ext cx="3246437" cy="830997"/>
          </a:xfrm>
          <a:prstGeom prst="rect">
            <a:avLst/>
          </a:prstGeom>
          <a:noFill/>
        </p:spPr>
        <p:txBody>
          <a:bodyPr>
            <a:spAutoFit/>
          </a:bodyPr>
          <a:lstStyle/>
          <a:p>
            <a:pPr algn="ctr">
              <a:defRPr/>
            </a:pPr>
            <a:r>
              <a:rPr lang="en-US" sz="2400" b="1" dirty="0">
                <a:solidFill>
                  <a:prstClr val="black"/>
                </a:solidFill>
                <a:cs typeface="Arial" pitchFamily="34" charset="0"/>
              </a:rPr>
              <a:t>Atmospheric River Observatory</a:t>
            </a:r>
          </a:p>
        </p:txBody>
      </p:sp>
      <p:grpSp>
        <p:nvGrpSpPr>
          <p:cNvPr id="144" name="Group 223"/>
          <p:cNvGrpSpPr>
            <a:grpSpLocks/>
          </p:cNvGrpSpPr>
          <p:nvPr/>
        </p:nvGrpSpPr>
        <p:grpSpPr bwMode="auto">
          <a:xfrm>
            <a:off x="4208332" y="5924551"/>
            <a:ext cx="3733800" cy="461665"/>
            <a:chOff x="3062288" y="6005512"/>
            <a:chExt cx="3733800" cy="461367"/>
          </a:xfrm>
        </p:grpSpPr>
        <p:cxnSp>
          <p:nvCxnSpPr>
            <p:cNvPr id="145" name="Straight Arrow Connector 144"/>
            <p:cNvCxnSpPr/>
            <p:nvPr/>
          </p:nvCxnSpPr>
          <p:spPr>
            <a:xfrm>
              <a:off x="3062288" y="6235552"/>
              <a:ext cx="3733800" cy="1586"/>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6" name="TextBox 145"/>
            <p:cNvSpPr txBox="1"/>
            <p:nvPr/>
          </p:nvSpPr>
          <p:spPr>
            <a:xfrm>
              <a:off x="3481388" y="6005512"/>
              <a:ext cx="2895600" cy="461367"/>
            </a:xfrm>
            <a:prstGeom prst="rect">
              <a:avLst/>
            </a:prstGeom>
            <a:noFill/>
          </p:spPr>
          <p:txBody>
            <a:bodyPr>
              <a:spAutoFit/>
            </a:bodyPr>
            <a:lstStyle/>
            <a:p>
              <a:pPr>
                <a:defRPr/>
              </a:pPr>
              <a:r>
                <a:rPr lang="en-US" sz="1200" dirty="0">
                  <a:solidFill>
                    <a:prstClr val="black"/>
                  </a:solidFill>
                  <a:cs typeface="Arial" pitchFamily="34" charset="0"/>
                </a:rPr>
                <a:t>0-50 km between wind profiler/GPS-met site and S-PROF precipitation profiler</a:t>
              </a:r>
            </a:p>
          </p:txBody>
        </p:sp>
      </p:grpSp>
      <p:sp>
        <p:nvSpPr>
          <p:cNvPr id="147" name="Freeform 146"/>
          <p:cNvSpPr/>
          <p:nvPr/>
        </p:nvSpPr>
        <p:spPr>
          <a:xfrm>
            <a:off x="6079998" y="4414838"/>
            <a:ext cx="3162300" cy="746125"/>
          </a:xfrm>
          <a:custGeom>
            <a:avLst/>
            <a:gdLst>
              <a:gd name="connsiteX0" fmla="*/ 0 w 1909618"/>
              <a:gd name="connsiteY0" fmla="*/ 378691 h 378691"/>
              <a:gd name="connsiteX1" fmla="*/ 318655 w 1909618"/>
              <a:gd name="connsiteY1" fmla="*/ 157019 h 378691"/>
              <a:gd name="connsiteX2" fmla="*/ 914400 w 1909618"/>
              <a:gd name="connsiteY2" fmla="*/ 18473 h 378691"/>
              <a:gd name="connsiteX3" fmla="*/ 1745673 w 1909618"/>
              <a:gd name="connsiteY3" fmla="*/ 267855 h 378691"/>
              <a:gd name="connsiteX4" fmla="*/ 1898073 w 1909618"/>
              <a:gd name="connsiteY4" fmla="*/ 378691 h 378691"/>
              <a:gd name="connsiteX5" fmla="*/ 1898073 w 1909618"/>
              <a:gd name="connsiteY5" fmla="*/ 378691 h 378691"/>
              <a:gd name="connsiteX0" fmla="*/ 0 w 1898073"/>
              <a:gd name="connsiteY0" fmla="*/ 397164 h 397164"/>
              <a:gd name="connsiteX1" fmla="*/ 318655 w 1898073"/>
              <a:gd name="connsiteY1" fmla="*/ 175492 h 397164"/>
              <a:gd name="connsiteX2" fmla="*/ 1295812 w 1898073"/>
              <a:gd name="connsiteY2" fmla="*/ 18473 h 397164"/>
              <a:gd name="connsiteX3" fmla="*/ 1745673 w 1898073"/>
              <a:gd name="connsiteY3" fmla="*/ 286328 h 397164"/>
              <a:gd name="connsiteX4" fmla="*/ 1898073 w 1898073"/>
              <a:gd name="connsiteY4" fmla="*/ 397164 h 397164"/>
              <a:gd name="connsiteX5" fmla="*/ 1898073 w 1898073"/>
              <a:gd name="connsiteY5" fmla="*/ 397164 h 397164"/>
              <a:gd name="connsiteX0" fmla="*/ 0 w 1898073"/>
              <a:gd name="connsiteY0" fmla="*/ 395563 h 395563"/>
              <a:gd name="connsiteX1" fmla="*/ 477405 w 1898073"/>
              <a:gd name="connsiteY1" fmla="*/ 183496 h 395563"/>
              <a:gd name="connsiteX2" fmla="*/ 1295812 w 1898073"/>
              <a:gd name="connsiteY2" fmla="*/ 16872 h 395563"/>
              <a:gd name="connsiteX3" fmla="*/ 1745673 w 1898073"/>
              <a:gd name="connsiteY3" fmla="*/ 284727 h 395563"/>
              <a:gd name="connsiteX4" fmla="*/ 1898073 w 1898073"/>
              <a:gd name="connsiteY4" fmla="*/ 395563 h 395563"/>
              <a:gd name="connsiteX5" fmla="*/ 1898073 w 1898073"/>
              <a:gd name="connsiteY5" fmla="*/ 395563 h 395563"/>
              <a:gd name="connsiteX0" fmla="*/ 0 w 1898073"/>
              <a:gd name="connsiteY0" fmla="*/ 402506 h 402506"/>
              <a:gd name="connsiteX1" fmla="*/ 613807 w 1898073"/>
              <a:gd name="connsiteY1" fmla="*/ 148782 h 402506"/>
              <a:gd name="connsiteX2" fmla="*/ 1295812 w 1898073"/>
              <a:gd name="connsiteY2" fmla="*/ 23815 h 402506"/>
              <a:gd name="connsiteX3" fmla="*/ 1745673 w 1898073"/>
              <a:gd name="connsiteY3" fmla="*/ 291670 h 402506"/>
              <a:gd name="connsiteX4" fmla="*/ 1898073 w 1898073"/>
              <a:gd name="connsiteY4" fmla="*/ 402506 h 402506"/>
              <a:gd name="connsiteX5" fmla="*/ 1898073 w 1898073"/>
              <a:gd name="connsiteY5" fmla="*/ 402506 h 402506"/>
              <a:gd name="connsiteX0" fmla="*/ 0 w 1898073"/>
              <a:gd name="connsiteY0" fmla="*/ 399519 h 399519"/>
              <a:gd name="connsiteX1" fmla="*/ 613807 w 1898073"/>
              <a:gd name="connsiteY1" fmla="*/ 145795 h 399519"/>
              <a:gd name="connsiteX2" fmla="*/ 1295812 w 1898073"/>
              <a:gd name="connsiteY2" fmla="*/ 20828 h 399519"/>
              <a:gd name="connsiteX3" fmla="*/ 1773218 w 1898073"/>
              <a:gd name="connsiteY3" fmla="*/ 270764 h 399519"/>
              <a:gd name="connsiteX4" fmla="*/ 1898073 w 1898073"/>
              <a:gd name="connsiteY4" fmla="*/ 399519 h 399519"/>
              <a:gd name="connsiteX5" fmla="*/ 1898073 w 1898073"/>
              <a:gd name="connsiteY5" fmla="*/ 399519 h 399519"/>
              <a:gd name="connsiteX0" fmla="*/ 0 w 2114221"/>
              <a:gd name="connsiteY0" fmla="*/ 399519 h 399519"/>
              <a:gd name="connsiteX1" fmla="*/ 613807 w 2114221"/>
              <a:gd name="connsiteY1" fmla="*/ 145795 h 399519"/>
              <a:gd name="connsiteX2" fmla="*/ 1295812 w 2114221"/>
              <a:gd name="connsiteY2" fmla="*/ 20828 h 399519"/>
              <a:gd name="connsiteX3" fmla="*/ 1773218 w 2114221"/>
              <a:gd name="connsiteY3" fmla="*/ 270764 h 399519"/>
              <a:gd name="connsiteX4" fmla="*/ 1898073 w 2114221"/>
              <a:gd name="connsiteY4" fmla="*/ 399519 h 399519"/>
              <a:gd name="connsiteX5" fmla="*/ 2114221 w 2114221"/>
              <a:gd name="connsiteY5" fmla="*/ 395732 h 399519"/>
              <a:gd name="connsiteX0" fmla="*/ 102300 w 2216521"/>
              <a:gd name="connsiteY0" fmla="*/ 399519 h 438019"/>
              <a:gd name="connsiteX1" fmla="*/ 102301 w 2216521"/>
              <a:gd name="connsiteY1" fmla="*/ 395732 h 438019"/>
              <a:gd name="connsiteX2" fmla="*/ 716107 w 2216521"/>
              <a:gd name="connsiteY2" fmla="*/ 145795 h 438019"/>
              <a:gd name="connsiteX3" fmla="*/ 1398112 w 2216521"/>
              <a:gd name="connsiteY3" fmla="*/ 20828 h 438019"/>
              <a:gd name="connsiteX4" fmla="*/ 1875518 w 2216521"/>
              <a:gd name="connsiteY4" fmla="*/ 270764 h 438019"/>
              <a:gd name="connsiteX5" fmla="*/ 2000373 w 2216521"/>
              <a:gd name="connsiteY5" fmla="*/ 399519 h 438019"/>
              <a:gd name="connsiteX6" fmla="*/ 2216521 w 2216521"/>
              <a:gd name="connsiteY6" fmla="*/ 395732 h 438019"/>
              <a:gd name="connsiteX0" fmla="*/ 375103 w 2489324"/>
              <a:gd name="connsiteY0" fmla="*/ 399519 h 407724"/>
              <a:gd name="connsiteX1" fmla="*/ 375104 w 2489324"/>
              <a:gd name="connsiteY1" fmla="*/ 395732 h 407724"/>
              <a:gd name="connsiteX2" fmla="*/ 988910 w 2489324"/>
              <a:gd name="connsiteY2" fmla="*/ 145795 h 407724"/>
              <a:gd name="connsiteX3" fmla="*/ 1670915 w 2489324"/>
              <a:gd name="connsiteY3" fmla="*/ 20828 h 407724"/>
              <a:gd name="connsiteX4" fmla="*/ 2148321 w 2489324"/>
              <a:gd name="connsiteY4" fmla="*/ 270764 h 407724"/>
              <a:gd name="connsiteX5" fmla="*/ 2273176 w 2489324"/>
              <a:gd name="connsiteY5" fmla="*/ 399519 h 407724"/>
              <a:gd name="connsiteX6" fmla="*/ 2489324 w 2489324"/>
              <a:gd name="connsiteY6" fmla="*/ 395732 h 407724"/>
              <a:gd name="connsiteX0" fmla="*/ 375103 w 2489324"/>
              <a:gd name="connsiteY0" fmla="*/ 399519 h 407724"/>
              <a:gd name="connsiteX1" fmla="*/ 375104 w 2489324"/>
              <a:gd name="connsiteY1" fmla="*/ 395732 h 407724"/>
              <a:gd name="connsiteX2" fmla="*/ 988910 w 2489324"/>
              <a:gd name="connsiteY2" fmla="*/ 145795 h 407724"/>
              <a:gd name="connsiteX3" fmla="*/ 1670915 w 2489324"/>
              <a:gd name="connsiteY3" fmla="*/ 20828 h 407724"/>
              <a:gd name="connsiteX4" fmla="*/ 2148321 w 2489324"/>
              <a:gd name="connsiteY4" fmla="*/ 270764 h 407724"/>
              <a:gd name="connsiteX5" fmla="*/ 2352923 w 2489324"/>
              <a:gd name="connsiteY5" fmla="*/ 312420 h 407724"/>
              <a:gd name="connsiteX6" fmla="*/ 2489324 w 2489324"/>
              <a:gd name="connsiteY6" fmla="*/ 395732 h 407724"/>
              <a:gd name="connsiteX0" fmla="*/ 375103 w 2830327"/>
              <a:gd name="connsiteY0" fmla="*/ 399519 h 407724"/>
              <a:gd name="connsiteX1" fmla="*/ 375104 w 2830327"/>
              <a:gd name="connsiteY1" fmla="*/ 395732 h 407724"/>
              <a:gd name="connsiteX2" fmla="*/ 988910 w 2830327"/>
              <a:gd name="connsiteY2" fmla="*/ 145795 h 407724"/>
              <a:gd name="connsiteX3" fmla="*/ 1670915 w 2830327"/>
              <a:gd name="connsiteY3" fmla="*/ 20828 h 407724"/>
              <a:gd name="connsiteX4" fmla="*/ 2148321 w 2830327"/>
              <a:gd name="connsiteY4" fmla="*/ 270764 h 407724"/>
              <a:gd name="connsiteX5" fmla="*/ 2352923 w 2830327"/>
              <a:gd name="connsiteY5" fmla="*/ 312420 h 407724"/>
              <a:gd name="connsiteX6" fmla="*/ 2830327 w 2830327"/>
              <a:gd name="connsiteY6" fmla="*/ 354076 h 40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0327" h="407724">
                <a:moveTo>
                  <a:pt x="375103" y="399519"/>
                </a:moveTo>
                <a:cubicBezTo>
                  <a:pt x="375103" y="398257"/>
                  <a:pt x="0" y="407724"/>
                  <a:pt x="375104" y="395732"/>
                </a:cubicBezTo>
                <a:cubicBezTo>
                  <a:pt x="477405" y="353445"/>
                  <a:pt x="772942" y="208279"/>
                  <a:pt x="988910" y="145795"/>
                </a:cubicBezTo>
                <a:cubicBezTo>
                  <a:pt x="1204879" y="83311"/>
                  <a:pt x="1477680" y="0"/>
                  <a:pt x="1670915" y="20828"/>
                </a:cubicBezTo>
                <a:cubicBezTo>
                  <a:pt x="1864150" y="41656"/>
                  <a:pt x="2034653" y="222165"/>
                  <a:pt x="2148321" y="270764"/>
                </a:cubicBezTo>
                <a:cubicBezTo>
                  <a:pt x="2261989" y="319363"/>
                  <a:pt x="2332114" y="290961"/>
                  <a:pt x="2352923" y="312420"/>
                </a:cubicBezTo>
                <a:lnTo>
                  <a:pt x="2830327" y="354076"/>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148" name="TextBox 198"/>
          <p:cNvSpPr txBox="1">
            <a:spLocks noChangeArrowheads="1"/>
          </p:cNvSpPr>
          <p:nvPr/>
        </p:nvSpPr>
        <p:spPr bwMode="auto">
          <a:xfrm rot="-1800000">
            <a:off x="6816988" y="4651168"/>
            <a:ext cx="7072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base" hangingPunct="1">
              <a:spcBef>
                <a:spcPct val="0"/>
              </a:spcBef>
              <a:spcAft>
                <a:spcPct val="0"/>
              </a:spcAft>
            </a:pPr>
            <a:r>
              <a:rPr lang="en-US" sz="1600" i="1">
                <a:solidFill>
                  <a:srgbClr val="000000"/>
                </a:solidFill>
                <a:latin typeface="Angsana New" pitchFamily="18" charset="-34"/>
                <a:cs typeface="Angsana New" pitchFamily="18" charset="-34"/>
              </a:rPr>
              <a:t>Mountain</a:t>
            </a:r>
          </a:p>
        </p:txBody>
      </p:sp>
      <p:grpSp>
        <p:nvGrpSpPr>
          <p:cNvPr id="149" name="Group 200"/>
          <p:cNvGrpSpPr>
            <a:grpSpLocks/>
          </p:cNvGrpSpPr>
          <p:nvPr/>
        </p:nvGrpSpPr>
        <p:grpSpPr bwMode="auto">
          <a:xfrm>
            <a:off x="7480171" y="3105148"/>
            <a:ext cx="228600" cy="228600"/>
            <a:chOff x="5583518" y="1047750"/>
            <a:chExt cx="228600" cy="228600"/>
          </a:xfrm>
        </p:grpSpPr>
        <p:cxnSp>
          <p:nvCxnSpPr>
            <p:cNvPr id="150" name="Straight Connector 149"/>
            <p:cNvCxnSpPr/>
            <p:nvPr/>
          </p:nvCxnSpPr>
          <p:spPr>
            <a:xfrm rot="54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rot="18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rot="36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rot="72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rot="90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56" name="Group 207"/>
          <p:cNvGrpSpPr>
            <a:grpSpLocks/>
          </p:cNvGrpSpPr>
          <p:nvPr/>
        </p:nvGrpSpPr>
        <p:grpSpPr bwMode="auto">
          <a:xfrm>
            <a:off x="7046783" y="3157536"/>
            <a:ext cx="228600" cy="228600"/>
            <a:chOff x="5583518" y="1047750"/>
            <a:chExt cx="228600" cy="228600"/>
          </a:xfrm>
        </p:grpSpPr>
        <p:cxnSp>
          <p:nvCxnSpPr>
            <p:cNvPr id="157" name="Straight Connector 156"/>
            <p:cNvCxnSpPr/>
            <p:nvPr/>
          </p:nvCxnSpPr>
          <p:spPr>
            <a:xfrm rot="54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rot="18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rot="36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rot="72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rot="90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3" name="Group 214"/>
          <p:cNvGrpSpPr>
            <a:grpSpLocks/>
          </p:cNvGrpSpPr>
          <p:nvPr/>
        </p:nvGrpSpPr>
        <p:grpSpPr bwMode="auto">
          <a:xfrm>
            <a:off x="7484932" y="2790823"/>
            <a:ext cx="152400" cy="152400"/>
            <a:chOff x="5583518" y="1047750"/>
            <a:chExt cx="228600" cy="228600"/>
          </a:xfrm>
        </p:grpSpPr>
        <p:cxnSp>
          <p:nvCxnSpPr>
            <p:cNvPr id="164" name="Straight Connector 163"/>
            <p:cNvCxnSpPr/>
            <p:nvPr/>
          </p:nvCxnSpPr>
          <p:spPr>
            <a:xfrm rot="54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18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36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rot="72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90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70" name="Rectangle 169"/>
          <p:cNvSpPr/>
          <p:nvPr/>
        </p:nvSpPr>
        <p:spPr>
          <a:xfrm>
            <a:off x="7718295" y="4252911"/>
            <a:ext cx="304800" cy="1381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1" name="TextBox 222"/>
          <p:cNvSpPr txBox="1">
            <a:spLocks noChangeArrowheads="1"/>
          </p:cNvSpPr>
          <p:nvPr/>
        </p:nvSpPr>
        <p:spPr bwMode="auto">
          <a:xfrm>
            <a:off x="2687508" y="5072066"/>
            <a:ext cx="53893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base" hangingPunct="1">
              <a:spcBef>
                <a:spcPct val="0"/>
              </a:spcBef>
              <a:spcAft>
                <a:spcPct val="0"/>
              </a:spcAft>
            </a:pPr>
            <a:r>
              <a:rPr lang="en-US" sz="1600" i="1">
                <a:solidFill>
                  <a:srgbClr val="000000"/>
                </a:solidFill>
                <a:latin typeface="Angsana New" pitchFamily="18" charset="-34"/>
                <a:cs typeface="Angsana New" pitchFamily="18" charset="-34"/>
              </a:rPr>
              <a:t>Ocean</a:t>
            </a:r>
          </a:p>
        </p:txBody>
      </p:sp>
      <p:cxnSp>
        <p:nvCxnSpPr>
          <p:cNvPr id="172" name="Straight Connector 171"/>
          <p:cNvCxnSpPr/>
          <p:nvPr/>
        </p:nvCxnSpPr>
        <p:spPr>
          <a:xfrm>
            <a:off x="3832095" y="5153023"/>
            <a:ext cx="250825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3" name="TextBox 172"/>
          <p:cNvSpPr txBox="1"/>
          <p:nvPr/>
        </p:nvSpPr>
        <p:spPr>
          <a:xfrm>
            <a:off x="8308845" y="4176713"/>
            <a:ext cx="1143000" cy="646331"/>
          </a:xfrm>
          <a:prstGeom prst="rect">
            <a:avLst/>
          </a:prstGeom>
          <a:noFill/>
        </p:spPr>
        <p:txBody>
          <a:bodyPr>
            <a:spAutoFit/>
          </a:bodyPr>
          <a:lstStyle/>
          <a:p>
            <a:pPr algn="ctr">
              <a:defRPr/>
            </a:pPr>
            <a:r>
              <a:rPr lang="en-US" dirty="0">
                <a:solidFill>
                  <a:prstClr val="black"/>
                </a:solidFill>
                <a:cs typeface="Arial" pitchFamily="34" charset="0"/>
              </a:rPr>
              <a:t>Rain shadow</a:t>
            </a:r>
          </a:p>
        </p:txBody>
      </p:sp>
      <p:sp>
        <p:nvSpPr>
          <p:cNvPr id="191" name="Rectangle 190"/>
          <p:cNvSpPr/>
          <p:nvPr/>
        </p:nvSpPr>
        <p:spPr>
          <a:xfrm>
            <a:off x="6386383" y="685799"/>
            <a:ext cx="457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92" name="Right Triangle 191"/>
          <p:cNvSpPr/>
          <p:nvPr/>
        </p:nvSpPr>
        <p:spPr>
          <a:xfrm flipV="1">
            <a:off x="6757857" y="1904999"/>
            <a:ext cx="1219200" cy="6096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1" name="Isosceles Triangle 319"/>
          <p:cNvSpPr/>
          <p:nvPr/>
        </p:nvSpPr>
        <p:spPr>
          <a:xfrm flipV="1">
            <a:off x="7818313" y="2057400"/>
            <a:ext cx="104775" cy="2157413"/>
          </a:xfrm>
          <a:prstGeom prst="triangle">
            <a:avLst/>
          </a:prstGeom>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2" name="TextBox 201"/>
          <p:cNvSpPr txBox="1"/>
          <p:nvPr/>
        </p:nvSpPr>
        <p:spPr>
          <a:xfrm>
            <a:off x="8053257" y="2157412"/>
            <a:ext cx="990600" cy="400110"/>
          </a:xfrm>
          <a:prstGeom prst="rect">
            <a:avLst/>
          </a:prstGeom>
          <a:noFill/>
        </p:spPr>
        <p:txBody>
          <a:bodyPr>
            <a:spAutoFit/>
          </a:bodyPr>
          <a:lstStyle/>
          <a:p>
            <a:pPr algn="ctr">
              <a:defRPr/>
            </a:pPr>
            <a:r>
              <a:rPr lang="en-US" sz="1000" dirty="0">
                <a:solidFill>
                  <a:prstClr val="black"/>
                </a:solidFill>
                <a:cs typeface="Arial" pitchFamily="34" charset="0"/>
              </a:rPr>
              <a:t>S-PROF data up to 10 km MSL</a:t>
            </a:r>
          </a:p>
        </p:txBody>
      </p:sp>
      <p:cxnSp>
        <p:nvCxnSpPr>
          <p:cNvPr id="203" name="Straight Connector 202"/>
          <p:cNvCxnSpPr/>
          <p:nvPr/>
        </p:nvCxnSpPr>
        <p:spPr>
          <a:xfrm flipV="1">
            <a:off x="7943720" y="2257429"/>
            <a:ext cx="152400" cy="28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0" name="TextBox 209"/>
          <p:cNvSpPr txBox="1"/>
          <p:nvPr/>
        </p:nvSpPr>
        <p:spPr>
          <a:xfrm>
            <a:off x="3415553" y="6398532"/>
            <a:ext cx="4507536" cy="369332"/>
          </a:xfrm>
          <a:prstGeom prst="rect">
            <a:avLst/>
          </a:prstGeom>
          <a:noFill/>
        </p:spPr>
        <p:txBody>
          <a:bodyPr wrap="square" rtlCol="0">
            <a:spAutoFit/>
          </a:bodyPr>
          <a:lstStyle/>
          <a:p>
            <a:r>
              <a:rPr lang="en-US" dirty="0" smtClean="0"/>
              <a:t>	</a:t>
            </a:r>
            <a:r>
              <a:rPr lang="en-US" sz="1600" dirty="0" smtClean="0"/>
              <a:t>slide courtesy of Dr. F. Martin Ralph</a:t>
            </a:r>
            <a:endParaRPr lang="en-US" sz="1600" i="1" dirty="0"/>
          </a:p>
        </p:txBody>
      </p:sp>
      <p:sp>
        <p:nvSpPr>
          <p:cNvPr id="214" name="Rectangle 213"/>
          <p:cNvSpPr/>
          <p:nvPr/>
        </p:nvSpPr>
        <p:spPr>
          <a:xfrm>
            <a:off x="6373319" y="708025"/>
            <a:ext cx="457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5" name="Right Triangle 214"/>
          <p:cNvSpPr/>
          <p:nvPr/>
        </p:nvSpPr>
        <p:spPr>
          <a:xfrm flipV="1">
            <a:off x="6744794" y="1927225"/>
            <a:ext cx="1219200" cy="6096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4" name="Right Triangle 253"/>
          <p:cNvSpPr/>
          <p:nvPr/>
        </p:nvSpPr>
        <p:spPr>
          <a:xfrm flipV="1">
            <a:off x="6757861" y="1756951"/>
            <a:ext cx="1219200" cy="6096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5" name="Right Triangle 254"/>
          <p:cNvSpPr/>
          <p:nvPr/>
        </p:nvSpPr>
        <p:spPr>
          <a:xfrm flipV="1">
            <a:off x="6627231" y="1770469"/>
            <a:ext cx="1219200" cy="6096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6" name="Parallelogram 255"/>
          <p:cNvSpPr/>
          <p:nvPr/>
        </p:nvSpPr>
        <p:spPr>
          <a:xfrm flipH="1">
            <a:off x="9549908" y="148044"/>
            <a:ext cx="1828800" cy="1676400"/>
          </a:xfrm>
          <a:prstGeom prst="parallelogram">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57" name="Parallelogram 256"/>
          <p:cNvSpPr/>
          <p:nvPr/>
        </p:nvSpPr>
        <p:spPr>
          <a:xfrm flipH="1">
            <a:off x="8144970" y="148044"/>
            <a:ext cx="1828800" cy="1676400"/>
          </a:xfrm>
          <a:prstGeom prst="parallelogram">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58" name="TextBox 257"/>
          <p:cNvSpPr txBox="1"/>
          <p:nvPr/>
        </p:nvSpPr>
        <p:spPr>
          <a:xfrm>
            <a:off x="6820995" y="-4356"/>
            <a:ext cx="1143000" cy="369888"/>
          </a:xfrm>
          <a:prstGeom prst="rect">
            <a:avLst/>
          </a:prstGeom>
          <a:noFill/>
        </p:spPr>
        <p:txBody>
          <a:bodyPr>
            <a:spAutoFit/>
          </a:bodyPr>
          <a:lstStyle/>
          <a:p>
            <a:pPr algn="ctr">
              <a:defRPr/>
            </a:pPr>
            <a:r>
              <a:rPr lang="en-US" b="1" dirty="0">
                <a:solidFill>
                  <a:prstClr val="black"/>
                </a:solidFill>
                <a:cs typeface="Arial" pitchFamily="34" charset="0"/>
              </a:rPr>
              <a:t>Plan view</a:t>
            </a:r>
          </a:p>
        </p:txBody>
      </p:sp>
      <p:sp>
        <p:nvSpPr>
          <p:cNvPr id="259" name="Oval 258"/>
          <p:cNvSpPr/>
          <p:nvPr/>
        </p:nvSpPr>
        <p:spPr>
          <a:xfrm rot="19800000">
            <a:off x="8406909" y="213132"/>
            <a:ext cx="268287" cy="817562"/>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60" name="Oval 259"/>
          <p:cNvSpPr/>
          <p:nvPr/>
        </p:nvSpPr>
        <p:spPr>
          <a:xfrm rot="20400000">
            <a:off x="9403858" y="386169"/>
            <a:ext cx="266700" cy="1087438"/>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61" name="TextBox 260"/>
          <p:cNvSpPr txBox="1"/>
          <p:nvPr/>
        </p:nvSpPr>
        <p:spPr>
          <a:xfrm>
            <a:off x="8678370" y="224244"/>
            <a:ext cx="685800" cy="400050"/>
          </a:xfrm>
          <a:prstGeom prst="rect">
            <a:avLst/>
          </a:prstGeom>
          <a:noFill/>
        </p:spPr>
        <p:txBody>
          <a:bodyPr>
            <a:spAutoFit/>
          </a:bodyPr>
          <a:lstStyle/>
          <a:p>
            <a:pPr algn="ctr">
              <a:defRPr/>
            </a:pPr>
            <a:r>
              <a:rPr lang="en-US" sz="1000" dirty="0">
                <a:solidFill>
                  <a:prstClr val="black"/>
                </a:solidFill>
                <a:cs typeface="Arial" pitchFamily="34" charset="0"/>
              </a:rPr>
              <a:t>Rain shadow</a:t>
            </a:r>
          </a:p>
        </p:txBody>
      </p:sp>
      <p:sp>
        <p:nvSpPr>
          <p:cNvPr id="262" name="TextBox 261"/>
          <p:cNvSpPr txBox="1"/>
          <p:nvPr/>
        </p:nvSpPr>
        <p:spPr>
          <a:xfrm rot="3660000" flipH="1">
            <a:off x="8093377" y="517139"/>
            <a:ext cx="809625" cy="246062"/>
          </a:xfrm>
          <a:prstGeom prst="rect">
            <a:avLst/>
          </a:prstGeom>
          <a:noFill/>
        </p:spPr>
        <p:txBody>
          <a:bodyPr>
            <a:spAutoFit/>
          </a:bodyPr>
          <a:lstStyle/>
          <a:p>
            <a:pPr algn="ctr">
              <a:defRPr/>
            </a:pPr>
            <a:r>
              <a:rPr lang="en-US" sz="1000" b="1" dirty="0">
                <a:solidFill>
                  <a:prstClr val="black"/>
                </a:solidFill>
                <a:cs typeface="Arial" pitchFamily="34" charset="0"/>
              </a:rPr>
              <a:t>Heavy rain</a:t>
            </a:r>
          </a:p>
        </p:txBody>
      </p:sp>
      <p:sp>
        <p:nvSpPr>
          <p:cNvPr id="263" name="Pentagon 262"/>
          <p:cNvSpPr/>
          <p:nvPr/>
        </p:nvSpPr>
        <p:spPr>
          <a:xfrm rot="20100000">
            <a:off x="6445257" y="251232"/>
            <a:ext cx="4189413" cy="1276350"/>
          </a:xfrm>
          <a:prstGeom prst="homePlate">
            <a:avLst/>
          </a:prstGeom>
          <a:solidFill>
            <a:srgbClr val="4F81B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64" name="TextBox 263"/>
          <p:cNvSpPr txBox="1"/>
          <p:nvPr/>
        </p:nvSpPr>
        <p:spPr>
          <a:xfrm rot="4020000">
            <a:off x="9116521" y="813207"/>
            <a:ext cx="779462" cy="246063"/>
          </a:xfrm>
          <a:prstGeom prst="rect">
            <a:avLst/>
          </a:prstGeom>
          <a:noFill/>
        </p:spPr>
        <p:txBody>
          <a:bodyPr>
            <a:spAutoFit/>
          </a:bodyPr>
          <a:lstStyle/>
          <a:p>
            <a:pPr algn="ctr">
              <a:defRPr/>
            </a:pPr>
            <a:r>
              <a:rPr lang="en-US" sz="1000" b="1" dirty="0">
                <a:solidFill>
                  <a:prstClr val="black"/>
                </a:solidFill>
                <a:cs typeface="Arial" pitchFamily="34" charset="0"/>
              </a:rPr>
              <a:t>Heavy rain</a:t>
            </a:r>
          </a:p>
        </p:txBody>
      </p:sp>
      <p:sp>
        <p:nvSpPr>
          <p:cNvPr id="265" name="TextBox 264"/>
          <p:cNvSpPr txBox="1"/>
          <p:nvPr/>
        </p:nvSpPr>
        <p:spPr>
          <a:xfrm rot="20100000">
            <a:off x="6646371" y="487770"/>
            <a:ext cx="1471613" cy="307975"/>
          </a:xfrm>
          <a:prstGeom prst="rect">
            <a:avLst/>
          </a:prstGeom>
          <a:noFill/>
        </p:spPr>
        <p:txBody>
          <a:bodyPr>
            <a:spAutoFit/>
          </a:bodyPr>
          <a:lstStyle/>
          <a:p>
            <a:pPr algn="ctr">
              <a:defRPr/>
            </a:pPr>
            <a:r>
              <a:rPr lang="en-US" sz="1400" dirty="0">
                <a:solidFill>
                  <a:prstClr val="black"/>
                </a:solidFill>
                <a:cs typeface="Arial" pitchFamily="34" charset="0"/>
              </a:rPr>
              <a:t>Atmos. Riv.</a:t>
            </a:r>
          </a:p>
        </p:txBody>
      </p:sp>
      <p:grpSp>
        <p:nvGrpSpPr>
          <p:cNvPr id="266" name="Group 243"/>
          <p:cNvGrpSpPr>
            <a:grpSpLocks/>
          </p:cNvGrpSpPr>
          <p:nvPr/>
        </p:nvGrpSpPr>
        <p:grpSpPr bwMode="auto">
          <a:xfrm rot="-1200000">
            <a:off x="7625859" y="897345"/>
            <a:ext cx="403225" cy="157163"/>
            <a:chOff x="5283862" y="1290804"/>
            <a:chExt cx="402568" cy="156996"/>
          </a:xfrm>
        </p:grpSpPr>
        <p:cxnSp>
          <p:nvCxnSpPr>
            <p:cNvPr id="267" name="Straight Connector 266"/>
            <p:cNvCxnSpPr/>
            <p:nvPr/>
          </p:nvCxnSpPr>
          <p:spPr>
            <a:xfrm>
              <a:off x="5303194" y="1444024"/>
              <a:ext cx="38037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6600000">
              <a:off x="5283504" y="1366623"/>
              <a:ext cx="1522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nvCxnSpPr>
          <p:spPr>
            <a:xfrm rot="-6600000">
              <a:off x="5357302" y="1363122"/>
              <a:ext cx="1522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6600000">
              <a:off x="5435433" y="1366261"/>
              <a:ext cx="1522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6600000">
              <a:off x="5205374" y="1363483"/>
              <a:ext cx="1522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2" name="TextBox 271"/>
          <p:cNvSpPr txBox="1"/>
          <p:nvPr/>
        </p:nvSpPr>
        <p:spPr>
          <a:xfrm>
            <a:off x="7535370" y="1062445"/>
            <a:ext cx="838200" cy="646113"/>
          </a:xfrm>
          <a:prstGeom prst="rect">
            <a:avLst/>
          </a:prstGeom>
          <a:noFill/>
        </p:spPr>
        <p:txBody>
          <a:bodyPr>
            <a:spAutoFit/>
          </a:bodyPr>
          <a:lstStyle/>
          <a:p>
            <a:pPr algn="ctr">
              <a:defRPr/>
            </a:pPr>
            <a:r>
              <a:rPr lang="en-US" sz="1200" dirty="0">
                <a:solidFill>
                  <a:prstClr val="black"/>
                </a:solidFill>
                <a:cs typeface="Arial" pitchFamily="34" charset="0"/>
              </a:rPr>
              <a:t>Wind direction in AR</a:t>
            </a:r>
          </a:p>
        </p:txBody>
      </p:sp>
      <p:sp>
        <p:nvSpPr>
          <p:cNvPr id="273" name="Rectangle 272"/>
          <p:cNvSpPr/>
          <p:nvPr/>
        </p:nvSpPr>
        <p:spPr>
          <a:xfrm>
            <a:off x="8373570" y="-156756"/>
            <a:ext cx="12954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274" name="Straight Connector 273"/>
          <p:cNvCxnSpPr/>
          <p:nvPr/>
        </p:nvCxnSpPr>
        <p:spPr>
          <a:xfrm flipV="1">
            <a:off x="8749809" y="649695"/>
            <a:ext cx="661987" cy="3397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5" name="Rectangle 274"/>
          <p:cNvSpPr/>
          <p:nvPr/>
        </p:nvSpPr>
        <p:spPr>
          <a:xfrm>
            <a:off x="6360254" y="681444"/>
            <a:ext cx="457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6" name="Rectangle 275"/>
          <p:cNvSpPr/>
          <p:nvPr/>
        </p:nvSpPr>
        <p:spPr>
          <a:xfrm>
            <a:off x="6835283" y="-4356"/>
            <a:ext cx="3200400" cy="1905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7" name="Snip Single Corner Rectangle 276"/>
          <p:cNvSpPr/>
          <p:nvPr/>
        </p:nvSpPr>
        <p:spPr>
          <a:xfrm rot="19980000">
            <a:off x="8502158" y="-123418"/>
            <a:ext cx="1568450" cy="800100"/>
          </a:xfrm>
          <a:prstGeom prst="snip1Rect">
            <a:avLst>
              <a:gd name="adj" fmla="val 49559"/>
            </a:avLst>
          </a:prstGeom>
          <a:solidFill>
            <a:srgbClr val="FFFF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8" name="Snip Single Corner Rectangle 277"/>
          <p:cNvSpPr/>
          <p:nvPr/>
        </p:nvSpPr>
        <p:spPr>
          <a:xfrm rot="19980000">
            <a:off x="9500695" y="371883"/>
            <a:ext cx="1081088" cy="498475"/>
          </a:xfrm>
          <a:prstGeom prst="snip1Rect">
            <a:avLst>
              <a:gd name="adj" fmla="val 49559"/>
            </a:avLst>
          </a:prstGeom>
          <a:solidFill>
            <a:srgbClr val="FFFF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9" name="TextBox 278"/>
          <p:cNvSpPr txBox="1"/>
          <p:nvPr/>
        </p:nvSpPr>
        <p:spPr>
          <a:xfrm rot="20100000">
            <a:off x="8568834" y="636994"/>
            <a:ext cx="884237" cy="400050"/>
          </a:xfrm>
          <a:prstGeom prst="rect">
            <a:avLst/>
          </a:prstGeom>
          <a:noFill/>
        </p:spPr>
        <p:txBody>
          <a:bodyPr>
            <a:spAutoFit/>
          </a:bodyPr>
          <a:lstStyle/>
          <a:p>
            <a:pPr algn="ctr">
              <a:defRPr/>
            </a:pPr>
            <a:r>
              <a:rPr lang="en-US" sz="1000" dirty="0">
                <a:solidFill>
                  <a:prstClr val="black"/>
                </a:solidFill>
                <a:cs typeface="Arial" pitchFamily="34" charset="0"/>
              </a:rPr>
              <a:t>Dividing streamline</a:t>
            </a:r>
          </a:p>
        </p:txBody>
      </p:sp>
      <p:sp>
        <p:nvSpPr>
          <p:cNvPr id="280" name="TextBox 306"/>
          <p:cNvSpPr txBox="1">
            <a:spLocks noChangeArrowheads="1"/>
          </p:cNvSpPr>
          <p:nvPr/>
        </p:nvSpPr>
        <p:spPr bwMode="auto">
          <a:xfrm>
            <a:off x="8725995" y="1443445"/>
            <a:ext cx="6937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base" hangingPunct="1">
              <a:spcBef>
                <a:spcPct val="0"/>
              </a:spcBef>
              <a:spcAft>
                <a:spcPct val="0"/>
              </a:spcAft>
            </a:pPr>
            <a:r>
              <a:rPr lang="en-US" sz="1400" i="1">
                <a:solidFill>
                  <a:srgbClr val="000000"/>
                </a:solidFill>
                <a:latin typeface="Angsana New" pitchFamily="18" charset="-34"/>
                <a:cs typeface="Angsana New" pitchFamily="18" charset="-34"/>
              </a:rPr>
              <a:t>Mountains</a:t>
            </a:r>
          </a:p>
        </p:txBody>
      </p:sp>
      <p:cxnSp>
        <p:nvCxnSpPr>
          <p:cNvPr id="281" name="Straight Arrow Connector 280"/>
          <p:cNvCxnSpPr/>
          <p:nvPr/>
        </p:nvCxnSpPr>
        <p:spPr>
          <a:xfrm flipV="1">
            <a:off x="9259396" y="1295808"/>
            <a:ext cx="398463" cy="2238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2" name="Straight Arrow Connector 281"/>
          <p:cNvCxnSpPr/>
          <p:nvPr/>
        </p:nvCxnSpPr>
        <p:spPr>
          <a:xfrm rot="16200000" flipV="1">
            <a:off x="8459295" y="1100544"/>
            <a:ext cx="60960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3" name="Rectangle 282"/>
          <p:cNvSpPr/>
          <p:nvPr/>
        </p:nvSpPr>
        <p:spPr>
          <a:xfrm>
            <a:off x="10045209" y="-309156"/>
            <a:ext cx="1500187"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84" name="Rectangle 283"/>
          <p:cNvSpPr/>
          <p:nvPr/>
        </p:nvSpPr>
        <p:spPr>
          <a:xfrm rot="16200000">
            <a:off x="9411795" y="-1299756"/>
            <a:ext cx="6096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285" name="Straight Arrow Connector 284"/>
          <p:cNvCxnSpPr/>
          <p:nvPr/>
        </p:nvCxnSpPr>
        <p:spPr>
          <a:xfrm rot="16200000" flipV="1">
            <a:off x="6972602" y="1063238"/>
            <a:ext cx="1143000" cy="531813"/>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86" name="TextBox 285"/>
          <p:cNvSpPr txBox="1"/>
          <p:nvPr/>
        </p:nvSpPr>
        <p:spPr>
          <a:xfrm rot="3900000">
            <a:off x="6978952" y="1252151"/>
            <a:ext cx="919163" cy="260350"/>
          </a:xfrm>
          <a:prstGeom prst="rect">
            <a:avLst/>
          </a:prstGeom>
          <a:noFill/>
        </p:spPr>
        <p:txBody>
          <a:bodyPr wrap="none">
            <a:spAutoFit/>
          </a:bodyPr>
          <a:lstStyle/>
          <a:p>
            <a:pPr>
              <a:defRPr/>
            </a:pPr>
            <a:r>
              <a:rPr lang="en-US" sz="1100" dirty="0">
                <a:solidFill>
                  <a:prstClr val="black"/>
                </a:solidFill>
                <a:cs typeface="Arial" pitchFamily="34" charset="0"/>
              </a:rPr>
              <a:t>400 km wide</a:t>
            </a:r>
          </a:p>
        </p:txBody>
      </p:sp>
      <p:sp>
        <p:nvSpPr>
          <p:cNvPr id="287" name="Oval 286"/>
          <p:cNvSpPr/>
          <p:nvPr/>
        </p:nvSpPr>
        <p:spPr>
          <a:xfrm>
            <a:off x="8164020" y="333782"/>
            <a:ext cx="152400" cy="152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88" name="Oval 287"/>
          <p:cNvSpPr/>
          <p:nvPr/>
        </p:nvSpPr>
        <p:spPr>
          <a:xfrm>
            <a:off x="8316420" y="952907"/>
            <a:ext cx="152400" cy="152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89" name="Oval 288"/>
          <p:cNvSpPr/>
          <p:nvPr/>
        </p:nvSpPr>
        <p:spPr>
          <a:xfrm>
            <a:off x="8468820" y="1572032"/>
            <a:ext cx="152400" cy="152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0" name="TextBox 289"/>
          <p:cNvSpPr txBox="1"/>
          <p:nvPr/>
        </p:nvSpPr>
        <p:spPr>
          <a:xfrm>
            <a:off x="8497396" y="1595844"/>
            <a:ext cx="561975" cy="338138"/>
          </a:xfrm>
          <a:prstGeom prst="rect">
            <a:avLst/>
          </a:prstGeom>
          <a:noFill/>
        </p:spPr>
        <p:txBody>
          <a:bodyPr wrap="none">
            <a:spAutoFit/>
          </a:bodyPr>
          <a:lstStyle/>
          <a:p>
            <a:pPr>
              <a:defRPr/>
            </a:pPr>
            <a:r>
              <a:rPr lang="en-US" sz="1600" b="1" dirty="0">
                <a:solidFill>
                  <a:prstClr val="black"/>
                </a:solidFill>
                <a:cs typeface="Arial" pitchFamily="34" charset="0"/>
              </a:rPr>
              <a:t>ARO</a:t>
            </a:r>
          </a:p>
        </p:txBody>
      </p:sp>
      <p:cxnSp>
        <p:nvCxnSpPr>
          <p:cNvPr id="291" name="Straight Connector 290"/>
          <p:cNvCxnSpPr/>
          <p:nvPr/>
        </p:nvCxnSpPr>
        <p:spPr>
          <a:xfrm flipV="1">
            <a:off x="7969842" y="2187756"/>
            <a:ext cx="152400" cy="28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0" name="Rectangle 199"/>
          <p:cNvSpPr/>
          <p:nvPr/>
        </p:nvSpPr>
        <p:spPr>
          <a:xfrm>
            <a:off x="1360361" y="3"/>
            <a:ext cx="8688388" cy="633090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2" name="Right Triangle 291"/>
          <p:cNvSpPr/>
          <p:nvPr/>
        </p:nvSpPr>
        <p:spPr>
          <a:xfrm flipV="1">
            <a:off x="6694048" y="1926152"/>
            <a:ext cx="1219200" cy="6096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9" name="TextBox 208"/>
          <p:cNvSpPr txBox="1"/>
          <p:nvPr/>
        </p:nvSpPr>
        <p:spPr>
          <a:xfrm>
            <a:off x="838200" y="6424320"/>
            <a:ext cx="1931894" cy="338554"/>
          </a:xfrm>
          <a:prstGeom prst="rect">
            <a:avLst/>
          </a:prstGeom>
          <a:noFill/>
        </p:spPr>
        <p:txBody>
          <a:bodyPr wrap="square" rtlCol="0">
            <a:spAutoFit/>
          </a:bodyPr>
          <a:lstStyle/>
          <a:p>
            <a:r>
              <a:rPr lang="en-US" sz="1600" smtClean="0"/>
              <a:t>Introducing the ARO</a:t>
            </a:r>
            <a:endParaRPr lang="en-US" sz="1600" dirty="0">
              <a:solidFill>
                <a:srgbClr val="FF0000"/>
              </a:solidFill>
            </a:endParaRPr>
          </a:p>
        </p:txBody>
      </p:sp>
      <p:sp>
        <p:nvSpPr>
          <p:cNvPr id="211" name="TextBox 210"/>
          <p:cNvSpPr txBox="1"/>
          <p:nvPr/>
        </p:nvSpPr>
        <p:spPr>
          <a:xfrm>
            <a:off x="590180" y="1165672"/>
            <a:ext cx="3996964" cy="2031325"/>
          </a:xfrm>
          <a:prstGeom prst="rect">
            <a:avLst/>
          </a:prstGeom>
          <a:solidFill>
            <a:schemeClr val="bg1"/>
          </a:solidFill>
          <a:ln w="6350">
            <a:solidFill>
              <a:schemeClr val="tx1"/>
            </a:solidFill>
          </a:ln>
        </p:spPr>
        <p:txBody>
          <a:bodyPr wrap="square" rtlCol="0">
            <a:spAutoFit/>
          </a:bodyPr>
          <a:lstStyle/>
          <a:p>
            <a:r>
              <a:rPr lang="en-US" dirty="0" smtClean="0"/>
              <a:t>Concept: The coastal measurement “bulk upslope flux” (BUF) can be related to the precipitation and cloud measurements at mountaintop.</a:t>
            </a:r>
            <a:r>
              <a:rPr lang="en-US" i="1" dirty="0" smtClean="0"/>
              <a:t> </a:t>
            </a:r>
          </a:p>
          <a:p>
            <a:endParaRPr lang="en-US" i="1" dirty="0" smtClean="0"/>
          </a:p>
          <a:p>
            <a:r>
              <a:rPr lang="en-US" dirty="0" smtClean="0"/>
              <a:t>To first order, BUF can approximate IVT.</a:t>
            </a:r>
            <a:endParaRPr lang="en-US" dirty="0"/>
          </a:p>
          <a:p>
            <a:endParaRPr lang="en-US" i="1" dirty="0"/>
          </a:p>
        </p:txBody>
      </p:sp>
      <p:sp>
        <p:nvSpPr>
          <p:cNvPr id="2" name="TextBox 1"/>
          <p:cNvSpPr txBox="1"/>
          <p:nvPr/>
        </p:nvSpPr>
        <p:spPr>
          <a:xfrm>
            <a:off x="3166773" y="5757819"/>
            <a:ext cx="597536" cy="400110"/>
          </a:xfrm>
          <a:prstGeom prst="rect">
            <a:avLst/>
          </a:prstGeom>
          <a:noFill/>
        </p:spPr>
        <p:txBody>
          <a:bodyPr wrap="none" rtlCol="0">
            <a:spAutoFit/>
          </a:bodyPr>
          <a:lstStyle/>
          <a:p>
            <a:r>
              <a:rPr lang="en-US" sz="2000" b="1"/>
              <a:t>BBY</a:t>
            </a:r>
            <a:endParaRPr lang="en-US" sz="2000" b="1" dirty="0"/>
          </a:p>
        </p:txBody>
      </p:sp>
      <p:sp>
        <p:nvSpPr>
          <p:cNvPr id="212" name="TextBox 211"/>
          <p:cNvSpPr txBox="1"/>
          <p:nvPr/>
        </p:nvSpPr>
        <p:spPr>
          <a:xfrm>
            <a:off x="7564376" y="5488206"/>
            <a:ext cx="574901" cy="400110"/>
          </a:xfrm>
          <a:prstGeom prst="rect">
            <a:avLst/>
          </a:prstGeom>
          <a:noFill/>
        </p:spPr>
        <p:txBody>
          <a:bodyPr wrap="none" rtlCol="0">
            <a:spAutoFit/>
          </a:bodyPr>
          <a:lstStyle/>
          <a:p>
            <a:r>
              <a:rPr lang="en-US" sz="2000" b="1" smtClean="0"/>
              <a:t>CZC</a:t>
            </a:r>
            <a:endParaRPr lang="en-US" sz="2000" b="1" dirty="0"/>
          </a:p>
        </p:txBody>
      </p:sp>
    </p:spTree>
    <p:extLst>
      <p:ext uri="{BB962C8B-B14F-4D97-AF65-F5344CB8AC3E}">
        <p14:creationId xmlns:p14="http://schemas.microsoft.com/office/powerpoint/2010/main" val="121802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p:cNvSpPr>
            <a:spLocks noGrp="1"/>
          </p:cNvSpPr>
          <p:nvPr>
            <p:ph type="title"/>
          </p:nvPr>
        </p:nvSpPr>
        <p:spPr>
          <a:xfrm>
            <a:off x="520664" y="189938"/>
            <a:ext cx="11137936" cy="736889"/>
          </a:xfrm>
          <a:solidFill>
            <a:schemeClr val="bg2">
              <a:lumMod val="75000"/>
            </a:schemeClr>
          </a:solidFill>
        </p:spPr>
        <p:txBody>
          <a:bodyPr>
            <a:noAutofit/>
          </a:bodyPr>
          <a:lstStyle/>
          <a:p>
            <a:r>
              <a:rPr lang="en-US" sz="3600" b="1" dirty="0" smtClean="0"/>
              <a:t>How does the LLJ relate to Orographic Precipitation?</a:t>
            </a:r>
            <a:endParaRPr lang="en-US" sz="3600" b="1" dirty="0"/>
          </a:p>
        </p:txBody>
      </p:sp>
      <p:sp>
        <p:nvSpPr>
          <p:cNvPr id="25" name="TextBox 24"/>
          <p:cNvSpPr txBox="1"/>
          <p:nvPr/>
        </p:nvSpPr>
        <p:spPr>
          <a:xfrm>
            <a:off x="838199" y="6424320"/>
            <a:ext cx="3411072" cy="338554"/>
          </a:xfrm>
          <a:prstGeom prst="rect">
            <a:avLst/>
          </a:prstGeom>
          <a:noFill/>
        </p:spPr>
        <p:txBody>
          <a:bodyPr wrap="square" rtlCol="0">
            <a:spAutoFit/>
          </a:bodyPr>
          <a:lstStyle/>
          <a:p>
            <a:r>
              <a:rPr lang="en-US" sz="1600" dirty="0" smtClean="0"/>
              <a:t>The LLJ: Relation to </a:t>
            </a:r>
            <a:r>
              <a:rPr lang="en-US" sz="1600" dirty="0" err="1" smtClean="0"/>
              <a:t>Precip</a:t>
            </a:r>
            <a:r>
              <a:rPr lang="en-US" sz="1600" dirty="0" smtClean="0"/>
              <a:t>.</a:t>
            </a:r>
            <a:endParaRPr lang="en-US" sz="1600" dirty="0">
              <a:solidFill>
                <a:srgbClr val="FF0000"/>
              </a:solidFill>
            </a:endParaRPr>
          </a:p>
        </p:txBody>
      </p:sp>
      <p:sp>
        <p:nvSpPr>
          <p:cNvPr id="19" name="TextBox 18"/>
          <p:cNvSpPr txBox="1"/>
          <p:nvPr/>
        </p:nvSpPr>
        <p:spPr>
          <a:xfrm>
            <a:off x="4436899" y="6424320"/>
            <a:ext cx="3619773" cy="338554"/>
          </a:xfrm>
          <a:prstGeom prst="rect">
            <a:avLst/>
          </a:prstGeom>
          <a:noFill/>
        </p:spPr>
        <p:txBody>
          <a:bodyPr wrap="none" rtlCol="0">
            <a:spAutoFit/>
          </a:bodyPr>
          <a:lstStyle/>
          <a:p>
            <a:r>
              <a:rPr lang="en-US" sz="1600" smtClean="0">
                <a:cs typeface="Times New Roman"/>
              </a:rPr>
              <a:t>Neiman </a:t>
            </a:r>
            <a:r>
              <a:rPr lang="en-US" sz="1600" dirty="0" smtClean="0">
                <a:cs typeface="Times New Roman"/>
              </a:rPr>
              <a:t>et al. (2009) </a:t>
            </a:r>
            <a:r>
              <a:rPr lang="en-US" sz="1600" i="1" dirty="0" smtClean="0">
                <a:cs typeface="Times New Roman"/>
              </a:rPr>
              <a:t>Water Management</a:t>
            </a:r>
          </a:p>
        </p:txBody>
      </p:sp>
      <p:grpSp>
        <p:nvGrpSpPr>
          <p:cNvPr id="11" name="Group 10"/>
          <p:cNvGrpSpPr/>
          <p:nvPr/>
        </p:nvGrpSpPr>
        <p:grpSpPr>
          <a:xfrm>
            <a:off x="453430" y="990600"/>
            <a:ext cx="10027911" cy="4092388"/>
            <a:chOff x="453430" y="990600"/>
            <a:chExt cx="10027911" cy="4092388"/>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9896" y="1089212"/>
              <a:ext cx="4391445" cy="393998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430" y="990600"/>
              <a:ext cx="5735852" cy="4092388"/>
            </a:xfrm>
            <a:prstGeom prst="rect">
              <a:avLst/>
            </a:prstGeom>
          </p:spPr>
        </p:pic>
        <p:sp>
          <p:nvSpPr>
            <p:cNvPr id="10" name="TextBox 9"/>
            <p:cNvSpPr txBox="1"/>
            <p:nvPr/>
          </p:nvSpPr>
          <p:spPr>
            <a:xfrm>
              <a:off x="2830606" y="1449262"/>
              <a:ext cx="2837329" cy="1477328"/>
            </a:xfrm>
            <a:prstGeom prst="rect">
              <a:avLst/>
            </a:prstGeom>
            <a:noFill/>
          </p:spPr>
          <p:txBody>
            <a:bodyPr wrap="square" rtlCol="0">
              <a:spAutoFit/>
            </a:bodyPr>
            <a:lstStyle/>
            <a:p>
              <a:r>
                <a:rPr lang="en-US" dirty="0" smtClean="0"/>
                <a:t>Hypothetical Scenario:</a:t>
              </a:r>
            </a:p>
            <a:p>
              <a:r>
                <a:rPr lang="en-US" dirty="0" smtClean="0"/>
                <a:t>Along-AR transport direction and cross-mountain barrier direction are same at AR landfall</a:t>
              </a:r>
              <a:endParaRPr lang="en-US" dirty="0"/>
            </a:p>
          </p:txBody>
        </p:sp>
      </p:grpSp>
      <p:grpSp>
        <p:nvGrpSpPr>
          <p:cNvPr id="13" name="Group 12"/>
          <p:cNvGrpSpPr/>
          <p:nvPr/>
        </p:nvGrpSpPr>
        <p:grpSpPr>
          <a:xfrm>
            <a:off x="520664" y="990600"/>
            <a:ext cx="10882442" cy="4357764"/>
            <a:chOff x="520664" y="990600"/>
            <a:chExt cx="10882442" cy="4357764"/>
          </a:xfrm>
        </p:grpSpPr>
        <p:sp>
          <p:nvSpPr>
            <p:cNvPr id="8" name="Rectangle 7"/>
            <p:cNvSpPr/>
            <p:nvPr/>
          </p:nvSpPr>
          <p:spPr>
            <a:xfrm>
              <a:off x="520664" y="990600"/>
              <a:ext cx="10834521" cy="4336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4400" y="1432531"/>
              <a:ext cx="3352987" cy="3901658"/>
            </a:xfrm>
            <a:prstGeom prst="rect">
              <a:avLst/>
            </a:prstGeom>
          </p:spPr>
        </p:pic>
        <p:sp>
          <p:nvSpPr>
            <p:cNvPr id="9" name="TextBox 8"/>
            <p:cNvSpPr txBox="1"/>
            <p:nvPr/>
          </p:nvSpPr>
          <p:spPr>
            <a:xfrm>
              <a:off x="7801446" y="1449264"/>
              <a:ext cx="3601660" cy="3693319"/>
            </a:xfrm>
            <a:prstGeom prst="rect">
              <a:avLst/>
            </a:prstGeom>
            <a:solidFill>
              <a:schemeClr val="bg1"/>
            </a:solidFill>
          </p:spPr>
          <p:txBody>
            <a:bodyPr wrap="square" rtlCol="0">
              <a:spAutoFit/>
            </a:bodyPr>
            <a:lstStyle/>
            <a:p>
              <a:r>
                <a:rPr lang="en-US" dirty="0" smtClean="0"/>
                <a:t>BUF at the coast explains approximately 68% of the variability in precipitation at mountaintop.</a:t>
              </a:r>
            </a:p>
            <a:p>
              <a:endParaRPr lang="en-US" dirty="0"/>
            </a:p>
            <a:p>
              <a:r>
                <a:rPr lang="en-US" dirty="0" smtClean="0"/>
                <a:t>Other factors (buoyancy, large-scale lift, cloud microphysics) are also important, and likely explain the remaining variability.</a:t>
              </a:r>
            </a:p>
            <a:p>
              <a:endParaRPr lang="en-US" dirty="0"/>
            </a:p>
            <a:p>
              <a:r>
                <a:rPr lang="en-US" i="1" dirty="0" smtClean="0"/>
                <a:t>Orographic precipitation during AR at this location is quasi-linearly related to the strength and humidity of the LLJ.</a:t>
              </a:r>
              <a:endParaRPr lang="en-US" i="1" dirty="0"/>
            </a:p>
          </p:txBody>
        </p:sp>
        <p:sp>
          <p:nvSpPr>
            <p:cNvPr id="2" name="TextBox 1"/>
            <p:cNvSpPr txBox="1"/>
            <p:nvPr/>
          </p:nvSpPr>
          <p:spPr>
            <a:xfrm>
              <a:off x="4843285" y="4979032"/>
              <a:ext cx="2654894" cy="369332"/>
            </a:xfrm>
            <a:prstGeom prst="rect">
              <a:avLst/>
            </a:prstGeom>
            <a:solidFill>
              <a:schemeClr val="bg1"/>
            </a:solidFill>
          </p:spPr>
          <p:txBody>
            <a:bodyPr wrap="none" rtlCol="0">
              <a:spAutoFit/>
            </a:bodyPr>
            <a:lstStyle/>
            <a:p>
              <a:pPr algn="ctr"/>
              <a:r>
                <a:rPr lang="en-US" smtClean="0"/>
                <a:t>                     BUF </a:t>
              </a:r>
              <a:r>
                <a:rPr lang="en-US" dirty="0" smtClean="0"/>
                <a:t>(m s</a:t>
              </a:r>
              <a:r>
                <a:rPr lang="en-US" baseline="30000" dirty="0" smtClean="0"/>
                <a:t>-1</a:t>
              </a:r>
              <a:r>
                <a:rPr lang="en-US" dirty="0" smtClean="0"/>
                <a:t> cm)</a:t>
              </a:r>
              <a:endParaRPr lang="en-US" dirty="0"/>
            </a:p>
          </p:txBody>
        </p:sp>
        <p:sp>
          <p:nvSpPr>
            <p:cNvPr id="16" name="TextBox 15"/>
            <p:cNvSpPr txBox="1"/>
            <p:nvPr/>
          </p:nvSpPr>
          <p:spPr>
            <a:xfrm rot="16200000">
              <a:off x="3243990" y="2852141"/>
              <a:ext cx="1940147" cy="369332"/>
            </a:xfrm>
            <a:prstGeom prst="rect">
              <a:avLst/>
            </a:prstGeom>
            <a:solidFill>
              <a:schemeClr val="bg1"/>
            </a:solidFill>
          </p:spPr>
          <p:txBody>
            <a:bodyPr wrap="none" rtlCol="0">
              <a:spAutoFit/>
            </a:bodyPr>
            <a:lstStyle/>
            <a:p>
              <a:r>
                <a:rPr lang="en-US" smtClean="0"/>
                <a:t>Precipitation (mm)</a:t>
              </a:r>
              <a:endParaRPr lang="en-US" dirty="0"/>
            </a:p>
          </p:txBody>
        </p:sp>
      </p:grpSp>
    </p:spTree>
    <p:extLst>
      <p:ext uri="{BB962C8B-B14F-4D97-AF65-F5344CB8AC3E}">
        <p14:creationId xmlns:p14="http://schemas.microsoft.com/office/powerpoint/2010/main" val="117838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p:cNvSpPr>
            <a:spLocks noGrp="1"/>
          </p:cNvSpPr>
          <p:nvPr>
            <p:ph type="title"/>
          </p:nvPr>
        </p:nvSpPr>
        <p:spPr>
          <a:xfrm>
            <a:off x="520664" y="189938"/>
            <a:ext cx="11137936" cy="736889"/>
          </a:xfrm>
          <a:solidFill>
            <a:schemeClr val="bg2">
              <a:lumMod val="75000"/>
            </a:schemeClr>
          </a:solidFill>
        </p:spPr>
        <p:txBody>
          <a:bodyPr>
            <a:noAutofit/>
          </a:bodyPr>
          <a:lstStyle/>
          <a:p>
            <a:r>
              <a:rPr lang="en-US" sz="3200" b="1" dirty="0" smtClean="0"/>
              <a:t>Evaluating Modeled Linear Orographic Relationships During AR </a:t>
            </a:r>
            <a:endParaRPr lang="en-US" sz="3200" b="1" dirty="0"/>
          </a:p>
        </p:txBody>
      </p:sp>
      <p:sp>
        <p:nvSpPr>
          <p:cNvPr id="25" name="TextBox 24"/>
          <p:cNvSpPr txBox="1"/>
          <p:nvPr/>
        </p:nvSpPr>
        <p:spPr>
          <a:xfrm>
            <a:off x="389965" y="6424320"/>
            <a:ext cx="3859306" cy="338554"/>
          </a:xfrm>
          <a:prstGeom prst="rect">
            <a:avLst/>
          </a:prstGeom>
          <a:noFill/>
        </p:spPr>
        <p:txBody>
          <a:bodyPr wrap="square" rtlCol="0">
            <a:spAutoFit/>
          </a:bodyPr>
          <a:lstStyle/>
          <a:p>
            <a:r>
              <a:rPr lang="en-US" sz="1600" dirty="0" smtClean="0"/>
              <a:t>Evaluating Forecast Orographic Precipitation</a:t>
            </a:r>
            <a:endParaRPr lang="en-US" sz="1600" dirty="0">
              <a:solidFill>
                <a:srgbClr val="FF0000"/>
              </a:solidFill>
            </a:endParaRPr>
          </a:p>
        </p:txBody>
      </p:sp>
      <p:sp>
        <p:nvSpPr>
          <p:cNvPr id="15" name="TextBox 14"/>
          <p:cNvSpPr txBox="1"/>
          <p:nvPr/>
        </p:nvSpPr>
        <p:spPr>
          <a:xfrm>
            <a:off x="4692393" y="6427001"/>
            <a:ext cx="4061881" cy="338554"/>
          </a:xfrm>
          <a:prstGeom prst="rect">
            <a:avLst/>
          </a:prstGeom>
          <a:noFill/>
        </p:spPr>
        <p:txBody>
          <a:bodyPr wrap="none" rtlCol="0">
            <a:spAutoFit/>
          </a:bodyPr>
          <a:lstStyle/>
          <a:p>
            <a:r>
              <a:rPr lang="en-US" sz="1600" dirty="0" smtClean="0">
                <a:cs typeface="Times New Roman"/>
              </a:rPr>
              <a:t>Martin et al. (In-Revision) </a:t>
            </a:r>
            <a:r>
              <a:rPr lang="en-US" sz="1600" i="1" dirty="0" smtClean="0">
                <a:cs typeface="Times New Roman"/>
              </a:rPr>
              <a:t>J. Hydrometeorology</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158" r="50229"/>
          <a:stretch/>
        </p:blipFill>
        <p:spPr>
          <a:xfrm>
            <a:off x="838199" y="1128058"/>
            <a:ext cx="4688542" cy="4860828"/>
          </a:xfrm>
          <a:prstGeom prst="rect">
            <a:avLst/>
          </a:prstGeom>
        </p:spPr>
      </p:pic>
      <p:sp>
        <p:nvSpPr>
          <p:cNvPr id="4" name="TextBox 3"/>
          <p:cNvSpPr txBox="1"/>
          <p:nvPr/>
        </p:nvSpPr>
        <p:spPr>
          <a:xfrm>
            <a:off x="5526741" y="1269611"/>
            <a:ext cx="6131859" cy="923330"/>
          </a:xfrm>
          <a:prstGeom prst="rect">
            <a:avLst/>
          </a:prstGeom>
          <a:noFill/>
        </p:spPr>
        <p:txBody>
          <a:bodyPr wrap="square" rtlCol="0">
            <a:spAutoFit/>
          </a:bodyPr>
          <a:lstStyle/>
          <a:p>
            <a:endParaRPr lang="en-US" dirty="0" smtClean="0"/>
          </a:p>
          <a:p>
            <a:endParaRPr lang="en-US" dirty="0"/>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081867879"/>
              </p:ext>
            </p:extLst>
          </p:nvPr>
        </p:nvGraphicFramePr>
        <p:xfrm>
          <a:off x="5407212" y="3749874"/>
          <a:ext cx="6251388" cy="1483360"/>
        </p:xfrm>
        <a:graphic>
          <a:graphicData uri="http://schemas.openxmlformats.org/drawingml/2006/table">
            <a:tbl>
              <a:tblPr firstRow="1" bandRow="1">
                <a:tableStyleId>{5C22544A-7EE6-4342-B048-85BDC9FD1C3A}</a:tableStyleId>
              </a:tblPr>
              <a:tblGrid>
                <a:gridCol w="2083796"/>
                <a:gridCol w="2083796"/>
                <a:gridCol w="2083796"/>
              </a:tblGrid>
              <a:tr h="370840">
                <a:tc>
                  <a:txBody>
                    <a:bodyPr/>
                    <a:lstStyle/>
                    <a:p>
                      <a:r>
                        <a:rPr lang="en-US" dirty="0" smtClean="0"/>
                        <a:t>Lead Time (days)</a:t>
                      </a:r>
                      <a:endParaRPr lang="en-US" dirty="0"/>
                    </a:p>
                  </a:txBody>
                  <a:tcPr/>
                </a:tc>
                <a:tc>
                  <a:txBody>
                    <a:bodyPr/>
                    <a:lstStyle/>
                    <a:p>
                      <a:r>
                        <a:rPr lang="en-US" dirty="0" smtClean="0"/>
                        <a:t>West-WRF</a:t>
                      </a:r>
                      <a:endParaRPr lang="en-US" dirty="0"/>
                    </a:p>
                  </a:txBody>
                  <a:tcPr/>
                </a:tc>
                <a:tc>
                  <a:txBody>
                    <a:bodyPr/>
                    <a:lstStyle/>
                    <a:p>
                      <a:r>
                        <a:rPr lang="en-US" dirty="0" smtClean="0"/>
                        <a:t>GFS40</a:t>
                      </a:r>
                      <a:endParaRPr lang="en-US" dirty="0"/>
                    </a:p>
                  </a:txBody>
                  <a:tcPr/>
                </a:tc>
              </a:tr>
              <a:tr h="370840">
                <a:tc>
                  <a:txBody>
                    <a:bodyPr/>
                    <a:lstStyle/>
                    <a:p>
                      <a:r>
                        <a:rPr lang="en-US" dirty="0" smtClean="0"/>
                        <a:t>1 -</a:t>
                      </a:r>
                      <a:r>
                        <a:rPr lang="en-US" baseline="0" dirty="0" smtClean="0"/>
                        <a:t> 2</a:t>
                      </a:r>
                      <a:endParaRPr lang="en-US" dirty="0"/>
                    </a:p>
                  </a:txBody>
                  <a:tcPr/>
                </a:tc>
                <a:tc>
                  <a:txBody>
                    <a:bodyPr/>
                    <a:lstStyle/>
                    <a:p>
                      <a:r>
                        <a:rPr lang="en-US" dirty="0" smtClean="0"/>
                        <a:t>0.82</a:t>
                      </a:r>
                      <a:endParaRPr lang="en-US" dirty="0"/>
                    </a:p>
                  </a:txBody>
                  <a:tcPr/>
                </a:tc>
                <a:tc>
                  <a:txBody>
                    <a:bodyPr/>
                    <a:lstStyle/>
                    <a:p>
                      <a:r>
                        <a:rPr lang="en-US" dirty="0" smtClean="0"/>
                        <a:t>4.29</a:t>
                      </a:r>
                      <a:endParaRPr lang="en-US" dirty="0"/>
                    </a:p>
                  </a:txBody>
                  <a:tcPr/>
                </a:tc>
              </a:tr>
              <a:tr h="370840">
                <a:tc>
                  <a:txBody>
                    <a:bodyPr/>
                    <a:lstStyle/>
                    <a:p>
                      <a:r>
                        <a:rPr lang="en-US" dirty="0" smtClean="0"/>
                        <a:t>3</a:t>
                      </a:r>
                      <a:r>
                        <a:rPr lang="en-US" baseline="0" dirty="0" smtClean="0"/>
                        <a:t> - 4</a:t>
                      </a:r>
                      <a:endParaRPr lang="en-US" dirty="0"/>
                    </a:p>
                  </a:txBody>
                  <a:tcPr/>
                </a:tc>
                <a:tc>
                  <a:txBody>
                    <a:bodyPr/>
                    <a:lstStyle/>
                    <a:p>
                      <a:r>
                        <a:rPr lang="en-US" dirty="0" smtClean="0"/>
                        <a:t>2.25</a:t>
                      </a:r>
                      <a:endParaRPr lang="en-US" dirty="0"/>
                    </a:p>
                  </a:txBody>
                  <a:tcPr/>
                </a:tc>
                <a:tc>
                  <a:txBody>
                    <a:bodyPr/>
                    <a:lstStyle/>
                    <a:p>
                      <a:r>
                        <a:rPr lang="en-US" dirty="0" smtClean="0"/>
                        <a:t>4.53</a:t>
                      </a:r>
                      <a:endParaRPr lang="en-US" dirty="0"/>
                    </a:p>
                  </a:txBody>
                  <a:tcPr/>
                </a:tc>
              </a:tr>
              <a:tr h="370840">
                <a:tc>
                  <a:txBody>
                    <a:bodyPr/>
                    <a:lstStyle/>
                    <a:p>
                      <a:r>
                        <a:rPr lang="en-US" dirty="0" smtClean="0"/>
                        <a:t>5 - 6</a:t>
                      </a:r>
                      <a:endParaRPr lang="en-US" dirty="0"/>
                    </a:p>
                  </a:txBody>
                  <a:tcPr/>
                </a:tc>
                <a:tc>
                  <a:txBody>
                    <a:bodyPr/>
                    <a:lstStyle/>
                    <a:p>
                      <a:r>
                        <a:rPr lang="en-US" dirty="0" smtClean="0"/>
                        <a:t>4.65</a:t>
                      </a:r>
                      <a:endParaRPr lang="en-US" dirty="0"/>
                    </a:p>
                  </a:txBody>
                  <a:tcPr/>
                </a:tc>
                <a:tc>
                  <a:txBody>
                    <a:bodyPr/>
                    <a:lstStyle/>
                    <a:p>
                      <a:r>
                        <a:rPr lang="en-US" dirty="0" smtClean="0"/>
                        <a:t>7.37</a:t>
                      </a:r>
                      <a:endParaRPr lang="en-US" dirty="0"/>
                    </a:p>
                  </a:txBody>
                  <a:tcPr/>
                </a:tc>
              </a:tr>
            </a:tbl>
          </a:graphicData>
        </a:graphic>
      </p:graphicFrame>
      <p:sp>
        <p:nvSpPr>
          <p:cNvPr id="6" name="TextBox 5"/>
          <p:cNvSpPr txBox="1"/>
          <p:nvPr/>
        </p:nvSpPr>
        <p:spPr>
          <a:xfrm>
            <a:off x="5526741" y="3311778"/>
            <a:ext cx="5914953" cy="369332"/>
          </a:xfrm>
          <a:prstGeom prst="rect">
            <a:avLst/>
          </a:prstGeom>
          <a:solidFill>
            <a:schemeClr val="bg1"/>
          </a:solidFill>
        </p:spPr>
        <p:txBody>
          <a:bodyPr wrap="none" rtlCol="0">
            <a:spAutoFit/>
          </a:bodyPr>
          <a:lstStyle/>
          <a:p>
            <a:r>
              <a:rPr lang="en-US" dirty="0" err="1"/>
              <a:t>e</a:t>
            </a:r>
            <a:r>
              <a:rPr lang="en-US" baseline="-25000" dirty="0" err="1" smtClean="0"/>
              <a:t>xy</a:t>
            </a:r>
            <a:r>
              <a:rPr lang="en-US" dirty="0" smtClean="0"/>
              <a:t> for West-WRF and GFS40 reforecasts of 10 ARs at the ARO</a:t>
            </a:r>
            <a:endParaRPr lang="en-US" dirty="0"/>
          </a:p>
        </p:txBody>
      </p:sp>
      <p:sp>
        <p:nvSpPr>
          <p:cNvPr id="2" name="TextBox 1"/>
          <p:cNvSpPr txBox="1"/>
          <p:nvPr/>
        </p:nvSpPr>
        <p:spPr>
          <a:xfrm>
            <a:off x="824752" y="5580530"/>
            <a:ext cx="364202" cy="369332"/>
          </a:xfrm>
          <a:prstGeom prst="rect">
            <a:avLst/>
          </a:prstGeom>
          <a:noFill/>
        </p:spPr>
        <p:txBody>
          <a:bodyPr wrap="none" rtlCol="0">
            <a:spAutoFit/>
          </a:bodyPr>
          <a:lstStyle/>
          <a:p>
            <a:r>
              <a:rPr lang="en-US" dirty="0">
                <a:latin typeface="Times New Roman" charset="0"/>
                <a:ea typeface="Times New Roman" charset="0"/>
                <a:cs typeface="Times New Roman" charset="0"/>
              </a:rPr>
              <a:t>x</a:t>
            </a:r>
            <a:r>
              <a:rPr lang="en-US" dirty="0" smtClean="0">
                <a:latin typeface="Times New Roman" charset="0"/>
                <a:ea typeface="Times New Roman" charset="0"/>
                <a:cs typeface="Times New Roman" charset="0"/>
              </a:rPr>
              <a:t>:</a:t>
            </a:r>
            <a:endParaRPr lang="en-US" dirty="0">
              <a:latin typeface="Times New Roman" charset="0"/>
              <a:ea typeface="Times New Roman" charset="0"/>
              <a:cs typeface="Times New Roman" charset="0"/>
            </a:endParaRPr>
          </a:p>
        </p:txBody>
      </p:sp>
      <p:sp>
        <p:nvSpPr>
          <p:cNvPr id="11" name="TextBox 10"/>
          <p:cNvSpPr txBox="1"/>
          <p:nvPr/>
        </p:nvSpPr>
        <p:spPr>
          <a:xfrm rot="16200000">
            <a:off x="-1031269" y="3075736"/>
            <a:ext cx="3342710" cy="369332"/>
          </a:xfrm>
          <a:prstGeom prst="rect">
            <a:avLst/>
          </a:prstGeom>
          <a:noFill/>
        </p:spPr>
        <p:txBody>
          <a:bodyPr wrap="none" rtlCol="0">
            <a:spAutoFit/>
          </a:bodyPr>
          <a:lstStyle/>
          <a:p>
            <a:r>
              <a:rPr lang="en-US" dirty="0" smtClean="0">
                <a:latin typeface="Times New Roman" charset="0"/>
                <a:ea typeface="Times New Roman" charset="0"/>
                <a:cs typeface="Times New Roman" charset="0"/>
              </a:rPr>
              <a:t>y: Storm-Total Precipitation (mm)</a:t>
            </a:r>
            <a:endParaRPr lang="en-US" dirty="0">
              <a:latin typeface="Times New Roman" charset="0"/>
              <a:ea typeface="Times New Roman" charset="0"/>
              <a:cs typeface="Times New Roman" charset="0"/>
            </a:endParaRPr>
          </a:p>
        </p:txBody>
      </p:sp>
      <p:sp>
        <p:nvSpPr>
          <p:cNvPr id="7" name="TextBox 6"/>
          <p:cNvSpPr txBox="1"/>
          <p:nvPr/>
        </p:nvSpPr>
        <p:spPr>
          <a:xfrm>
            <a:off x="5513294" y="1180093"/>
            <a:ext cx="5678815" cy="2031325"/>
          </a:xfrm>
          <a:prstGeom prst="rect">
            <a:avLst/>
          </a:prstGeom>
          <a:noFill/>
        </p:spPr>
        <p:txBody>
          <a:bodyPr wrap="square" rtlCol="0">
            <a:spAutoFit/>
          </a:bodyPr>
          <a:lstStyle/>
          <a:p>
            <a:r>
              <a:rPr lang="en-US" dirty="0" smtClean="0"/>
              <a:t>We can retrieve BUF and Precipitation from model simulations of a number of AR and ask how close to the observed relationship are the simulated values. </a:t>
            </a:r>
          </a:p>
          <a:p>
            <a:endParaRPr lang="en-US" dirty="0"/>
          </a:p>
          <a:p>
            <a:r>
              <a:rPr lang="en-US" dirty="0" smtClean="0"/>
              <a:t>The figure shows an example of two forecasts and the observed BUF/</a:t>
            </a:r>
            <a:r>
              <a:rPr lang="en-US" dirty="0" err="1" smtClean="0"/>
              <a:t>precip</a:t>
            </a:r>
            <a:r>
              <a:rPr lang="en-US" dirty="0" smtClean="0"/>
              <a:t>. The mixed normalized error (</a:t>
            </a:r>
            <a:r>
              <a:rPr lang="en-US" dirty="0" err="1" smtClean="0"/>
              <a:t>e</a:t>
            </a:r>
            <a:r>
              <a:rPr lang="en-US" baseline="-25000" dirty="0" err="1" smtClean="0"/>
              <a:t>xy</a:t>
            </a:r>
            <a:r>
              <a:rPr lang="en-US" dirty="0" smtClean="0"/>
              <a:t>) is shown as the distances A and B.  </a:t>
            </a:r>
            <a:endParaRPr lang="en-US" dirty="0"/>
          </a:p>
        </p:txBody>
      </p:sp>
    </p:spTree>
    <p:extLst>
      <p:ext uri="{BB962C8B-B14F-4D97-AF65-F5344CB8AC3E}">
        <p14:creationId xmlns:p14="http://schemas.microsoft.com/office/powerpoint/2010/main" val="81107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3080"/>
            <a:ext cx="10515600" cy="993028"/>
          </a:xfrm>
          <a:solidFill>
            <a:schemeClr val="bg2">
              <a:lumMod val="75000"/>
            </a:schemeClr>
          </a:solidFill>
        </p:spPr>
        <p:txBody>
          <a:bodyPr>
            <a:normAutofit/>
          </a:bodyPr>
          <a:lstStyle/>
          <a:p>
            <a:r>
              <a:rPr lang="en-US" b="1" dirty="0" smtClean="0"/>
              <a:t>Web resources to learn more about AR:</a:t>
            </a:r>
            <a:endParaRPr lang="en-US" b="1" dirty="0"/>
          </a:p>
        </p:txBody>
      </p:sp>
      <p:sp>
        <p:nvSpPr>
          <p:cNvPr id="13" name="TextBox 12"/>
          <p:cNvSpPr txBox="1"/>
          <p:nvPr/>
        </p:nvSpPr>
        <p:spPr>
          <a:xfrm>
            <a:off x="838200" y="6424320"/>
            <a:ext cx="1764634" cy="338554"/>
          </a:xfrm>
          <a:prstGeom prst="rect">
            <a:avLst/>
          </a:prstGeom>
          <a:noFill/>
        </p:spPr>
        <p:txBody>
          <a:bodyPr wrap="square" rtlCol="0">
            <a:spAutoFit/>
          </a:bodyPr>
          <a:lstStyle/>
          <a:p>
            <a:r>
              <a:rPr lang="en-US" sz="1600" dirty="0" smtClean="0"/>
              <a:t>AR Web Resources</a:t>
            </a:r>
            <a:endParaRPr lang="en-US" sz="1600" dirty="0">
              <a:solidFill>
                <a:srgbClr val="FF0000"/>
              </a:solidFill>
            </a:endParaRPr>
          </a:p>
        </p:txBody>
      </p:sp>
      <p:sp>
        <p:nvSpPr>
          <p:cNvPr id="3" name="TextBox 2"/>
          <p:cNvSpPr txBox="1"/>
          <p:nvPr/>
        </p:nvSpPr>
        <p:spPr>
          <a:xfrm>
            <a:off x="838200" y="1349035"/>
            <a:ext cx="9020695" cy="4801314"/>
          </a:xfrm>
          <a:prstGeom prst="rect">
            <a:avLst/>
          </a:prstGeom>
          <a:noFill/>
        </p:spPr>
        <p:txBody>
          <a:bodyPr wrap="square" rtlCol="0">
            <a:spAutoFit/>
          </a:bodyPr>
          <a:lstStyle/>
          <a:p>
            <a:r>
              <a:rPr lang="en-US" smtClean="0"/>
              <a:t>Climate</a:t>
            </a:r>
            <a:r>
              <a:rPr lang="en-US" dirty="0" smtClean="0"/>
              <a:t>: Western US Precipitation in Historical Perspective</a:t>
            </a:r>
          </a:p>
          <a:p>
            <a:r>
              <a:rPr lang="en-US" dirty="0" smtClean="0">
                <a:hlinkClick r:id="rId2"/>
              </a:rPr>
              <a:t>http</a:t>
            </a:r>
            <a:r>
              <a:rPr lang="en-US" dirty="0">
                <a:hlinkClick r:id="rId2"/>
              </a:rPr>
              <a:t>://cirrus.ucsd.edu/~pierce/staweb</a:t>
            </a:r>
            <a:r>
              <a:rPr lang="en-US" dirty="0" smtClean="0">
                <a:hlinkClick r:id="rId2"/>
              </a:rPr>
              <a:t>/</a:t>
            </a:r>
            <a:r>
              <a:rPr lang="en-US" dirty="0" smtClean="0"/>
              <a:t> </a:t>
            </a:r>
          </a:p>
          <a:p>
            <a:endParaRPr lang="en-US" dirty="0"/>
          </a:p>
          <a:p>
            <a:r>
              <a:rPr lang="en-US" dirty="0" smtClean="0"/>
              <a:t>Atmospheric Chemistry and AR: </a:t>
            </a:r>
            <a:r>
              <a:rPr lang="en-US" dirty="0" err="1" smtClean="0"/>
              <a:t>CalWater</a:t>
            </a:r>
            <a:r>
              <a:rPr lang="en-US" dirty="0" smtClean="0"/>
              <a:t> </a:t>
            </a:r>
            <a:r>
              <a:rPr lang="en-US" dirty="0"/>
              <a:t>f</a:t>
            </a:r>
            <a:r>
              <a:rPr lang="en-US" dirty="0" smtClean="0"/>
              <a:t>ield </a:t>
            </a:r>
            <a:r>
              <a:rPr lang="en-US" dirty="0"/>
              <a:t>s</a:t>
            </a:r>
            <a:r>
              <a:rPr lang="en-US" dirty="0" smtClean="0"/>
              <a:t>tudy datasets</a:t>
            </a:r>
          </a:p>
          <a:p>
            <a:r>
              <a:rPr lang="en-US" dirty="0">
                <a:hlinkClick r:id="rId3"/>
              </a:rPr>
              <a:t>http://</a:t>
            </a:r>
            <a:r>
              <a:rPr lang="en-US" dirty="0" smtClean="0">
                <a:hlinkClick r:id="rId3"/>
              </a:rPr>
              <a:t>mead.ucsd.edu/bby_aerosols_2016.html</a:t>
            </a:r>
            <a:r>
              <a:rPr lang="en-US" dirty="0" smtClean="0"/>
              <a:t> </a:t>
            </a:r>
            <a:endParaRPr lang="en-US" dirty="0"/>
          </a:p>
          <a:p>
            <a:endParaRPr lang="en-US" dirty="0" smtClean="0"/>
          </a:p>
          <a:p>
            <a:r>
              <a:rPr lang="en-US" dirty="0" smtClean="0"/>
              <a:t>How is AR science being adopted by the US Army Corps of Engineers:</a:t>
            </a:r>
          </a:p>
          <a:p>
            <a:r>
              <a:rPr lang="en-US" dirty="0">
                <a:hlinkClick r:id="rId4"/>
              </a:rPr>
              <a:t>http://cw3e-web.ucsd.edu/firo</a:t>
            </a:r>
            <a:r>
              <a:rPr lang="en-US" dirty="0" smtClean="0">
                <a:hlinkClick r:id="rId4"/>
              </a:rPr>
              <a:t>/</a:t>
            </a:r>
            <a:endParaRPr lang="en-US" dirty="0" smtClean="0"/>
          </a:p>
          <a:p>
            <a:endParaRPr lang="en-US" dirty="0" smtClean="0"/>
          </a:p>
          <a:p>
            <a:r>
              <a:rPr lang="en-US" dirty="0" smtClean="0"/>
              <a:t>CA Senate Bill 758:</a:t>
            </a:r>
            <a:endParaRPr lang="en-US" dirty="0"/>
          </a:p>
          <a:p>
            <a:r>
              <a:rPr lang="en-US" dirty="0">
                <a:hlinkClick r:id="rId5"/>
              </a:rPr>
              <a:t>https://</a:t>
            </a:r>
            <a:r>
              <a:rPr lang="en-US" dirty="0" smtClean="0">
                <a:hlinkClick r:id="rId5"/>
              </a:rPr>
              <a:t>leginfo.legislature.ca.gov/faces/billNavClient.xhtml?bill_id=201520160SB758</a:t>
            </a:r>
            <a:r>
              <a:rPr lang="en-US" dirty="0" smtClean="0"/>
              <a:t> </a:t>
            </a:r>
          </a:p>
          <a:p>
            <a:endParaRPr lang="en-US" dirty="0"/>
          </a:p>
          <a:p>
            <a:r>
              <a:rPr lang="en-US" dirty="0"/>
              <a:t>Forecasts</a:t>
            </a:r>
            <a:r>
              <a:rPr lang="en-US" dirty="0" smtClean="0"/>
              <a:t>: Probability of AR Landfall</a:t>
            </a:r>
          </a:p>
          <a:p>
            <a:r>
              <a:rPr lang="en-US" dirty="0">
                <a:hlinkClick r:id="rId6"/>
              </a:rPr>
              <a:t>http://cw3e.ucsd.edu/iwv-and-ivt-forecasts/#</a:t>
            </a:r>
            <a:r>
              <a:rPr lang="en-US" dirty="0" smtClean="0">
                <a:hlinkClick r:id="rId6"/>
              </a:rPr>
              <a:t>LFT</a:t>
            </a:r>
            <a:r>
              <a:rPr lang="en-US" dirty="0" smtClean="0"/>
              <a:t> </a:t>
            </a:r>
          </a:p>
          <a:p>
            <a:endParaRPr lang="en-US" dirty="0"/>
          </a:p>
          <a:p>
            <a:r>
              <a:rPr lang="en-US" dirty="0" smtClean="0"/>
              <a:t>Forecasts: West-WRF high-resolution forecasts</a:t>
            </a:r>
          </a:p>
          <a:p>
            <a:r>
              <a:rPr lang="en-US" dirty="0">
                <a:hlinkClick r:id="rId7"/>
              </a:rPr>
              <a:t>http://</a:t>
            </a:r>
            <a:r>
              <a:rPr lang="en-US" dirty="0" smtClean="0">
                <a:hlinkClick r:id="rId7"/>
              </a:rPr>
              <a:t>cw3e.ucsd.edu/west-wrf</a:t>
            </a:r>
            <a:endParaRPr lang="en-US" dirty="0" smtClean="0"/>
          </a:p>
        </p:txBody>
      </p:sp>
    </p:spTree>
    <p:extLst>
      <p:ext uri="{BB962C8B-B14F-4D97-AF65-F5344CB8AC3E}">
        <p14:creationId xmlns:p14="http://schemas.microsoft.com/office/powerpoint/2010/main" val="14031730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3080"/>
            <a:ext cx="10515600" cy="993028"/>
          </a:xfrm>
          <a:solidFill>
            <a:schemeClr val="bg2">
              <a:lumMod val="75000"/>
            </a:schemeClr>
          </a:solidFill>
        </p:spPr>
        <p:txBody>
          <a:bodyPr/>
          <a:lstStyle/>
          <a:p>
            <a:r>
              <a:rPr lang="en-US" b="1" dirty="0" smtClean="0"/>
              <a:t>What is an Atmospheric River?</a:t>
            </a:r>
            <a:endParaRPr lang="en-US" b="1" dirty="0"/>
          </a:p>
        </p:txBody>
      </p:sp>
      <p:sp>
        <p:nvSpPr>
          <p:cNvPr id="10" name="TextBox 9"/>
          <p:cNvSpPr txBox="1"/>
          <p:nvPr/>
        </p:nvSpPr>
        <p:spPr>
          <a:xfrm>
            <a:off x="838200" y="1350205"/>
            <a:ext cx="10515600" cy="1477328"/>
          </a:xfrm>
          <a:prstGeom prst="rect">
            <a:avLst/>
          </a:prstGeom>
          <a:noFill/>
        </p:spPr>
        <p:txBody>
          <a:bodyPr wrap="square" rtlCol="0">
            <a:spAutoFit/>
          </a:bodyPr>
          <a:lstStyle/>
          <a:p>
            <a:r>
              <a:rPr lang="en-US" dirty="0" smtClean="0"/>
              <a:t>American Meteorology </a:t>
            </a:r>
            <a:r>
              <a:rPr lang="en-US" dirty="0" smtClean="0"/>
              <a:t>Society </a:t>
            </a:r>
            <a:r>
              <a:rPr lang="en-US" i="1" dirty="0" smtClean="0"/>
              <a:t>Glossary of Meteorology</a:t>
            </a:r>
            <a:r>
              <a:rPr lang="en-US" dirty="0" smtClean="0"/>
              <a:t>:</a:t>
            </a:r>
          </a:p>
          <a:p>
            <a:endParaRPr lang="en-US" dirty="0"/>
          </a:p>
          <a:p>
            <a:r>
              <a:rPr lang="en-US" dirty="0" smtClean="0"/>
              <a:t>“A </a:t>
            </a:r>
            <a:r>
              <a:rPr lang="en-US" dirty="0"/>
              <a:t>long narrow and transient corridor of anomalously strong horizontal water vapor transport that is typically located in the lowest 3 km of the troposphere and associated with a low-level jet stream ahead of the cold front of an extratropical </a:t>
            </a:r>
            <a:r>
              <a:rPr lang="en-US" dirty="0" smtClean="0"/>
              <a:t>cyclone</a:t>
            </a:r>
            <a:r>
              <a:rPr lang="is-IS" dirty="0" smtClean="0"/>
              <a:t>…”</a:t>
            </a:r>
            <a:endParaRPr lang="en-US" dirty="0"/>
          </a:p>
        </p:txBody>
      </p:sp>
      <p:sp>
        <p:nvSpPr>
          <p:cNvPr id="13" name="TextBox 12"/>
          <p:cNvSpPr txBox="1"/>
          <p:nvPr/>
        </p:nvSpPr>
        <p:spPr>
          <a:xfrm>
            <a:off x="838200" y="6424320"/>
            <a:ext cx="1764634" cy="338554"/>
          </a:xfrm>
          <a:prstGeom prst="rect">
            <a:avLst/>
          </a:prstGeom>
          <a:noFill/>
        </p:spPr>
        <p:txBody>
          <a:bodyPr wrap="square" rtlCol="0">
            <a:spAutoFit/>
          </a:bodyPr>
          <a:lstStyle/>
          <a:p>
            <a:r>
              <a:rPr lang="en-US" sz="1600" dirty="0" smtClean="0"/>
              <a:t>What is an AR?</a:t>
            </a:r>
            <a:endParaRPr lang="en-US" sz="1600" dirty="0">
              <a:solidFill>
                <a:srgbClr val="FF0000"/>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6647" y="2589747"/>
            <a:ext cx="4862711" cy="3600476"/>
          </a:xfrm>
          <a:prstGeom prst="rect">
            <a:avLst/>
          </a:prstGeom>
        </p:spPr>
      </p:pic>
      <p:sp>
        <p:nvSpPr>
          <p:cNvPr id="8" name="TextBox 7"/>
          <p:cNvSpPr txBox="1"/>
          <p:nvPr/>
        </p:nvSpPr>
        <p:spPr>
          <a:xfrm>
            <a:off x="838200" y="3368593"/>
            <a:ext cx="2776451" cy="1477328"/>
          </a:xfrm>
          <a:prstGeom prst="rect">
            <a:avLst/>
          </a:prstGeom>
          <a:noFill/>
        </p:spPr>
        <p:txBody>
          <a:bodyPr wrap="square" rtlCol="0">
            <a:spAutoFit/>
          </a:bodyPr>
          <a:lstStyle/>
          <a:p>
            <a:r>
              <a:rPr lang="en-US" dirty="0" smtClean="0"/>
              <a:t>Other (Regional) Names:</a:t>
            </a:r>
          </a:p>
          <a:p>
            <a:endParaRPr lang="en-US" dirty="0"/>
          </a:p>
          <a:p>
            <a:r>
              <a:rPr lang="en-US" dirty="0" smtClean="0"/>
              <a:t>“Pineapple Express”</a:t>
            </a:r>
          </a:p>
          <a:p>
            <a:endParaRPr lang="en-US" dirty="0"/>
          </a:p>
          <a:p>
            <a:r>
              <a:rPr lang="en-US" dirty="0" smtClean="0"/>
              <a:t>“Mayan Express”</a:t>
            </a:r>
            <a:endParaRPr lang="en-US" dirty="0"/>
          </a:p>
        </p:txBody>
      </p:sp>
    </p:spTree>
    <p:extLst>
      <p:ext uri="{BB962C8B-B14F-4D97-AF65-F5344CB8AC3E}">
        <p14:creationId xmlns:p14="http://schemas.microsoft.com/office/powerpoint/2010/main" val="6997543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3080"/>
            <a:ext cx="10515600" cy="993028"/>
          </a:xfrm>
          <a:solidFill>
            <a:schemeClr val="bg2">
              <a:lumMod val="75000"/>
            </a:schemeClr>
          </a:solidFill>
        </p:spPr>
        <p:txBody>
          <a:bodyPr>
            <a:normAutofit/>
          </a:bodyPr>
          <a:lstStyle/>
          <a:p>
            <a:r>
              <a:rPr lang="en-US" b="1" dirty="0" smtClean="0"/>
              <a:t>What is the role of ARs in the Atmosphere?</a:t>
            </a:r>
            <a:endParaRPr lang="en-US" b="1" dirty="0"/>
          </a:p>
        </p:txBody>
      </p:sp>
      <p:sp>
        <p:nvSpPr>
          <p:cNvPr id="13" name="TextBox 12"/>
          <p:cNvSpPr txBox="1"/>
          <p:nvPr/>
        </p:nvSpPr>
        <p:spPr>
          <a:xfrm>
            <a:off x="838200" y="6424320"/>
            <a:ext cx="1764634" cy="338554"/>
          </a:xfrm>
          <a:prstGeom prst="rect">
            <a:avLst/>
          </a:prstGeom>
          <a:noFill/>
        </p:spPr>
        <p:txBody>
          <a:bodyPr wrap="square" rtlCol="0">
            <a:spAutoFit/>
          </a:bodyPr>
          <a:lstStyle/>
          <a:p>
            <a:r>
              <a:rPr lang="en-US" sz="1600" dirty="0" smtClean="0"/>
              <a:t>What is an AR?</a:t>
            </a:r>
            <a:endParaRPr lang="en-US" sz="1600"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176485"/>
            <a:ext cx="8771313" cy="3581911"/>
          </a:xfrm>
          <a:prstGeom prst="rect">
            <a:avLst/>
          </a:prstGeom>
        </p:spPr>
      </p:pic>
      <p:sp>
        <p:nvSpPr>
          <p:cNvPr id="3" name="TextBox 2"/>
          <p:cNvSpPr txBox="1"/>
          <p:nvPr/>
        </p:nvSpPr>
        <p:spPr>
          <a:xfrm>
            <a:off x="964276" y="4832780"/>
            <a:ext cx="8645237" cy="1475165"/>
          </a:xfrm>
          <a:prstGeom prst="rect">
            <a:avLst/>
          </a:prstGeom>
          <a:noFill/>
        </p:spPr>
        <p:txBody>
          <a:bodyPr wrap="square" rtlCol="0">
            <a:spAutoFit/>
          </a:bodyPr>
          <a:lstStyle/>
          <a:p>
            <a:r>
              <a:rPr lang="en-US" dirty="0" smtClean="0"/>
              <a:t>Zhu and Newell (1998) demonstrated that ARs occur in every ocean basin around the globe, and are the primary mover of water vapor from the tropics to the polar regions. </a:t>
            </a:r>
          </a:p>
          <a:p>
            <a:endParaRPr lang="en-US" dirty="0" smtClean="0"/>
          </a:p>
          <a:p>
            <a:r>
              <a:rPr lang="en-US" dirty="0" smtClean="0"/>
              <a:t>Even though ARs occupy only 10% of any given line of latitude in the </a:t>
            </a:r>
            <a:r>
              <a:rPr lang="en-US" dirty="0" err="1" smtClean="0"/>
              <a:t>extratropics</a:t>
            </a:r>
            <a:r>
              <a:rPr lang="en-US" dirty="0" smtClean="0"/>
              <a:t>, they are responsible for ~90% of the horizontal poleward transport of water vapor</a:t>
            </a:r>
            <a:endParaRPr lang="en-US" dirty="0"/>
          </a:p>
        </p:txBody>
      </p:sp>
      <p:sp>
        <p:nvSpPr>
          <p:cNvPr id="5" name="TextBox 4"/>
          <p:cNvSpPr txBox="1"/>
          <p:nvPr/>
        </p:nvSpPr>
        <p:spPr>
          <a:xfrm>
            <a:off x="9609513" y="1413164"/>
            <a:ext cx="2377440" cy="3139321"/>
          </a:xfrm>
          <a:prstGeom prst="rect">
            <a:avLst/>
          </a:prstGeom>
          <a:noFill/>
        </p:spPr>
        <p:txBody>
          <a:bodyPr wrap="square" rtlCol="0">
            <a:spAutoFit/>
          </a:bodyPr>
          <a:lstStyle/>
          <a:p>
            <a:r>
              <a:rPr lang="en-US" dirty="0" smtClean="0"/>
              <a:t>This animation shows integrated water vapor (IWV– mm). </a:t>
            </a:r>
          </a:p>
          <a:p>
            <a:endParaRPr lang="en-US" dirty="0"/>
          </a:p>
          <a:p>
            <a:r>
              <a:rPr lang="en-US" dirty="0" smtClean="0"/>
              <a:t>Using IWV is an older and less quantitative way to detect an AR.</a:t>
            </a:r>
          </a:p>
          <a:p>
            <a:endParaRPr lang="en-US" dirty="0"/>
          </a:p>
          <a:p>
            <a:r>
              <a:rPr lang="en-US" dirty="0" smtClean="0"/>
              <a:t>The most up-to-date criteria will be discussed next.</a:t>
            </a:r>
            <a:endParaRPr lang="en-US" dirty="0"/>
          </a:p>
        </p:txBody>
      </p:sp>
    </p:spTree>
    <p:extLst>
      <p:ext uri="{BB962C8B-B14F-4D97-AF65-F5344CB8AC3E}">
        <p14:creationId xmlns:p14="http://schemas.microsoft.com/office/powerpoint/2010/main" val="142897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3080"/>
            <a:ext cx="10515600" cy="993028"/>
          </a:xfrm>
          <a:solidFill>
            <a:schemeClr val="bg2">
              <a:lumMod val="75000"/>
            </a:schemeClr>
          </a:solidFill>
        </p:spPr>
        <p:txBody>
          <a:bodyPr/>
          <a:lstStyle/>
          <a:p>
            <a:r>
              <a:rPr lang="en-US" b="1" dirty="0" smtClean="0"/>
              <a:t>How Do I Know Its an Atmospheric River?</a:t>
            </a:r>
            <a:endParaRPr lang="en-US" b="1" dirty="0"/>
          </a:p>
        </p:txBody>
      </p:sp>
      <p:sp>
        <p:nvSpPr>
          <p:cNvPr id="13" name="TextBox 12"/>
          <p:cNvSpPr txBox="1"/>
          <p:nvPr/>
        </p:nvSpPr>
        <p:spPr>
          <a:xfrm>
            <a:off x="838200" y="6424320"/>
            <a:ext cx="1764634" cy="338554"/>
          </a:xfrm>
          <a:prstGeom prst="rect">
            <a:avLst/>
          </a:prstGeom>
          <a:noFill/>
        </p:spPr>
        <p:txBody>
          <a:bodyPr wrap="square" rtlCol="0">
            <a:spAutoFit/>
          </a:bodyPr>
          <a:lstStyle/>
          <a:p>
            <a:r>
              <a:rPr lang="en-US" sz="1600" dirty="0" smtClean="0"/>
              <a:t>What is an AR?</a:t>
            </a:r>
            <a:endParaRPr lang="en-US" sz="1600" dirty="0">
              <a:solidFill>
                <a:srgbClr val="FF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241149"/>
            <a:ext cx="6030991" cy="4228626"/>
          </a:xfrm>
          <a:prstGeom prst="rect">
            <a:avLst/>
          </a:prstGeom>
        </p:spPr>
      </p:pic>
      <p:sp>
        <p:nvSpPr>
          <p:cNvPr id="4" name="TextBox 3"/>
          <p:cNvSpPr txBox="1"/>
          <p:nvPr/>
        </p:nvSpPr>
        <p:spPr>
          <a:xfrm>
            <a:off x="7182196" y="1712422"/>
            <a:ext cx="1229504" cy="646331"/>
          </a:xfrm>
          <a:prstGeom prst="rect">
            <a:avLst/>
          </a:prstGeom>
          <a:noFill/>
        </p:spPr>
        <p:txBody>
          <a:bodyPr wrap="none" rtlCol="0">
            <a:spAutoFit/>
          </a:bodyPr>
          <a:lstStyle/>
          <a:p>
            <a:r>
              <a:rPr lang="en-US" dirty="0" smtClean="0"/>
              <a:t>Must have:</a:t>
            </a:r>
          </a:p>
          <a:p>
            <a:endParaRPr lang="en-US" dirty="0"/>
          </a:p>
        </p:txBody>
      </p:sp>
      <p:sp>
        <p:nvSpPr>
          <p:cNvPr id="5" name="TextBox 4"/>
          <p:cNvSpPr txBox="1"/>
          <p:nvPr/>
        </p:nvSpPr>
        <p:spPr>
          <a:xfrm>
            <a:off x="7102209" y="2174087"/>
            <a:ext cx="5089791" cy="369332"/>
          </a:xfrm>
          <a:prstGeom prst="rect">
            <a:avLst/>
          </a:prstGeom>
          <a:noFill/>
        </p:spPr>
        <p:txBody>
          <a:bodyPr wrap="none" rtlCol="0">
            <a:spAutoFit/>
          </a:bodyPr>
          <a:lstStyle/>
          <a:p>
            <a:pPr marL="285750" indent="-285750">
              <a:buFont typeface="Arial" charset="0"/>
              <a:buChar char="•"/>
            </a:pPr>
            <a:r>
              <a:rPr lang="en-US" dirty="0" smtClean="0"/>
              <a:t>Integrated Vapor Transport (IVT) &gt; 250 kg m</a:t>
            </a:r>
            <a:r>
              <a:rPr lang="en-US" baseline="30000" dirty="0" smtClean="0"/>
              <a:t>-1</a:t>
            </a:r>
            <a:r>
              <a:rPr lang="en-US" dirty="0" smtClean="0"/>
              <a:t> s</a:t>
            </a:r>
            <a:r>
              <a:rPr lang="en-US" baseline="30000" dirty="0" smtClean="0"/>
              <a:t>-1</a:t>
            </a:r>
            <a:endParaRPr lang="en-US" baseline="30000" dirty="0"/>
          </a:p>
        </p:txBody>
      </p:sp>
      <p:sp>
        <p:nvSpPr>
          <p:cNvPr id="8" name="TextBox 7"/>
          <p:cNvSpPr txBox="1"/>
          <p:nvPr/>
        </p:nvSpPr>
        <p:spPr>
          <a:xfrm>
            <a:off x="7104984" y="2476112"/>
            <a:ext cx="4079707" cy="369332"/>
          </a:xfrm>
          <a:prstGeom prst="rect">
            <a:avLst/>
          </a:prstGeom>
          <a:noFill/>
        </p:spPr>
        <p:txBody>
          <a:bodyPr wrap="none" rtlCol="0">
            <a:spAutoFit/>
          </a:bodyPr>
          <a:lstStyle/>
          <a:p>
            <a:pPr marL="285750" indent="-285750">
              <a:buFont typeface="Arial" charset="0"/>
              <a:buChar char="•"/>
            </a:pPr>
            <a:r>
              <a:rPr lang="en-US" dirty="0"/>
              <a:t>A</a:t>
            </a:r>
            <a:r>
              <a:rPr lang="en-US" dirty="0" smtClean="0"/>
              <a:t> length (along IVT vectors) &gt; 1000 km</a:t>
            </a:r>
            <a:endParaRPr lang="en-US" baseline="30000" dirty="0"/>
          </a:p>
        </p:txBody>
      </p:sp>
      <p:sp>
        <p:nvSpPr>
          <p:cNvPr id="9" name="TextBox 8"/>
          <p:cNvSpPr txBox="1"/>
          <p:nvPr/>
        </p:nvSpPr>
        <p:spPr>
          <a:xfrm>
            <a:off x="7104984" y="2778137"/>
            <a:ext cx="4579459" cy="369332"/>
          </a:xfrm>
          <a:prstGeom prst="rect">
            <a:avLst/>
          </a:prstGeom>
          <a:noFill/>
        </p:spPr>
        <p:txBody>
          <a:bodyPr wrap="none" rtlCol="0">
            <a:spAutoFit/>
          </a:bodyPr>
          <a:lstStyle/>
          <a:p>
            <a:pPr marL="285750" indent="-285750">
              <a:buFont typeface="Arial" charset="0"/>
              <a:buChar char="•"/>
            </a:pPr>
            <a:r>
              <a:rPr lang="en-US" smtClean="0"/>
              <a:t>A width (across </a:t>
            </a:r>
            <a:r>
              <a:rPr lang="en-US" dirty="0" smtClean="0"/>
              <a:t>IVT vectors</a:t>
            </a:r>
            <a:r>
              <a:rPr lang="en-US" smtClean="0"/>
              <a:t>) &lt; 1/2 its length</a:t>
            </a:r>
            <a:endParaRPr lang="en-US" baseline="30000" dirty="0"/>
          </a:p>
        </p:txBody>
      </p:sp>
      <p:sp>
        <p:nvSpPr>
          <p:cNvPr id="10" name="TextBox 9"/>
          <p:cNvSpPr txBox="1"/>
          <p:nvPr/>
        </p:nvSpPr>
        <p:spPr>
          <a:xfrm>
            <a:off x="7102210" y="3109728"/>
            <a:ext cx="4801616" cy="646331"/>
          </a:xfrm>
          <a:prstGeom prst="rect">
            <a:avLst/>
          </a:prstGeom>
          <a:noFill/>
        </p:spPr>
        <p:txBody>
          <a:bodyPr wrap="square" rtlCol="0">
            <a:spAutoFit/>
          </a:bodyPr>
          <a:lstStyle/>
          <a:p>
            <a:pPr marL="285750" indent="-285750">
              <a:buFont typeface="Arial" charset="0"/>
              <a:buChar char="•"/>
            </a:pPr>
            <a:r>
              <a:rPr lang="en-US" dirty="0" smtClean="0"/>
              <a:t>IVT </a:t>
            </a:r>
            <a:r>
              <a:rPr lang="en-US" smtClean="0"/>
              <a:t>flows from equator to pole and/or west to east</a:t>
            </a:r>
            <a:endParaRPr lang="en-US" baseline="30000" dirty="0"/>
          </a:p>
        </p:txBody>
      </p:sp>
      <p:sp>
        <p:nvSpPr>
          <p:cNvPr id="11" name="TextBox 10"/>
          <p:cNvSpPr txBox="1"/>
          <p:nvPr/>
        </p:nvSpPr>
        <p:spPr>
          <a:xfrm>
            <a:off x="7107759" y="3578926"/>
            <a:ext cx="4787208" cy="369332"/>
          </a:xfrm>
          <a:prstGeom prst="rect">
            <a:avLst/>
          </a:prstGeom>
          <a:noFill/>
        </p:spPr>
        <p:txBody>
          <a:bodyPr wrap="none" rtlCol="0">
            <a:spAutoFit/>
          </a:bodyPr>
          <a:lstStyle/>
          <a:p>
            <a:pPr marL="285750" indent="-285750">
              <a:buFont typeface="Arial" charset="0"/>
              <a:buChar char="•"/>
            </a:pPr>
            <a:r>
              <a:rPr lang="en-US" dirty="0" smtClean="0"/>
              <a:t>Is supported by a </a:t>
            </a:r>
            <a:r>
              <a:rPr lang="en-US" smtClean="0"/>
              <a:t>nearby extratropical cyclone</a:t>
            </a:r>
            <a:endParaRPr lang="en-US" baseline="30000" dirty="0"/>
          </a:p>
        </p:txBody>
      </p:sp>
      <p:sp>
        <p:nvSpPr>
          <p:cNvPr id="14" name="TextBox 13"/>
          <p:cNvSpPr txBox="1"/>
          <p:nvPr/>
        </p:nvSpPr>
        <p:spPr>
          <a:xfrm>
            <a:off x="7102209" y="4322368"/>
            <a:ext cx="4801617" cy="923330"/>
          </a:xfrm>
          <a:prstGeom prst="rect">
            <a:avLst/>
          </a:prstGeom>
          <a:noFill/>
        </p:spPr>
        <p:txBody>
          <a:bodyPr wrap="square" rtlCol="0">
            <a:spAutoFit/>
          </a:bodyPr>
          <a:lstStyle/>
          <a:p>
            <a:r>
              <a:rPr lang="en-US" dirty="0" smtClean="0"/>
              <a:t>The example here has maximum IVT value &gt; 1000 kg m</a:t>
            </a:r>
            <a:r>
              <a:rPr lang="en-US" baseline="30000" dirty="0" smtClean="0"/>
              <a:t>-1</a:t>
            </a:r>
            <a:r>
              <a:rPr lang="en-US" dirty="0" smtClean="0"/>
              <a:t> s</a:t>
            </a:r>
            <a:r>
              <a:rPr lang="en-US" baseline="30000" dirty="0" smtClean="0"/>
              <a:t>-1</a:t>
            </a:r>
            <a:r>
              <a:rPr lang="en-US" dirty="0" smtClean="0"/>
              <a:t>. A new proposed AR strength scale would define this as a “very strong” AR.</a:t>
            </a:r>
            <a:endParaRPr lang="en-US" baseline="30000" dirty="0"/>
          </a:p>
        </p:txBody>
      </p:sp>
      <p:cxnSp>
        <p:nvCxnSpPr>
          <p:cNvPr id="7" name="Straight Arrow Connector 6"/>
          <p:cNvCxnSpPr/>
          <p:nvPr/>
        </p:nvCxnSpPr>
        <p:spPr>
          <a:xfrm flipH="1">
            <a:off x="6650182" y="4106487"/>
            <a:ext cx="452027" cy="40707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853695" y="1851526"/>
            <a:ext cx="937363" cy="26620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667551" y="4421835"/>
            <a:ext cx="372288" cy="2160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604914" y="1730734"/>
            <a:ext cx="372288" cy="2160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735382" y="3147469"/>
            <a:ext cx="1172736" cy="6584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617069" y="2929553"/>
            <a:ext cx="253251" cy="39265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4791058" y="3578926"/>
            <a:ext cx="268623" cy="4116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667551" y="1712422"/>
            <a:ext cx="314510" cy="461665"/>
          </a:xfrm>
          <a:prstGeom prst="rect">
            <a:avLst/>
          </a:prstGeom>
          <a:noFill/>
        </p:spPr>
        <p:txBody>
          <a:bodyPr wrap="none" rtlCol="0">
            <a:spAutoFit/>
          </a:bodyPr>
          <a:lstStyle/>
          <a:p>
            <a:r>
              <a:rPr lang="en-US" sz="2400" b="1" dirty="0" smtClean="0">
                <a:solidFill>
                  <a:srgbClr val="0070C0"/>
                </a:solidFill>
              </a:rPr>
              <a:t>L</a:t>
            </a:r>
            <a:endParaRPr lang="en-US" sz="2400" b="1" dirty="0">
              <a:solidFill>
                <a:srgbClr val="0070C0"/>
              </a:solidFill>
            </a:endParaRPr>
          </a:p>
        </p:txBody>
      </p:sp>
    </p:spTree>
    <p:extLst>
      <p:ext uri="{BB962C8B-B14F-4D97-AF65-F5344CB8AC3E}">
        <p14:creationId xmlns:p14="http://schemas.microsoft.com/office/powerpoint/2010/main" val="27657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9"/>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22"/>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3"/>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4" grpId="0"/>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3080"/>
            <a:ext cx="10515600" cy="993028"/>
          </a:xfrm>
          <a:solidFill>
            <a:schemeClr val="bg2">
              <a:lumMod val="75000"/>
            </a:schemeClr>
          </a:solidFill>
        </p:spPr>
        <p:txBody>
          <a:bodyPr>
            <a:normAutofit/>
          </a:bodyPr>
          <a:lstStyle/>
          <a:p>
            <a:r>
              <a:rPr lang="en-US" b="1" dirty="0" smtClean="0"/>
              <a:t>AR Region of Influence and Seasonality</a:t>
            </a:r>
            <a:endParaRPr lang="en-US" b="1" dirty="0"/>
          </a:p>
        </p:txBody>
      </p:sp>
      <p:sp>
        <p:nvSpPr>
          <p:cNvPr id="13" name="TextBox 12"/>
          <p:cNvSpPr txBox="1"/>
          <p:nvPr/>
        </p:nvSpPr>
        <p:spPr>
          <a:xfrm>
            <a:off x="838200" y="6424320"/>
            <a:ext cx="1764634" cy="338554"/>
          </a:xfrm>
          <a:prstGeom prst="rect">
            <a:avLst/>
          </a:prstGeom>
          <a:noFill/>
        </p:spPr>
        <p:txBody>
          <a:bodyPr wrap="square" rtlCol="0">
            <a:spAutoFit/>
          </a:bodyPr>
          <a:lstStyle/>
          <a:p>
            <a:r>
              <a:rPr lang="en-US" sz="1600" dirty="0" smtClean="0"/>
              <a:t>What is an AR?</a:t>
            </a:r>
            <a:endParaRPr lang="en-US" sz="1600" dirty="0">
              <a:solidFill>
                <a:srgbClr val="FF0000"/>
              </a:solidFill>
            </a:endParaRPr>
          </a:p>
        </p:txBody>
      </p:sp>
      <p:sp>
        <p:nvSpPr>
          <p:cNvPr id="19" name="AutoShape 2" descr="https://mail-attachment.googleusercontent.com/attachment/u/0/?ui=2&amp;ik=596434fe38&amp;view=att&amp;th=13839eebb6078fe4&amp;attid=0.1&amp;disp=inline&amp;safe=1&amp;zw&amp;saduie=AG9B_P-O5YkE2cXeJmwfRBR8QnbJ&amp;sadet=1341010988978&amp;sads=JwbUnZttkBmJyEpUun7cPZaJZ5E"/>
          <p:cNvSpPr>
            <a:spLocks noChangeAspect="1" noChangeArrowheads="1"/>
          </p:cNvSpPr>
          <p:nvPr/>
        </p:nvSpPr>
        <p:spPr bwMode="auto">
          <a:xfrm>
            <a:off x="1260564" y="-2651125"/>
            <a:ext cx="6048375" cy="552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27" name="TextBox 26"/>
          <p:cNvSpPr txBox="1"/>
          <p:nvPr/>
        </p:nvSpPr>
        <p:spPr>
          <a:xfrm>
            <a:off x="828212" y="4845351"/>
            <a:ext cx="4396629" cy="830997"/>
          </a:xfrm>
          <a:prstGeom prst="rect">
            <a:avLst/>
          </a:prstGeom>
          <a:noFill/>
        </p:spPr>
        <p:txBody>
          <a:bodyPr wrap="square" rtlCol="0">
            <a:spAutoFit/>
          </a:bodyPr>
          <a:lstStyle/>
          <a:p>
            <a:endParaRPr lang="en-US" sz="1600" i="1" dirty="0">
              <a:cs typeface="Times New Roman"/>
            </a:endParaRPr>
          </a:p>
          <a:p>
            <a:r>
              <a:rPr lang="en-US" sz="1600" dirty="0" smtClean="0">
                <a:cs typeface="Times New Roman"/>
              </a:rPr>
              <a:t>“Frequency” is % days in dataset that ”AR conditions” were met.</a:t>
            </a:r>
          </a:p>
        </p:txBody>
      </p:sp>
      <p:sp>
        <p:nvSpPr>
          <p:cNvPr id="17" name="Slide Number Placeholder 3"/>
          <p:cNvSpPr>
            <a:spLocks noGrp="1"/>
          </p:cNvSpPr>
          <p:nvPr>
            <p:ph type="sldNum" sz="quarter" idx="12"/>
          </p:nvPr>
        </p:nvSpPr>
        <p:spPr>
          <a:xfrm>
            <a:off x="7597738" y="5464159"/>
            <a:ext cx="1365999" cy="238438"/>
          </a:xfrm>
        </p:spPr>
        <p:txBody>
          <a:bodyPr/>
          <a:lstStyle/>
          <a:p>
            <a:fld id="{EFA9FC2E-CADC-441F-9DB3-12508A833DDC}" type="slidenum">
              <a:rPr lang="en-US" smtClean="0">
                <a:solidFill>
                  <a:prstClr val="black">
                    <a:tint val="75000"/>
                  </a:prstClr>
                </a:solidFill>
              </a:rPr>
              <a:pPr/>
              <a:t>6</a:t>
            </a:fld>
            <a:endParaRPr lang="en-US">
              <a:solidFill>
                <a:prstClr val="black">
                  <a:tint val="75000"/>
                </a:prstClr>
              </a:solidFill>
            </a:endParaRPr>
          </a:p>
        </p:txBody>
      </p:sp>
      <p:sp>
        <p:nvSpPr>
          <p:cNvPr id="18" name="AutoShape 2" descr="imap://marty%2Eralph@email.boulder.noaa.gov:993/fetch%3EUID%3E/INBOX%3E106554?part=1.2&amp;type=image/jpeg&amp;filename=MartyBlank.jpg"/>
          <p:cNvSpPr>
            <a:spLocks noChangeAspect="1" noChangeArrowheads="1"/>
          </p:cNvSpPr>
          <p:nvPr/>
        </p:nvSpPr>
        <p:spPr bwMode="auto">
          <a:xfrm>
            <a:off x="1259681" y="965598"/>
            <a:ext cx="228600" cy="228601"/>
          </a:xfrm>
          <a:prstGeom prst="rect">
            <a:avLst/>
          </a:prstGeom>
          <a:noFill/>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endParaRPr>
          </a:p>
        </p:txBody>
      </p:sp>
      <p:pic>
        <p:nvPicPr>
          <p:cNvPr id="20" name="Picture 19" descr="Blank Western US Basemap_AWhite_21Mar2011"/>
          <p:cNvPicPr>
            <a:picLocks noChangeAspect="1"/>
          </p:cNvPicPr>
          <p:nvPr/>
        </p:nvPicPr>
        <p:blipFill>
          <a:blip r:embed="rId2" cstate="print"/>
          <a:stretch>
            <a:fillRect/>
          </a:stretch>
        </p:blipFill>
        <p:spPr>
          <a:xfrm>
            <a:off x="5625338" y="1990165"/>
            <a:ext cx="5260730" cy="4016706"/>
          </a:xfrm>
          <a:prstGeom prst="rect">
            <a:avLst/>
          </a:prstGeom>
          <a:solidFill>
            <a:srgbClr val="FFFF66"/>
          </a:solidFill>
        </p:spPr>
      </p:pic>
      <p:grpSp>
        <p:nvGrpSpPr>
          <p:cNvPr id="28" name="Group 14"/>
          <p:cNvGrpSpPr/>
          <p:nvPr/>
        </p:nvGrpSpPr>
        <p:grpSpPr>
          <a:xfrm>
            <a:off x="6452764" y="1961061"/>
            <a:ext cx="3510537" cy="3820711"/>
            <a:chOff x="2111374" y="660406"/>
            <a:chExt cx="5483227" cy="5850733"/>
          </a:xfrm>
        </p:grpSpPr>
        <p:sp>
          <p:nvSpPr>
            <p:cNvPr id="30" name="Freeform 29"/>
            <p:cNvSpPr/>
            <p:nvPr/>
          </p:nvSpPr>
          <p:spPr>
            <a:xfrm>
              <a:off x="2111374" y="660406"/>
              <a:ext cx="4547524" cy="5850733"/>
            </a:xfrm>
            <a:custGeom>
              <a:avLst/>
              <a:gdLst>
                <a:gd name="connsiteX0" fmla="*/ 59259 w 2876201"/>
                <a:gd name="connsiteY0" fmla="*/ 58994 h 3126658"/>
                <a:gd name="connsiteX1" fmla="*/ 59259 w 2876201"/>
                <a:gd name="connsiteY1" fmla="*/ 58994 h 3126658"/>
                <a:gd name="connsiteX2" fmla="*/ 74007 w 2876201"/>
                <a:gd name="connsiteY2" fmla="*/ 280219 h 3126658"/>
                <a:gd name="connsiteX3" fmla="*/ 103504 w 2876201"/>
                <a:gd name="connsiteY3" fmla="*/ 368710 h 3126658"/>
                <a:gd name="connsiteX4" fmla="*/ 133001 w 2876201"/>
                <a:gd name="connsiteY4" fmla="*/ 486697 h 3126658"/>
                <a:gd name="connsiteX5" fmla="*/ 162498 w 2876201"/>
                <a:gd name="connsiteY5" fmla="*/ 589936 h 3126658"/>
                <a:gd name="connsiteX6" fmla="*/ 191994 w 2876201"/>
                <a:gd name="connsiteY6" fmla="*/ 634181 h 3126658"/>
                <a:gd name="connsiteX7" fmla="*/ 206743 w 2876201"/>
                <a:gd name="connsiteY7" fmla="*/ 707923 h 3126658"/>
                <a:gd name="connsiteX8" fmla="*/ 221491 w 2876201"/>
                <a:gd name="connsiteY8" fmla="*/ 796413 h 3126658"/>
                <a:gd name="connsiteX9" fmla="*/ 324730 w 2876201"/>
                <a:gd name="connsiteY9" fmla="*/ 929148 h 3126658"/>
                <a:gd name="connsiteX10" fmla="*/ 354227 w 2876201"/>
                <a:gd name="connsiteY10" fmla="*/ 973394 h 3126658"/>
                <a:gd name="connsiteX11" fmla="*/ 368975 w 2876201"/>
                <a:gd name="connsiteY11" fmla="*/ 1076632 h 3126658"/>
                <a:gd name="connsiteX12" fmla="*/ 427969 w 2876201"/>
                <a:gd name="connsiteY12" fmla="*/ 1165123 h 3126658"/>
                <a:gd name="connsiteX13" fmla="*/ 442717 w 2876201"/>
                <a:gd name="connsiteY13" fmla="*/ 1238865 h 3126658"/>
                <a:gd name="connsiteX14" fmla="*/ 501711 w 2876201"/>
                <a:gd name="connsiteY14" fmla="*/ 1327355 h 3126658"/>
                <a:gd name="connsiteX15" fmla="*/ 560704 w 2876201"/>
                <a:gd name="connsiteY15" fmla="*/ 1460090 h 3126658"/>
                <a:gd name="connsiteX16" fmla="*/ 634446 w 2876201"/>
                <a:gd name="connsiteY16" fmla="*/ 1592826 h 3126658"/>
                <a:gd name="connsiteX17" fmla="*/ 678691 w 2876201"/>
                <a:gd name="connsiteY17" fmla="*/ 1622323 h 3126658"/>
                <a:gd name="connsiteX18" fmla="*/ 693440 w 2876201"/>
                <a:gd name="connsiteY18" fmla="*/ 1666568 h 3126658"/>
                <a:gd name="connsiteX19" fmla="*/ 752433 w 2876201"/>
                <a:gd name="connsiteY19" fmla="*/ 1755058 h 3126658"/>
                <a:gd name="connsiteX20" fmla="*/ 767181 w 2876201"/>
                <a:gd name="connsiteY20" fmla="*/ 1799303 h 3126658"/>
                <a:gd name="connsiteX21" fmla="*/ 855672 w 2876201"/>
                <a:gd name="connsiteY21" fmla="*/ 1932039 h 3126658"/>
                <a:gd name="connsiteX22" fmla="*/ 885169 w 2876201"/>
                <a:gd name="connsiteY22" fmla="*/ 1976284 h 3126658"/>
                <a:gd name="connsiteX23" fmla="*/ 914665 w 2876201"/>
                <a:gd name="connsiteY23" fmla="*/ 2050026 h 3126658"/>
                <a:gd name="connsiteX24" fmla="*/ 1047401 w 2876201"/>
                <a:gd name="connsiteY24" fmla="*/ 2168013 h 3126658"/>
                <a:gd name="connsiteX25" fmla="*/ 1121143 w 2876201"/>
                <a:gd name="connsiteY25" fmla="*/ 2300748 h 3126658"/>
                <a:gd name="connsiteX26" fmla="*/ 1180136 w 2876201"/>
                <a:gd name="connsiteY26" fmla="*/ 2389239 h 3126658"/>
                <a:gd name="connsiteX27" fmla="*/ 1209633 w 2876201"/>
                <a:gd name="connsiteY27" fmla="*/ 2433484 h 3126658"/>
                <a:gd name="connsiteX28" fmla="*/ 1253878 w 2876201"/>
                <a:gd name="connsiteY28" fmla="*/ 2462981 h 3126658"/>
                <a:gd name="connsiteX29" fmla="*/ 1283375 w 2876201"/>
                <a:gd name="connsiteY29" fmla="*/ 2507226 h 3126658"/>
                <a:gd name="connsiteX30" fmla="*/ 1371865 w 2876201"/>
                <a:gd name="connsiteY30" fmla="*/ 2580968 h 3126658"/>
                <a:gd name="connsiteX31" fmla="*/ 1401362 w 2876201"/>
                <a:gd name="connsiteY31" fmla="*/ 2625213 h 3126658"/>
                <a:gd name="connsiteX32" fmla="*/ 1489852 w 2876201"/>
                <a:gd name="connsiteY32" fmla="*/ 2654710 h 3126658"/>
                <a:gd name="connsiteX33" fmla="*/ 1563594 w 2876201"/>
                <a:gd name="connsiteY33" fmla="*/ 2728452 h 3126658"/>
                <a:gd name="connsiteX34" fmla="*/ 1652085 w 2876201"/>
                <a:gd name="connsiteY34" fmla="*/ 2816942 h 3126658"/>
                <a:gd name="connsiteX35" fmla="*/ 1696330 w 2876201"/>
                <a:gd name="connsiteY35" fmla="*/ 2861187 h 3126658"/>
                <a:gd name="connsiteX36" fmla="*/ 1784820 w 2876201"/>
                <a:gd name="connsiteY36" fmla="*/ 2905432 h 3126658"/>
                <a:gd name="connsiteX37" fmla="*/ 1858562 w 2876201"/>
                <a:gd name="connsiteY37" fmla="*/ 2993923 h 3126658"/>
                <a:gd name="connsiteX38" fmla="*/ 1902807 w 2876201"/>
                <a:gd name="connsiteY38" fmla="*/ 3038168 h 3126658"/>
                <a:gd name="connsiteX39" fmla="*/ 2035543 w 2876201"/>
                <a:gd name="connsiteY39" fmla="*/ 3097161 h 3126658"/>
                <a:gd name="connsiteX40" fmla="*/ 2183027 w 2876201"/>
                <a:gd name="connsiteY40" fmla="*/ 3126658 h 3126658"/>
                <a:gd name="connsiteX41" fmla="*/ 2581233 w 2876201"/>
                <a:gd name="connsiteY41" fmla="*/ 3111910 h 3126658"/>
                <a:gd name="connsiteX42" fmla="*/ 2684472 w 2876201"/>
                <a:gd name="connsiteY42" fmla="*/ 3097161 h 3126658"/>
                <a:gd name="connsiteX43" fmla="*/ 2802459 w 2876201"/>
                <a:gd name="connsiteY43" fmla="*/ 3082413 h 3126658"/>
                <a:gd name="connsiteX44" fmla="*/ 2846704 w 2876201"/>
                <a:gd name="connsiteY44" fmla="*/ 3067665 h 3126658"/>
                <a:gd name="connsiteX45" fmla="*/ 2861452 w 2876201"/>
                <a:gd name="connsiteY45" fmla="*/ 3023419 h 3126658"/>
                <a:gd name="connsiteX46" fmla="*/ 2876201 w 2876201"/>
                <a:gd name="connsiteY46" fmla="*/ 2949677 h 3126658"/>
                <a:gd name="connsiteX47" fmla="*/ 2861452 w 2876201"/>
                <a:gd name="connsiteY47" fmla="*/ 2787445 h 3126658"/>
                <a:gd name="connsiteX48" fmla="*/ 2817207 w 2876201"/>
                <a:gd name="connsiteY48" fmla="*/ 2654710 h 3126658"/>
                <a:gd name="connsiteX49" fmla="*/ 2787711 w 2876201"/>
                <a:gd name="connsiteY49" fmla="*/ 2566219 h 3126658"/>
                <a:gd name="connsiteX50" fmla="*/ 2772962 w 2876201"/>
                <a:gd name="connsiteY50" fmla="*/ 2521974 h 3126658"/>
                <a:gd name="connsiteX51" fmla="*/ 2743465 w 2876201"/>
                <a:gd name="connsiteY51" fmla="*/ 2477729 h 3126658"/>
                <a:gd name="connsiteX52" fmla="*/ 2699220 w 2876201"/>
                <a:gd name="connsiteY52" fmla="*/ 2389239 h 3126658"/>
                <a:gd name="connsiteX53" fmla="*/ 2684472 w 2876201"/>
                <a:gd name="connsiteY53" fmla="*/ 2344994 h 3126658"/>
                <a:gd name="connsiteX54" fmla="*/ 2640227 w 2876201"/>
                <a:gd name="connsiteY54" fmla="*/ 2300748 h 3126658"/>
                <a:gd name="connsiteX55" fmla="*/ 2610730 w 2876201"/>
                <a:gd name="connsiteY55" fmla="*/ 2256503 h 3126658"/>
                <a:gd name="connsiteX56" fmla="*/ 2566485 w 2876201"/>
                <a:gd name="connsiteY56" fmla="*/ 2212258 h 3126658"/>
                <a:gd name="connsiteX57" fmla="*/ 2536988 w 2876201"/>
                <a:gd name="connsiteY57" fmla="*/ 2168013 h 3126658"/>
                <a:gd name="connsiteX58" fmla="*/ 2404252 w 2876201"/>
                <a:gd name="connsiteY58" fmla="*/ 2079523 h 3126658"/>
                <a:gd name="connsiteX59" fmla="*/ 2360007 w 2876201"/>
                <a:gd name="connsiteY59" fmla="*/ 2050026 h 3126658"/>
                <a:gd name="connsiteX60" fmla="*/ 2330511 w 2876201"/>
                <a:gd name="connsiteY60" fmla="*/ 2005781 h 3126658"/>
                <a:gd name="connsiteX61" fmla="*/ 2286265 w 2876201"/>
                <a:gd name="connsiteY61" fmla="*/ 1991032 h 3126658"/>
                <a:gd name="connsiteX62" fmla="*/ 2242020 w 2876201"/>
                <a:gd name="connsiteY62" fmla="*/ 1961536 h 3126658"/>
                <a:gd name="connsiteX63" fmla="*/ 2197775 w 2876201"/>
                <a:gd name="connsiteY63" fmla="*/ 1946787 h 3126658"/>
                <a:gd name="connsiteX64" fmla="*/ 2109285 w 2876201"/>
                <a:gd name="connsiteY64" fmla="*/ 1887794 h 3126658"/>
                <a:gd name="connsiteX65" fmla="*/ 2065040 w 2876201"/>
                <a:gd name="connsiteY65" fmla="*/ 1858297 h 3126658"/>
                <a:gd name="connsiteX66" fmla="*/ 1991298 w 2876201"/>
                <a:gd name="connsiteY66" fmla="*/ 1769807 h 3126658"/>
                <a:gd name="connsiteX67" fmla="*/ 1888059 w 2876201"/>
                <a:gd name="connsiteY67" fmla="*/ 1651819 h 3126658"/>
                <a:gd name="connsiteX68" fmla="*/ 1843814 w 2876201"/>
                <a:gd name="connsiteY68" fmla="*/ 1563329 h 3126658"/>
                <a:gd name="connsiteX69" fmla="*/ 1814317 w 2876201"/>
                <a:gd name="connsiteY69" fmla="*/ 1474839 h 3126658"/>
                <a:gd name="connsiteX70" fmla="*/ 1784820 w 2876201"/>
                <a:gd name="connsiteY70" fmla="*/ 1386348 h 3126658"/>
                <a:gd name="connsiteX71" fmla="*/ 1770072 w 2876201"/>
                <a:gd name="connsiteY71" fmla="*/ 1342103 h 3126658"/>
                <a:gd name="connsiteX72" fmla="*/ 1696330 w 2876201"/>
                <a:gd name="connsiteY72" fmla="*/ 1253613 h 3126658"/>
                <a:gd name="connsiteX73" fmla="*/ 1622588 w 2876201"/>
                <a:gd name="connsiteY73" fmla="*/ 1179871 h 3126658"/>
                <a:gd name="connsiteX74" fmla="*/ 1593091 w 2876201"/>
                <a:gd name="connsiteY74" fmla="*/ 1135626 h 3126658"/>
                <a:gd name="connsiteX75" fmla="*/ 1548846 w 2876201"/>
                <a:gd name="connsiteY75" fmla="*/ 1120877 h 3126658"/>
                <a:gd name="connsiteX76" fmla="*/ 1519349 w 2876201"/>
                <a:gd name="connsiteY76" fmla="*/ 1032387 h 3126658"/>
                <a:gd name="connsiteX77" fmla="*/ 1504601 w 2876201"/>
                <a:gd name="connsiteY77" fmla="*/ 988142 h 3126658"/>
                <a:gd name="connsiteX78" fmla="*/ 1475104 w 2876201"/>
                <a:gd name="connsiteY78" fmla="*/ 870155 h 3126658"/>
                <a:gd name="connsiteX79" fmla="*/ 1430859 w 2876201"/>
                <a:gd name="connsiteY79" fmla="*/ 722671 h 3126658"/>
                <a:gd name="connsiteX80" fmla="*/ 1416111 w 2876201"/>
                <a:gd name="connsiteY80" fmla="*/ 530942 h 3126658"/>
                <a:gd name="connsiteX81" fmla="*/ 1401362 w 2876201"/>
                <a:gd name="connsiteY81" fmla="*/ 486697 h 3126658"/>
                <a:gd name="connsiteX82" fmla="*/ 1386614 w 2876201"/>
                <a:gd name="connsiteY82" fmla="*/ 398207 h 3126658"/>
                <a:gd name="connsiteX83" fmla="*/ 1357117 w 2876201"/>
                <a:gd name="connsiteY83" fmla="*/ 309716 h 3126658"/>
                <a:gd name="connsiteX84" fmla="*/ 1342369 w 2876201"/>
                <a:gd name="connsiteY84" fmla="*/ 250723 h 3126658"/>
                <a:gd name="connsiteX85" fmla="*/ 1312872 w 2876201"/>
                <a:gd name="connsiteY85" fmla="*/ 162232 h 3126658"/>
                <a:gd name="connsiteX86" fmla="*/ 1298123 w 2876201"/>
                <a:gd name="connsiteY86" fmla="*/ 103239 h 3126658"/>
                <a:gd name="connsiteX87" fmla="*/ 1224381 w 2876201"/>
                <a:gd name="connsiteY87" fmla="*/ 14748 h 3126658"/>
                <a:gd name="connsiteX88" fmla="*/ 1180136 w 2876201"/>
                <a:gd name="connsiteY88" fmla="*/ 0 h 3126658"/>
                <a:gd name="connsiteX89" fmla="*/ 929414 w 2876201"/>
                <a:gd name="connsiteY89" fmla="*/ 29497 h 3126658"/>
                <a:gd name="connsiteX90" fmla="*/ 309981 w 2876201"/>
                <a:gd name="connsiteY90" fmla="*/ 0 h 3126658"/>
                <a:gd name="connsiteX91" fmla="*/ 162498 w 2876201"/>
                <a:gd name="connsiteY91" fmla="*/ 14748 h 3126658"/>
                <a:gd name="connsiteX92" fmla="*/ 103504 w 2876201"/>
                <a:gd name="connsiteY92" fmla="*/ 29497 h 3126658"/>
                <a:gd name="connsiteX93" fmla="*/ 265 w 2876201"/>
                <a:gd name="connsiteY93" fmla="*/ 58994 h 3126658"/>
                <a:gd name="connsiteX94" fmla="*/ 59259 w 2876201"/>
                <a:gd name="connsiteY94" fmla="*/ 58994 h 3126658"/>
                <a:gd name="connsiteX0" fmla="*/ 59259 w 2876201"/>
                <a:gd name="connsiteY0" fmla="*/ 58994 h 3126658"/>
                <a:gd name="connsiteX1" fmla="*/ 59259 w 2876201"/>
                <a:gd name="connsiteY1" fmla="*/ 58994 h 3126658"/>
                <a:gd name="connsiteX2" fmla="*/ 74007 w 2876201"/>
                <a:gd name="connsiteY2" fmla="*/ 280219 h 3126658"/>
                <a:gd name="connsiteX3" fmla="*/ 103504 w 2876201"/>
                <a:gd name="connsiteY3" fmla="*/ 368710 h 3126658"/>
                <a:gd name="connsiteX4" fmla="*/ 133001 w 2876201"/>
                <a:gd name="connsiteY4" fmla="*/ 486697 h 3126658"/>
                <a:gd name="connsiteX5" fmla="*/ 162498 w 2876201"/>
                <a:gd name="connsiteY5" fmla="*/ 589936 h 3126658"/>
                <a:gd name="connsiteX6" fmla="*/ 191994 w 2876201"/>
                <a:gd name="connsiteY6" fmla="*/ 634181 h 3126658"/>
                <a:gd name="connsiteX7" fmla="*/ 206743 w 2876201"/>
                <a:gd name="connsiteY7" fmla="*/ 707923 h 3126658"/>
                <a:gd name="connsiteX8" fmla="*/ 221491 w 2876201"/>
                <a:gd name="connsiteY8" fmla="*/ 796413 h 3126658"/>
                <a:gd name="connsiteX9" fmla="*/ 324730 w 2876201"/>
                <a:gd name="connsiteY9" fmla="*/ 929148 h 3126658"/>
                <a:gd name="connsiteX10" fmla="*/ 354227 w 2876201"/>
                <a:gd name="connsiteY10" fmla="*/ 973394 h 3126658"/>
                <a:gd name="connsiteX11" fmla="*/ 368975 w 2876201"/>
                <a:gd name="connsiteY11" fmla="*/ 1076632 h 3126658"/>
                <a:gd name="connsiteX12" fmla="*/ 427969 w 2876201"/>
                <a:gd name="connsiteY12" fmla="*/ 1165123 h 3126658"/>
                <a:gd name="connsiteX13" fmla="*/ 442717 w 2876201"/>
                <a:gd name="connsiteY13" fmla="*/ 1238865 h 3126658"/>
                <a:gd name="connsiteX14" fmla="*/ 501711 w 2876201"/>
                <a:gd name="connsiteY14" fmla="*/ 1327355 h 3126658"/>
                <a:gd name="connsiteX15" fmla="*/ 560704 w 2876201"/>
                <a:gd name="connsiteY15" fmla="*/ 1460090 h 3126658"/>
                <a:gd name="connsiteX16" fmla="*/ 634446 w 2876201"/>
                <a:gd name="connsiteY16" fmla="*/ 1592826 h 3126658"/>
                <a:gd name="connsiteX17" fmla="*/ 678691 w 2876201"/>
                <a:gd name="connsiteY17" fmla="*/ 1622323 h 3126658"/>
                <a:gd name="connsiteX18" fmla="*/ 693440 w 2876201"/>
                <a:gd name="connsiteY18" fmla="*/ 1666568 h 3126658"/>
                <a:gd name="connsiteX19" fmla="*/ 752433 w 2876201"/>
                <a:gd name="connsiteY19" fmla="*/ 1755058 h 3126658"/>
                <a:gd name="connsiteX20" fmla="*/ 767181 w 2876201"/>
                <a:gd name="connsiteY20" fmla="*/ 1799303 h 3126658"/>
                <a:gd name="connsiteX21" fmla="*/ 855672 w 2876201"/>
                <a:gd name="connsiteY21" fmla="*/ 1932039 h 3126658"/>
                <a:gd name="connsiteX22" fmla="*/ 885169 w 2876201"/>
                <a:gd name="connsiteY22" fmla="*/ 1976284 h 3126658"/>
                <a:gd name="connsiteX23" fmla="*/ 914665 w 2876201"/>
                <a:gd name="connsiteY23" fmla="*/ 2050026 h 3126658"/>
                <a:gd name="connsiteX24" fmla="*/ 1047401 w 2876201"/>
                <a:gd name="connsiteY24" fmla="*/ 2168013 h 3126658"/>
                <a:gd name="connsiteX25" fmla="*/ 1121143 w 2876201"/>
                <a:gd name="connsiteY25" fmla="*/ 2300748 h 3126658"/>
                <a:gd name="connsiteX26" fmla="*/ 1180136 w 2876201"/>
                <a:gd name="connsiteY26" fmla="*/ 2389239 h 3126658"/>
                <a:gd name="connsiteX27" fmla="*/ 1209633 w 2876201"/>
                <a:gd name="connsiteY27" fmla="*/ 2433484 h 3126658"/>
                <a:gd name="connsiteX28" fmla="*/ 1253878 w 2876201"/>
                <a:gd name="connsiteY28" fmla="*/ 2462981 h 3126658"/>
                <a:gd name="connsiteX29" fmla="*/ 1283375 w 2876201"/>
                <a:gd name="connsiteY29" fmla="*/ 2507226 h 3126658"/>
                <a:gd name="connsiteX30" fmla="*/ 1371865 w 2876201"/>
                <a:gd name="connsiteY30" fmla="*/ 2580968 h 3126658"/>
                <a:gd name="connsiteX31" fmla="*/ 1401362 w 2876201"/>
                <a:gd name="connsiteY31" fmla="*/ 2625213 h 3126658"/>
                <a:gd name="connsiteX32" fmla="*/ 1489852 w 2876201"/>
                <a:gd name="connsiteY32" fmla="*/ 2654710 h 3126658"/>
                <a:gd name="connsiteX33" fmla="*/ 1563594 w 2876201"/>
                <a:gd name="connsiteY33" fmla="*/ 2728452 h 3126658"/>
                <a:gd name="connsiteX34" fmla="*/ 1652085 w 2876201"/>
                <a:gd name="connsiteY34" fmla="*/ 2816942 h 3126658"/>
                <a:gd name="connsiteX35" fmla="*/ 1696330 w 2876201"/>
                <a:gd name="connsiteY35" fmla="*/ 2861187 h 3126658"/>
                <a:gd name="connsiteX36" fmla="*/ 1784820 w 2876201"/>
                <a:gd name="connsiteY36" fmla="*/ 2905432 h 3126658"/>
                <a:gd name="connsiteX37" fmla="*/ 1858562 w 2876201"/>
                <a:gd name="connsiteY37" fmla="*/ 2993923 h 3126658"/>
                <a:gd name="connsiteX38" fmla="*/ 1902807 w 2876201"/>
                <a:gd name="connsiteY38" fmla="*/ 3038168 h 3126658"/>
                <a:gd name="connsiteX39" fmla="*/ 2035543 w 2876201"/>
                <a:gd name="connsiteY39" fmla="*/ 3097161 h 3126658"/>
                <a:gd name="connsiteX40" fmla="*/ 2183027 w 2876201"/>
                <a:gd name="connsiteY40" fmla="*/ 3126658 h 3126658"/>
                <a:gd name="connsiteX41" fmla="*/ 2581233 w 2876201"/>
                <a:gd name="connsiteY41" fmla="*/ 3111910 h 3126658"/>
                <a:gd name="connsiteX42" fmla="*/ 2684472 w 2876201"/>
                <a:gd name="connsiteY42" fmla="*/ 3097161 h 3126658"/>
                <a:gd name="connsiteX43" fmla="*/ 2802459 w 2876201"/>
                <a:gd name="connsiteY43" fmla="*/ 3082413 h 3126658"/>
                <a:gd name="connsiteX44" fmla="*/ 2846704 w 2876201"/>
                <a:gd name="connsiteY44" fmla="*/ 3067665 h 3126658"/>
                <a:gd name="connsiteX45" fmla="*/ 2861452 w 2876201"/>
                <a:gd name="connsiteY45" fmla="*/ 3023419 h 3126658"/>
                <a:gd name="connsiteX46" fmla="*/ 2876201 w 2876201"/>
                <a:gd name="connsiteY46" fmla="*/ 2949677 h 3126658"/>
                <a:gd name="connsiteX47" fmla="*/ 2861452 w 2876201"/>
                <a:gd name="connsiteY47" fmla="*/ 2787445 h 3126658"/>
                <a:gd name="connsiteX48" fmla="*/ 2817207 w 2876201"/>
                <a:gd name="connsiteY48" fmla="*/ 2654710 h 3126658"/>
                <a:gd name="connsiteX49" fmla="*/ 2787711 w 2876201"/>
                <a:gd name="connsiteY49" fmla="*/ 2566219 h 3126658"/>
                <a:gd name="connsiteX50" fmla="*/ 2772962 w 2876201"/>
                <a:gd name="connsiteY50" fmla="*/ 2521974 h 3126658"/>
                <a:gd name="connsiteX51" fmla="*/ 2743465 w 2876201"/>
                <a:gd name="connsiteY51" fmla="*/ 2477729 h 3126658"/>
                <a:gd name="connsiteX52" fmla="*/ 2699220 w 2876201"/>
                <a:gd name="connsiteY52" fmla="*/ 2389239 h 3126658"/>
                <a:gd name="connsiteX53" fmla="*/ 2684472 w 2876201"/>
                <a:gd name="connsiteY53" fmla="*/ 2344994 h 3126658"/>
                <a:gd name="connsiteX54" fmla="*/ 2640227 w 2876201"/>
                <a:gd name="connsiteY54" fmla="*/ 2300748 h 3126658"/>
                <a:gd name="connsiteX55" fmla="*/ 2610730 w 2876201"/>
                <a:gd name="connsiteY55" fmla="*/ 2256503 h 3126658"/>
                <a:gd name="connsiteX56" fmla="*/ 2566485 w 2876201"/>
                <a:gd name="connsiteY56" fmla="*/ 2212258 h 3126658"/>
                <a:gd name="connsiteX57" fmla="*/ 2536988 w 2876201"/>
                <a:gd name="connsiteY57" fmla="*/ 2168013 h 3126658"/>
                <a:gd name="connsiteX58" fmla="*/ 2404252 w 2876201"/>
                <a:gd name="connsiteY58" fmla="*/ 2079523 h 3126658"/>
                <a:gd name="connsiteX59" fmla="*/ 2360007 w 2876201"/>
                <a:gd name="connsiteY59" fmla="*/ 2050026 h 3126658"/>
                <a:gd name="connsiteX60" fmla="*/ 2330511 w 2876201"/>
                <a:gd name="connsiteY60" fmla="*/ 2005781 h 3126658"/>
                <a:gd name="connsiteX61" fmla="*/ 2286265 w 2876201"/>
                <a:gd name="connsiteY61" fmla="*/ 1991032 h 3126658"/>
                <a:gd name="connsiteX62" fmla="*/ 2242020 w 2876201"/>
                <a:gd name="connsiteY62" fmla="*/ 1961536 h 3126658"/>
                <a:gd name="connsiteX63" fmla="*/ 2197775 w 2876201"/>
                <a:gd name="connsiteY63" fmla="*/ 1946787 h 3126658"/>
                <a:gd name="connsiteX64" fmla="*/ 2109285 w 2876201"/>
                <a:gd name="connsiteY64" fmla="*/ 1887794 h 3126658"/>
                <a:gd name="connsiteX65" fmla="*/ 2065040 w 2876201"/>
                <a:gd name="connsiteY65" fmla="*/ 1858297 h 3126658"/>
                <a:gd name="connsiteX66" fmla="*/ 1991298 w 2876201"/>
                <a:gd name="connsiteY66" fmla="*/ 1769807 h 3126658"/>
                <a:gd name="connsiteX67" fmla="*/ 1888059 w 2876201"/>
                <a:gd name="connsiteY67" fmla="*/ 1651819 h 3126658"/>
                <a:gd name="connsiteX68" fmla="*/ 1843814 w 2876201"/>
                <a:gd name="connsiteY68" fmla="*/ 1563329 h 3126658"/>
                <a:gd name="connsiteX69" fmla="*/ 1814317 w 2876201"/>
                <a:gd name="connsiteY69" fmla="*/ 1474839 h 3126658"/>
                <a:gd name="connsiteX70" fmla="*/ 1784820 w 2876201"/>
                <a:gd name="connsiteY70" fmla="*/ 1386348 h 3126658"/>
                <a:gd name="connsiteX71" fmla="*/ 1770072 w 2876201"/>
                <a:gd name="connsiteY71" fmla="*/ 1342103 h 3126658"/>
                <a:gd name="connsiteX72" fmla="*/ 1696330 w 2876201"/>
                <a:gd name="connsiteY72" fmla="*/ 1253613 h 3126658"/>
                <a:gd name="connsiteX73" fmla="*/ 1622588 w 2876201"/>
                <a:gd name="connsiteY73" fmla="*/ 1179871 h 3126658"/>
                <a:gd name="connsiteX74" fmla="*/ 1593091 w 2876201"/>
                <a:gd name="connsiteY74" fmla="*/ 1135626 h 3126658"/>
                <a:gd name="connsiteX75" fmla="*/ 1548846 w 2876201"/>
                <a:gd name="connsiteY75" fmla="*/ 1120877 h 3126658"/>
                <a:gd name="connsiteX76" fmla="*/ 1519349 w 2876201"/>
                <a:gd name="connsiteY76" fmla="*/ 1032387 h 3126658"/>
                <a:gd name="connsiteX77" fmla="*/ 1504601 w 2876201"/>
                <a:gd name="connsiteY77" fmla="*/ 988142 h 3126658"/>
                <a:gd name="connsiteX78" fmla="*/ 1475104 w 2876201"/>
                <a:gd name="connsiteY78" fmla="*/ 870155 h 3126658"/>
                <a:gd name="connsiteX79" fmla="*/ 1430859 w 2876201"/>
                <a:gd name="connsiteY79" fmla="*/ 722671 h 3126658"/>
                <a:gd name="connsiteX80" fmla="*/ 1416111 w 2876201"/>
                <a:gd name="connsiteY80" fmla="*/ 530942 h 3126658"/>
                <a:gd name="connsiteX81" fmla="*/ 1401362 w 2876201"/>
                <a:gd name="connsiteY81" fmla="*/ 486697 h 3126658"/>
                <a:gd name="connsiteX82" fmla="*/ 1386614 w 2876201"/>
                <a:gd name="connsiteY82" fmla="*/ 398207 h 3126658"/>
                <a:gd name="connsiteX83" fmla="*/ 1357117 w 2876201"/>
                <a:gd name="connsiteY83" fmla="*/ 309716 h 3126658"/>
                <a:gd name="connsiteX84" fmla="*/ 1342369 w 2876201"/>
                <a:gd name="connsiteY84" fmla="*/ 250723 h 3126658"/>
                <a:gd name="connsiteX85" fmla="*/ 1312872 w 2876201"/>
                <a:gd name="connsiteY85" fmla="*/ 162232 h 3126658"/>
                <a:gd name="connsiteX86" fmla="*/ 1298123 w 2876201"/>
                <a:gd name="connsiteY86" fmla="*/ 103239 h 3126658"/>
                <a:gd name="connsiteX87" fmla="*/ 1224381 w 2876201"/>
                <a:gd name="connsiteY87" fmla="*/ 14748 h 3126658"/>
                <a:gd name="connsiteX88" fmla="*/ 1180136 w 2876201"/>
                <a:gd name="connsiteY88" fmla="*/ 0 h 3126658"/>
                <a:gd name="connsiteX89" fmla="*/ 929414 w 2876201"/>
                <a:gd name="connsiteY89" fmla="*/ 29497 h 3126658"/>
                <a:gd name="connsiteX90" fmla="*/ 309981 w 2876201"/>
                <a:gd name="connsiteY90" fmla="*/ 0 h 3126658"/>
                <a:gd name="connsiteX91" fmla="*/ 162498 w 2876201"/>
                <a:gd name="connsiteY91" fmla="*/ 14748 h 3126658"/>
                <a:gd name="connsiteX92" fmla="*/ 103504 w 2876201"/>
                <a:gd name="connsiteY92" fmla="*/ 29497 h 3126658"/>
                <a:gd name="connsiteX93" fmla="*/ 101046 w 2876201"/>
                <a:gd name="connsiteY93" fmla="*/ 149942 h 3126658"/>
                <a:gd name="connsiteX94" fmla="*/ 59259 w 2876201"/>
                <a:gd name="connsiteY94" fmla="*/ 58994 h 3126658"/>
                <a:gd name="connsiteX0" fmla="*/ 0 w 2816942"/>
                <a:gd name="connsiteY0" fmla="*/ 58994 h 3126658"/>
                <a:gd name="connsiteX1" fmla="*/ 0 w 2816942"/>
                <a:gd name="connsiteY1" fmla="*/ 58994 h 3126658"/>
                <a:gd name="connsiteX2" fmla="*/ 14748 w 2816942"/>
                <a:gd name="connsiteY2" fmla="*/ 280219 h 3126658"/>
                <a:gd name="connsiteX3" fmla="*/ 44245 w 2816942"/>
                <a:gd name="connsiteY3" fmla="*/ 368710 h 3126658"/>
                <a:gd name="connsiteX4" fmla="*/ 73742 w 2816942"/>
                <a:gd name="connsiteY4" fmla="*/ 486697 h 3126658"/>
                <a:gd name="connsiteX5" fmla="*/ 103239 w 2816942"/>
                <a:gd name="connsiteY5" fmla="*/ 589936 h 3126658"/>
                <a:gd name="connsiteX6" fmla="*/ 132735 w 2816942"/>
                <a:gd name="connsiteY6" fmla="*/ 634181 h 3126658"/>
                <a:gd name="connsiteX7" fmla="*/ 147484 w 2816942"/>
                <a:gd name="connsiteY7" fmla="*/ 707923 h 3126658"/>
                <a:gd name="connsiteX8" fmla="*/ 162232 w 2816942"/>
                <a:gd name="connsiteY8" fmla="*/ 796413 h 3126658"/>
                <a:gd name="connsiteX9" fmla="*/ 265471 w 2816942"/>
                <a:gd name="connsiteY9" fmla="*/ 929148 h 3126658"/>
                <a:gd name="connsiteX10" fmla="*/ 294968 w 2816942"/>
                <a:gd name="connsiteY10" fmla="*/ 973394 h 3126658"/>
                <a:gd name="connsiteX11" fmla="*/ 309716 w 2816942"/>
                <a:gd name="connsiteY11" fmla="*/ 1076632 h 3126658"/>
                <a:gd name="connsiteX12" fmla="*/ 368710 w 2816942"/>
                <a:gd name="connsiteY12" fmla="*/ 1165123 h 3126658"/>
                <a:gd name="connsiteX13" fmla="*/ 383458 w 2816942"/>
                <a:gd name="connsiteY13" fmla="*/ 1238865 h 3126658"/>
                <a:gd name="connsiteX14" fmla="*/ 442452 w 2816942"/>
                <a:gd name="connsiteY14" fmla="*/ 1327355 h 3126658"/>
                <a:gd name="connsiteX15" fmla="*/ 501445 w 2816942"/>
                <a:gd name="connsiteY15" fmla="*/ 1460090 h 3126658"/>
                <a:gd name="connsiteX16" fmla="*/ 575187 w 2816942"/>
                <a:gd name="connsiteY16" fmla="*/ 1592826 h 3126658"/>
                <a:gd name="connsiteX17" fmla="*/ 619432 w 2816942"/>
                <a:gd name="connsiteY17" fmla="*/ 1622323 h 3126658"/>
                <a:gd name="connsiteX18" fmla="*/ 634181 w 2816942"/>
                <a:gd name="connsiteY18" fmla="*/ 1666568 h 3126658"/>
                <a:gd name="connsiteX19" fmla="*/ 693174 w 2816942"/>
                <a:gd name="connsiteY19" fmla="*/ 1755058 h 3126658"/>
                <a:gd name="connsiteX20" fmla="*/ 707922 w 2816942"/>
                <a:gd name="connsiteY20" fmla="*/ 1799303 h 3126658"/>
                <a:gd name="connsiteX21" fmla="*/ 796413 w 2816942"/>
                <a:gd name="connsiteY21" fmla="*/ 1932039 h 3126658"/>
                <a:gd name="connsiteX22" fmla="*/ 825910 w 2816942"/>
                <a:gd name="connsiteY22" fmla="*/ 1976284 h 3126658"/>
                <a:gd name="connsiteX23" fmla="*/ 855406 w 2816942"/>
                <a:gd name="connsiteY23" fmla="*/ 2050026 h 3126658"/>
                <a:gd name="connsiteX24" fmla="*/ 988142 w 2816942"/>
                <a:gd name="connsiteY24" fmla="*/ 2168013 h 3126658"/>
                <a:gd name="connsiteX25" fmla="*/ 1061884 w 2816942"/>
                <a:gd name="connsiteY25" fmla="*/ 2300748 h 3126658"/>
                <a:gd name="connsiteX26" fmla="*/ 1120877 w 2816942"/>
                <a:gd name="connsiteY26" fmla="*/ 2389239 h 3126658"/>
                <a:gd name="connsiteX27" fmla="*/ 1150374 w 2816942"/>
                <a:gd name="connsiteY27" fmla="*/ 2433484 h 3126658"/>
                <a:gd name="connsiteX28" fmla="*/ 1194619 w 2816942"/>
                <a:gd name="connsiteY28" fmla="*/ 2462981 h 3126658"/>
                <a:gd name="connsiteX29" fmla="*/ 1224116 w 2816942"/>
                <a:gd name="connsiteY29" fmla="*/ 2507226 h 3126658"/>
                <a:gd name="connsiteX30" fmla="*/ 1312606 w 2816942"/>
                <a:gd name="connsiteY30" fmla="*/ 2580968 h 3126658"/>
                <a:gd name="connsiteX31" fmla="*/ 1342103 w 2816942"/>
                <a:gd name="connsiteY31" fmla="*/ 2625213 h 3126658"/>
                <a:gd name="connsiteX32" fmla="*/ 1430593 w 2816942"/>
                <a:gd name="connsiteY32" fmla="*/ 2654710 h 3126658"/>
                <a:gd name="connsiteX33" fmla="*/ 1504335 w 2816942"/>
                <a:gd name="connsiteY33" fmla="*/ 2728452 h 3126658"/>
                <a:gd name="connsiteX34" fmla="*/ 1592826 w 2816942"/>
                <a:gd name="connsiteY34" fmla="*/ 2816942 h 3126658"/>
                <a:gd name="connsiteX35" fmla="*/ 1637071 w 2816942"/>
                <a:gd name="connsiteY35" fmla="*/ 2861187 h 3126658"/>
                <a:gd name="connsiteX36" fmla="*/ 1725561 w 2816942"/>
                <a:gd name="connsiteY36" fmla="*/ 2905432 h 3126658"/>
                <a:gd name="connsiteX37" fmla="*/ 1799303 w 2816942"/>
                <a:gd name="connsiteY37" fmla="*/ 2993923 h 3126658"/>
                <a:gd name="connsiteX38" fmla="*/ 1843548 w 2816942"/>
                <a:gd name="connsiteY38" fmla="*/ 3038168 h 3126658"/>
                <a:gd name="connsiteX39" fmla="*/ 1976284 w 2816942"/>
                <a:gd name="connsiteY39" fmla="*/ 3097161 h 3126658"/>
                <a:gd name="connsiteX40" fmla="*/ 2123768 w 2816942"/>
                <a:gd name="connsiteY40" fmla="*/ 3126658 h 3126658"/>
                <a:gd name="connsiteX41" fmla="*/ 2521974 w 2816942"/>
                <a:gd name="connsiteY41" fmla="*/ 3111910 h 3126658"/>
                <a:gd name="connsiteX42" fmla="*/ 2625213 w 2816942"/>
                <a:gd name="connsiteY42" fmla="*/ 3097161 h 3126658"/>
                <a:gd name="connsiteX43" fmla="*/ 2743200 w 2816942"/>
                <a:gd name="connsiteY43" fmla="*/ 3082413 h 3126658"/>
                <a:gd name="connsiteX44" fmla="*/ 2787445 w 2816942"/>
                <a:gd name="connsiteY44" fmla="*/ 3067665 h 3126658"/>
                <a:gd name="connsiteX45" fmla="*/ 2802193 w 2816942"/>
                <a:gd name="connsiteY45" fmla="*/ 3023419 h 3126658"/>
                <a:gd name="connsiteX46" fmla="*/ 2816942 w 2816942"/>
                <a:gd name="connsiteY46" fmla="*/ 2949677 h 3126658"/>
                <a:gd name="connsiteX47" fmla="*/ 2802193 w 2816942"/>
                <a:gd name="connsiteY47" fmla="*/ 2787445 h 3126658"/>
                <a:gd name="connsiteX48" fmla="*/ 2757948 w 2816942"/>
                <a:gd name="connsiteY48" fmla="*/ 2654710 h 3126658"/>
                <a:gd name="connsiteX49" fmla="*/ 2728452 w 2816942"/>
                <a:gd name="connsiteY49" fmla="*/ 2566219 h 3126658"/>
                <a:gd name="connsiteX50" fmla="*/ 2713703 w 2816942"/>
                <a:gd name="connsiteY50" fmla="*/ 2521974 h 3126658"/>
                <a:gd name="connsiteX51" fmla="*/ 2684206 w 2816942"/>
                <a:gd name="connsiteY51" fmla="*/ 2477729 h 3126658"/>
                <a:gd name="connsiteX52" fmla="*/ 2639961 w 2816942"/>
                <a:gd name="connsiteY52" fmla="*/ 2389239 h 3126658"/>
                <a:gd name="connsiteX53" fmla="*/ 2625213 w 2816942"/>
                <a:gd name="connsiteY53" fmla="*/ 2344994 h 3126658"/>
                <a:gd name="connsiteX54" fmla="*/ 2580968 w 2816942"/>
                <a:gd name="connsiteY54" fmla="*/ 2300748 h 3126658"/>
                <a:gd name="connsiteX55" fmla="*/ 2551471 w 2816942"/>
                <a:gd name="connsiteY55" fmla="*/ 2256503 h 3126658"/>
                <a:gd name="connsiteX56" fmla="*/ 2507226 w 2816942"/>
                <a:gd name="connsiteY56" fmla="*/ 2212258 h 3126658"/>
                <a:gd name="connsiteX57" fmla="*/ 2477729 w 2816942"/>
                <a:gd name="connsiteY57" fmla="*/ 2168013 h 3126658"/>
                <a:gd name="connsiteX58" fmla="*/ 2344993 w 2816942"/>
                <a:gd name="connsiteY58" fmla="*/ 2079523 h 3126658"/>
                <a:gd name="connsiteX59" fmla="*/ 2300748 w 2816942"/>
                <a:gd name="connsiteY59" fmla="*/ 2050026 h 3126658"/>
                <a:gd name="connsiteX60" fmla="*/ 2271252 w 2816942"/>
                <a:gd name="connsiteY60" fmla="*/ 2005781 h 3126658"/>
                <a:gd name="connsiteX61" fmla="*/ 2227006 w 2816942"/>
                <a:gd name="connsiteY61" fmla="*/ 1991032 h 3126658"/>
                <a:gd name="connsiteX62" fmla="*/ 2182761 w 2816942"/>
                <a:gd name="connsiteY62" fmla="*/ 1961536 h 3126658"/>
                <a:gd name="connsiteX63" fmla="*/ 2138516 w 2816942"/>
                <a:gd name="connsiteY63" fmla="*/ 1946787 h 3126658"/>
                <a:gd name="connsiteX64" fmla="*/ 2050026 w 2816942"/>
                <a:gd name="connsiteY64" fmla="*/ 1887794 h 3126658"/>
                <a:gd name="connsiteX65" fmla="*/ 2005781 w 2816942"/>
                <a:gd name="connsiteY65" fmla="*/ 1858297 h 3126658"/>
                <a:gd name="connsiteX66" fmla="*/ 1932039 w 2816942"/>
                <a:gd name="connsiteY66" fmla="*/ 1769807 h 3126658"/>
                <a:gd name="connsiteX67" fmla="*/ 1828800 w 2816942"/>
                <a:gd name="connsiteY67" fmla="*/ 1651819 h 3126658"/>
                <a:gd name="connsiteX68" fmla="*/ 1784555 w 2816942"/>
                <a:gd name="connsiteY68" fmla="*/ 1563329 h 3126658"/>
                <a:gd name="connsiteX69" fmla="*/ 1755058 w 2816942"/>
                <a:gd name="connsiteY69" fmla="*/ 1474839 h 3126658"/>
                <a:gd name="connsiteX70" fmla="*/ 1725561 w 2816942"/>
                <a:gd name="connsiteY70" fmla="*/ 1386348 h 3126658"/>
                <a:gd name="connsiteX71" fmla="*/ 1710813 w 2816942"/>
                <a:gd name="connsiteY71" fmla="*/ 1342103 h 3126658"/>
                <a:gd name="connsiteX72" fmla="*/ 1637071 w 2816942"/>
                <a:gd name="connsiteY72" fmla="*/ 1253613 h 3126658"/>
                <a:gd name="connsiteX73" fmla="*/ 1563329 w 2816942"/>
                <a:gd name="connsiteY73" fmla="*/ 1179871 h 3126658"/>
                <a:gd name="connsiteX74" fmla="*/ 1533832 w 2816942"/>
                <a:gd name="connsiteY74" fmla="*/ 1135626 h 3126658"/>
                <a:gd name="connsiteX75" fmla="*/ 1489587 w 2816942"/>
                <a:gd name="connsiteY75" fmla="*/ 1120877 h 3126658"/>
                <a:gd name="connsiteX76" fmla="*/ 1460090 w 2816942"/>
                <a:gd name="connsiteY76" fmla="*/ 1032387 h 3126658"/>
                <a:gd name="connsiteX77" fmla="*/ 1445342 w 2816942"/>
                <a:gd name="connsiteY77" fmla="*/ 988142 h 3126658"/>
                <a:gd name="connsiteX78" fmla="*/ 1415845 w 2816942"/>
                <a:gd name="connsiteY78" fmla="*/ 870155 h 3126658"/>
                <a:gd name="connsiteX79" fmla="*/ 1371600 w 2816942"/>
                <a:gd name="connsiteY79" fmla="*/ 722671 h 3126658"/>
                <a:gd name="connsiteX80" fmla="*/ 1356852 w 2816942"/>
                <a:gd name="connsiteY80" fmla="*/ 530942 h 3126658"/>
                <a:gd name="connsiteX81" fmla="*/ 1342103 w 2816942"/>
                <a:gd name="connsiteY81" fmla="*/ 486697 h 3126658"/>
                <a:gd name="connsiteX82" fmla="*/ 1327355 w 2816942"/>
                <a:gd name="connsiteY82" fmla="*/ 398207 h 3126658"/>
                <a:gd name="connsiteX83" fmla="*/ 1297858 w 2816942"/>
                <a:gd name="connsiteY83" fmla="*/ 309716 h 3126658"/>
                <a:gd name="connsiteX84" fmla="*/ 1283110 w 2816942"/>
                <a:gd name="connsiteY84" fmla="*/ 250723 h 3126658"/>
                <a:gd name="connsiteX85" fmla="*/ 1253613 w 2816942"/>
                <a:gd name="connsiteY85" fmla="*/ 162232 h 3126658"/>
                <a:gd name="connsiteX86" fmla="*/ 1238864 w 2816942"/>
                <a:gd name="connsiteY86" fmla="*/ 103239 h 3126658"/>
                <a:gd name="connsiteX87" fmla="*/ 1165122 w 2816942"/>
                <a:gd name="connsiteY87" fmla="*/ 14748 h 3126658"/>
                <a:gd name="connsiteX88" fmla="*/ 1120877 w 2816942"/>
                <a:gd name="connsiteY88" fmla="*/ 0 h 3126658"/>
                <a:gd name="connsiteX89" fmla="*/ 870155 w 2816942"/>
                <a:gd name="connsiteY89" fmla="*/ 29497 h 3126658"/>
                <a:gd name="connsiteX90" fmla="*/ 250722 w 2816942"/>
                <a:gd name="connsiteY90" fmla="*/ 0 h 3126658"/>
                <a:gd name="connsiteX91" fmla="*/ 103239 w 2816942"/>
                <a:gd name="connsiteY91" fmla="*/ 14748 h 3126658"/>
                <a:gd name="connsiteX92" fmla="*/ 44245 w 2816942"/>
                <a:gd name="connsiteY92" fmla="*/ 29497 h 3126658"/>
                <a:gd name="connsiteX93" fmla="*/ 0 w 2816942"/>
                <a:gd name="connsiteY93" fmla="*/ 58994 h 3126658"/>
                <a:gd name="connsiteX0" fmla="*/ 0 w 2851356"/>
                <a:gd name="connsiteY0" fmla="*/ 4916 h 3134032"/>
                <a:gd name="connsiteX1" fmla="*/ 34414 w 2851356"/>
                <a:gd name="connsiteY1" fmla="*/ 66368 h 3134032"/>
                <a:gd name="connsiteX2" fmla="*/ 49162 w 2851356"/>
                <a:gd name="connsiteY2" fmla="*/ 287593 h 3134032"/>
                <a:gd name="connsiteX3" fmla="*/ 78659 w 2851356"/>
                <a:gd name="connsiteY3" fmla="*/ 376084 h 3134032"/>
                <a:gd name="connsiteX4" fmla="*/ 108156 w 2851356"/>
                <a:gd name="connsiteY4" fmla="*/ 494071 h 3134032"/>
                <a:gd name="connsiteX5" fmla="*/ 137653 w 2851356"/>
                <a:gd name="connsiteY5" fmla="*/ 597310 h 3134032"/>
                <a:gd name="connsiteX6" fmla="*/ 167149 w 2851356"/>
                <a:gd name="connsiteY6" fmla="*/ 641555 h 3134032"/>
                <a:gd name="connsiteX7" fmla="*/ 181898 w 2851356"/>
                <a:gd name="connsiteY7" fmla="*/ 715297 h 3134032"/>
                <a:gd name="connsiteX8" fmla="*/ 196646 w 2851356"/>
                <a:gd name="connsiteY8" fmla="*/ 803787 h 3134032"/>
                <a:gd name="connsiteX9" fmla="*/ 299885 w 2851356"/>
                <a:gd name="connsiteY9" fmla="*/ 936522 h 3134032"/>
                <a:gd name="connsiteX10" fmla="*/ 329382 w 2851356"/>
                <a:gd name="connsiteY10" fmla="*/ 980768 h 3134032"/>
                <a:gd name="connsiteX11" fmla="*/ 344130 w 2851356"/>
                <a:gd name="connsiteY11" fmla="*/ 1084006 h 3134032"/>
                <a:gd name="connsiteX12" fmla="*/ 403124 w 2851356"/>
                <a:gd name="connsiteY12" fmla="*/ 1172497 h 3134032"/>
                <a:gd name="connsiteX13" fmla="*/ 417872 w 2851356"/>
                <a:gd name="connsiteY13" fmla="*/ 1246239 h 3134032"/>
                <a:gd name="connsiteX14" fmla="*/ 476866 w 2851356"/>
                <a:gd name="connsiteY14" fmla="*/ 1334729 h 3134032"/>
                <a:gd name="connsiteX15" fmla="*/ 535859 w 2851356"/>
                <a:gd name="connsiteY15" fmla="*/ 1467464 h 3134032"/>
                <a:gd name="connsiteX16" fmla="*/ 609601 w 2851356"/>
                <a:gd name="connsiteY16" fmla="*/ 1600200 h 3134032"/>
                <a:gd name="connsiteX17" fmla="*/ 653846 w 2851356"/>
                <a:gd name="connsiteY17" fmla="*/ 1629697 h 3134032"/>
                <a:gd name="connsiteX18" fmla="*/ 668595 w 2851356"/>
                <a:gd name="connsiteY18" fmla="*/ 1673942 h 3134032"/>
                <a:gd name="connsiteX19" fmla="*/ 727588 w 2851356"/>
                <a:gd name="connsiteY19" fmla="*/ 1762432 h 3134032"/>
                <a:gd name="connsiteX20" fmla="*/ 742336 w 2851356"/>
                <a:gd name="connsiteY20" fmla="*/ 1806677 h 3134032"/>
                <a:gd name="connsiteX21" fmla="*/ 830827 w 2851356"/>
                <a:gd name="connsiteY21" fmla="*/ 1939413 h 3134032"/>
                <a:gd name="connsiteX22" fmla="*/ 860324 w 2851356"/>
                <a:gd name="connsiteY22" fmla="*/ 1983658 h 3134032"/>
                <a:gd name="connsiteX23" fmla="*/ 889820 w 2851356"/>
                <a:gd name="connsiteY23" fmla="*/ 2057400 h 3134032"/>
                <a:gd name="connsiteX24" fmla="*/ 1022556 w 2851356"/>
                <a:gd name="connsiteY24" fmla="*/ 2175387 h 3134032"/>
                <a:gd name="connsiteX25" fmla="*/ 1096298 w 2851356"/>
                <a:gd name="connsiteY25" fmla="*/ 2308122 h 3134032"/>
                <a:gd name="connsiteX26" fmla="*/ 1155291 w 2851356"/>
                <a:gd name="connsiteY26" fmla="*/ 2396613 h 3134032"/>
                <a:gd name="connsiteX27" fmla="*/ 1184788 w 2851356"/>
                <a:gd name="connsiteY27" fmla="*/ 2440858 h 3134032"/>
                <a:gd name="connsiteX28" fmla="*/ 1229033 w 2851356"/>
                <a:gd name="connsiteY28" fmla="*/ 2470355 h 3134032"/>
                <a:gd name="connsiteX29" fmla="*/ 1258530 w 2851356"/>
                <a:gd name="connsiteY29" fmla="*/ 2514600 h 3134032"/>
                <a:gd name="connsiteX30" fmla="*/ 1347020 w 2851356"/>
                <a:gd name="connsiteY30" fmla="*/ 2588342 h 3134032"/>
                <a:gd name="connsiteX31" fmla="*/ 1376517 w 2851356"/>
                <a:gd name="connsiteY31" fmla="*/ 2632587 h 3134032"/>
                <a:gd name="connsiteX32" fmla="*/ 1465007 w 2851356"/>
                <a:gd name="connsiteY32" fmla="*/ 2662084 h 3134032"/>
                <a:gd name="connsiteX33" fmla="*/ 1538749 w 2851356"/>
                <a:gd name="connsiteY33" fmla="*/ 2735826 h 3134032"/>
                <a:gd name="connsiteX34" fmla="*/ 1627240 w 2851356"/>
                <a:gd name="connsiteY34" fmla="*/ 2824316 h 3134032"/>
                <a:gd name="connsiteX35" fmla="*/ 1671485 w 2851356"/>
                <a:gd name="connsiteY35" fmla="*/ 2868561 h 3134032"/>
                <a:gd name="connsiteX36" fmla="*/ 1759975 w 2851356"/>
                <a:gd name="connsiteY36" fmla="*/ 2912806 h 3134032"/>
                <a:gd name="connsiteX37" fmla="*/ 1833717 w 2851356"/>
                <a:gd name="connsiteY37" fmla="*/ 3001297 h 3134032"/>
                <a:gd name="connsiteX38" fmla="*/ 1877962 w 2851356"/>
                <a:gd name="connsiteY38" fmla="*/ 3045542 h 3134032"/>
                <a:gd name="connsiteX39" fmla="*/ 2010698 w 2851356"/>
                <a:gd name="connsiteY39" fmla="*/ 3104535 h 3134032"/>
                <a:gd name="connsiteX40" fmla="*/ 2158182 w 2851356"/>
                <a:gd name="connsiteY40" fmla="*/ 3134032 h 3134032"/>
                <a:gd name="connsiteX41" fmla="*/ 2556388 w 2851356"/>
                <a:gd name="connsiteY41" fmla="*/ 3119284 h 3134032"/>
                <a:gd name="connsiteX42" fmla="*/ 2659627 w 2851356"/>
                <a:gd name="connsiteY42" fmla="*/ 3104535 h 3134032"/>
                <a:gd name="connsiteX43" fmla="*/ 2777614 w 2851356"/>
                <a:gd name="connsiteY43" fmla="*/ 3089787 h 3134032"/>
                <a:gd name="connsiteX44" fmla="*/ 2821859 w 2851356"/>
                <a:gd name="connsiteY44" fmla="*/ 3075039 h 3134032"/>
                <a:gd name="connsiteX45" fmla="*/ 2836607 w 2851356"/>
                <a:gd name="connsiteY45" fmla="*/ 3030793 h 3134032"/>
                <a:gd name="connsiteX46" fmla="*/ 2851356 w 2851356"/>
                <a:gd name="connsiteY46" fmla="*/ 2957051 h 3134032"/>
                <a:gd name="connsiteX47" fmla="*/ 2836607 w 2851356"/>
                <a:gd name="connsiteY47" fmla="*/ 2794819 h 3134032"/>
                <a:gd name="connsiteX48" fmla="*/ 2792362 w 2851356"/>
                <a:gd name="connsiteY48" fmla="*/ 2662084 h 3134032"/>
                <a:gd name="connsiteX49" fmla="*/ 2762866 w 2851356"/>
                <a:gd name="connsiteY49" fmla="*/ 2573593 h 3134032"/>
                <a:gd name="connsiteX50" fmla="*/ 2748117 w 2851356"/>
                <a:gd name="connsiteY50" fmla="*/ 2529348 h 3134032"/>
                <a:gd name="connsiteX51" fmla="*/ 2718620 w 2851356"/>
                <a:gd name="connsiteY51" fmla="*/ 2485103 h 3134032"/>
                <a:gd name="connsiteX52" fmla="*/ 2674375 w 2851356"/>
                <a:gd name="connsiteY52" fmla="*/ 2396613 h 3134032"/>
                <a:gd name="connsiteX53" fmla="*/ 2659627 w 2851356"/>
                <a:gd name="connsiteY53" fmla="*/ 2352368 h 3134032"/>
                <a:gd name="connsiteX54" fmla="*/ 2615382 w 2851356"/>
                <a:gd name="connsiteY54" fmla="*/ 2308122 h 3134032"/>
                <a:gd name="connsiteX55" fmla="*/ 2585885 w 2851356"/>
                <a:gd name="connsiteY55" fmla="*/ 2263877 h 3134032"/>
                <a:gd name="connsiteX56" fmla="*/ 2541640 w 2851356"/>
                <a:gd name="connsiteY56" fmla="*/ 2219632 h 3134032"/>
                <a:gd name="connsiteX57" fmla="*/ 2512143 w 2851356"/>
                <a:gd name="connsiteY57" fmla="*/ 2175387 h 3134032"/>
                <a:gd name="connsiteX58" fmla="*/ 2379407 w 2851356"/>
                <a:gd name="connsiteY58" fmla="*/ 2086897 h 3134032"/>
                <a:gd name="connsiteX59" fmla="*/ 2335162 w 2851356"/>
                <a:gd name="connsiteY59" fmla="*/ 2057400 h 3134032"/>
                <a:gd name="connsiteX60" fmla="*/ 2305666 w 2851356"/>
                <a:gd name="connsiteY60" fmla="*/ 2013155 h 3134032"/>
                <a:gd name="connsiteX61" fmla="*/ 2261420 w 2851356"/>
                <a:gd name="connsiteY61" fmla="*/ 1998406 h 3134032"/>
                <a:gd name="connsiteX62" fmla="*/ 2217175 w 2851356"/>
                <a:gd name="connsiteY62" fmla="*/ 1968910 h 3134032"/>
                <a:gd name="connsiteX63" fmla="*/ 2172930 w 2851356"/>
                <a:gd name="connsiteY63" fmla="*/ 1954161 h 3134032"/>
                <a:gd name="connsiteX64" fmla="*/ 2084440 w 2851356"/>
                <a:gd name="connsiteY64" fmla="*/ 1895168 h 3134032"/>
                <a:gd name="connsiteX65" fmla="*/ 2040195 w 2851356"/>
                <a:gd name="connsiteY65" fmla="*/ 1865671 h 3134032"/>
                <a:gd name="connsiteX66" fmla="*/ 1966453 w 2851356"/>
                <a:gd name="connsiteY66" fmla="*/ 1777181 h 3134032"/>
                <a:gd name="connsiteX67" fmla="*/ 1863214 w 2851356"/>
                <a:gd name="connsiteY67" fmla="*/ 1659193 h 3134032"/>
                <a:gd name="connsiteX68" fmla="*/ 1818969 w 2851356"/>
                <a:gd name="connsiteY68" fmla="*/ 1570703 h 3134032"/>
                <a:gd name="connsiteX69" fmla="*/ 1789472 w 2851356"/>
                <a:gd name="connsiteY69" fmla="*/ 1482213 h 3134032"/>
                <a:gd name="connsiteX70" fmla="*/ 1759975 w 2851356"/>
                <a:gd name="connsiteY70" fmla="*/ 1393722 h 3134032"/>
                <a:gd name="connsiteX71" fmla="*/ 1745227 w 2851356"/>
                <a:gd name="connsiteY71" fmla="*/ 1349477 h 3134032"/>
                <a:gd name="connsiteX72" fmla="*/ 1671485 w 2851356"/>
                <a:gd name="connsiteY72" fmla="*/ 1260987 h 3134032"/>
                <a:gd name="connsiteX73" fmla="*/ 1597743 w 2851356"/>
                <a:gd name="connsiteY73" fmla="*/ 1187245 h 3134032"/>
                <a:gd name="connsiteX74" fmla="*/ 1568246 w 2851356"/>
                <a:gd name="connsiteY74" fmla="*/ 1143000 h 3134032"/>
                <a:gd name="connsiteX75" fmla="*/ 1524001 w 2851356"/>
                <a:gd name="connsiteY75" fmla="*/ 1128251 h 3134032"/>
                <a:gd name="connsiteX76" fmla="*/ 1494504 w 2851356"/>
                <a:gd name="connsiteY76" fmla="*/ 1039761 h 3134032"/>
                <a:gd name="connsiteX77" fmla="*/ 1479756 w 2851356"/>
                <a:gd name="connsiteY77" fmla="*/ 995516 h 3134032"/>
                <a:gd name="connsiteX78" fmla="*/ 1450259 w 2851356"/>
                <a:gd name="connsiteY78" fmla="*/ 877529 h 3134032"/>
                <a:gd name="connsiteX79" fmla="*/ 1406014 w 2851356"/>
                <a:gd name="connsiteY79" fmla="*/ 730045 h 3134032"/>
                <a:gd name="connsiteX80" fmla="*/ 1391266 w 2851356"/>
                <a:gd name="connsiteY80" fmla="*/ 538316 h 3134032"/>
                <a:gd name="connsiteX81" fmla="*/ 1376517 w 2851356"/>
                <a:gd name="connsiteY81" fmla="*/ 494071 h 3134032"/>
                <a:gd name="connsiteX82" fmla="*/ 1361769 w 2851356"/>
                <a:gd name="connsiteY82" fmla="*/ 405581 h 3134032"/>
                <a:gd name="connsiteX83" fmla="*/ 1332272 w 2851356"/>
                <a:gd name="connsiteY83" fmla="*/ 317090 h 3134032"/>
                <a:gd name="connsiteX84" fmla="*/ 1317524 w 2851356"/>
                <a:gd name="connsiteY84" fmla="*/ 258097 h 3134032"/>
                <a:gd name="connsiteX85" fmla="*/ 1288027 w 2851356"/>
                <a:gd name="connsiteY85" fmla="*/ 169606 h 3134032"/>
                <a:gd name="connsiteX86" fmla="*/ 1273278 w 2851356"/>
                <a:gd name="connsiteY86" fmla="*/ 110613 h 3134032"/>
                <a:gd name="connsiteX87" fmla="*/ 1199536 w 2851356"/>
                <a:gd name="connsiteY87" fmla="*/ 22122 h 3134032"/>
                <a:gd name="connsiteX88" fmla="*/ 1155291 w 2851356"/>
                <a:gd name="connsiteY88" fmla="*/ 7374 h 3134032"/>
                <a:gd name="connsiteX89" fmla="*/ 904569 w 2851356"/>
                <a:gd name="connsiteY89" fmla="*/ 36871 h 3134032"/>
                <a:gd name="connsiteX90" fmla="*/ 285136 w 2851356"/>
                <a:gd name="connsiteY90" fmla="*/ 7374 h 3134032"/>
                <a:gd name="connsiteX91" fmla="*/ 137653 w 2851356"/>
                <a:gd name="connsiteY91" fmla="*/ 22122 h 3134032"/>
                <a:gd name="connsiteX92" fmla="*/ 78659 w 2851356"/>
                <a:gd name="connsiteY92" fmla="*/ 36871 h 3134032"/>
                <a:gd name="connsiteX93" fmla="*/ 0 w 2851356"/>
                <a:gd name="connsiteY93" fmla="*/ 4916 h 3134032"/>
                <a:gd name="connsiteX0" fmla="*/ 0 w 2851356"/>
                <a:gd name="connsiteY0" fmla="*/ 5825 h 3134941"/>
                <a:gd name="connsiteX1" fmla="*/ 34414 w 2851356"/>
                <a:gd name="connsiteY1" fmla="*/ 67277 h 3134941"/>
                <a:gd name="connsiteX2" fmla="*/ 49162 w 2851356"/>
                <a:gd name="connsiteY2" fmla="*/ 288502 h 3134941"/>
                <a:gd name="connsiteX3" fmla="*/ 78659 w 2851356"/>
                <a:gd name="connsiteY3" fmla="*/ 376993 h 3134941"/>
                <a:gd name="connsiteX4" fmla="*/ 108156 w 2851356"/>
                <a:gd name="connsiteY4" fmla="*/ 494980 h 3134941"/>
                <a:gd name="connsiteX5" fmla="*/ 137653 w 2851356"/>
                <a:gd name="connsiteY5" fmla="*/ 598219 h 3134941"/>
                <a:gd name="connsiteX6" fmla="*/ 167149 w 2851356"/>
                <a:gd name="connsiteY6" fmla="*/ 642464 h 3134941"/>
                <a:gd name="connsiteX7" fmla="*/ 181898 w 2851356"/>
                <a:gd name="connsiteY7" fmla="*/ 716206 h 3134941"/>
                <a:gd name="connsiteX8" fmla="*/ 196646 w 2851356"/>
                <a:gd name="connsiteY8" fmla="*/ 804696 h 3134941"/>
                <a:gd name="connsiteX9" fmla="*/ 299885 w 2851356"/>
                <a:gd name="connsiteY9" fmla="*/ 937431 h 3134941"/>
                <a:gd name="connsiteX10" fmla="*/ 329382 w 2851356"/>
                <a:gd name="connsiteY10" fmla="*/ 981677 h 3134941"/>
                <a:gd name="connsiteX11" fmla="*/ 344130 w 2851356"/>
                <a:gd name="connsiteY11" fmla="*/ 1084915 h 3134941"/>
                <a:gd name="connsiteX12" fmla="*/ 403124 w 2851356"/>
                <a:gd name="connsiteY12" fmla="*/ 1173406 h 3134941"/>
                <a:gd name="connsiteX13" fmla="*/ 417872 w 2851356"/>
                <a:gd name="connsiteY13" fmla="*/ 1247148 h 3134941"/>
                <a:gd name="connsiteX14" fmla="*/ 476866 w 2851356"/>
                <a:gd name="connsiteY14" fmla="*/ 1335638 h 3134941"/>
                <a:gd name="connsiteX15" fmla="*/ 535859 w 2851356"/>
                <a:gd name="connsiteY15" fmla="*/ 1468373 h 3134941"/>
                <a:gd name="connsiteX16" fmla="*/ 609601 w 2851356"/>
                <a:gd name="connsiteY16" fmla="*/ 1601109 h 3134941"/>
                <a:gd name="connsiteX17" fmla="*/ 653846 w 2851356"/>
                <a:gd name="connsiteY17" fmla="*/ 1630606 h 3134941"/>
                <a:gd name="connsiteX18" fmla="*/ 668595 w 2851356"/>
                <a:gd name="connsiteY18" fmla="*/ 1674851 h 3134941"/>
                <a:gd name="connsiteX19" fmla="*/ 727588 w 2851356"/>
                <a:gd name="connsiteY19" fmla="*/ 1763341 h 3134941"/>
                <a:gd name="connsiteX20" fmla="*/ 742336 w 2851356"/>
                <a:gd name="connsiteY20" fmla="*/ 1807586 h 3134941"/>
                <a:gd name="connsiteX21" fmla="*/ 830827 w 2851356"/>
                <a:gd name="connsiteY21" fmla="*/ 1940322 h 3134941"/>
                <a:gd name="connsiteX22" fmla="*/ 860324 w 2851356"/>
                <a:gd name="connsiteY22" fmla="*/ 1984567 h 3134941"/>
                <a:gd name="connsiteX23" fmla="*/ 889820 w 2851356"/>
                <a:gd name="connsiteY23" fmla="*/ 2058309 h 3134941"/>
                <a:gd name="connsiteX24" fmla="*/ 1022556 w 2851356"/>
                <a:gd name="connsiteY24" fmla="*/ 2176296 h 3134941"/>
                <a:gd name="connsiteX25" fmla="*/ 1096298 w 2851356"/>
                <a:gd name="connsiteY25" fmla="*/ 2309031 h 3134941"/>
                <a:gd name="connsiteX26" fmla="*/ 1155291 w 2851356"/>
                <a:gd name="connsiteY26" fmla="*/ 2397522 h 3134941"/>
                <a:gd name="connsiteX27" fmla="*/ 1184788 w 2851356"/>
                <a:gd name="connsiteY27" fmla="*/ 2441767 h 3134941"/>
                <a:gd name="connsiteX28" fmla="*/ 1229033 w 2851356"/>
                <a:gd name="connsiteY28" fmla="*/ 2471264 h 3134941"/>
                <a:gd name="connsiteX29" fmla="*/ 1258530 w 2851356"/>
                <a:gd name="connsiteY29" fmla="*/ 2515509 h 3134941"/>
                <a:gd name="connsiteX30" fmla="*/ 1347020 w 2851356"/>
                <a:gd name="connsiteY30" fmla="*/ 2589251 h 3134941"/>
                <a:gd name="connsiteX31" fmla="*/ 1376517 w 2851356"/>
                <a:gd name="connsiteY31" fmla="*/ 2633496 h 3134941"/>
                <a:gd name="connsiteX32" fmla="*/ 1465007 w 2851356"/>
                <a:gd name="connsiteY32" fmla="*/ 2662993 h 3134941"/>
                <a:gd name="connsiteX33" fmla="*/ 1538749 w 2851356"/>
                <a:gd name="connsiteY33" fmla="*/ 2736735 h 3134941"/>
                <a:gd name="connsiteX34" fmla="*/ 1627240 w 2851356"/>
                <a:gd name="connsiteY34" fmla="*/ 2825225 h 3134941"/>
                <a:gd name="connsiteX35" fmla="*/ 1671485 w 2851356"/>
                <a:gd name="connsiteY35" fmla="*/ 2869470 h 3134941"/>
                <a:gd name="connsiteX36" fmla="*/ 1759975 w 2851356"/>
                <a:gd name="connsiteY36" fmla="*/ 2913715 h 3134941"/>
                <a:gd name="connsiteX37" fmla="*/ 1833717 w 2851356"/>
                <a:gd name="connsiteY37" fmla="*/ 3002206 h 3134941"/>
                <a:gd name="connsiteX38" fmla="*/ 1877962 w 2851356"/>
                <a:gd name="connsiteY38" fmla="*/ 3046451 h 3134941"/>
                <a:gd name="connsiteX39" fmla="*/ 2010698 w 2851356"/>
                <a:gd name="connsiteY39" fmla="*/ 3105444 h 3134941"/>
                <a:gd name="connsiteX40" fmla="*/ 2158182 w 2851356"/>
                <a:gd name="connsiteY40" fmla="*/ 3134941 h 3134941"/>
                <a:gd name="connsiteX41" fmla="*/ 2556388 w 2851356"/>
                <a:gd name="connsiteY41" fmla="*/ 3120193 h 3134941"/>
                <a:gd name="connsiteX42" fmla="*/ 2659627 w 2851356"/>
                <a:gd name="connsiteY42" fmla="*/ 3105444 h 3134941"/>
                <a:gd name="connsiteX43" fmla="*/ 2777614 w 2851356"/>
                <a:gd name="connsiteY43" fmla="*/ 3090696 h 3134941"/>
                <a:gd name="connsiteX44" fmla="*/ 2821859 w 2851356"/>
                <a:gd name="connsiteY44" fmla="*/ 3075948 h 3134941"/>
                <a:gd name="connsiteX45" fmla="*/ 2836607 w 2851356"/>
                <a:gd name="connsiteY45" fmla="*/ 3031702 h 3134941"/>
                <a:gd name="connsiteX46" fmla="*/ 2851356 w 2851356"/>
                <a:gd name="connsiteY46" fmla="*/ 2957960 h 3134941"/>
                <a:gd name="connsiteX47" fmla="*/ 2836607 w 2851356"/>
                <a:gd name="connsiteY47" fmla="*/ 2795728 h 3134941"/>
                <a:gd name="connsiteX48" fmla="*/ 2792362 w 2851356"/>
                <a:gd name="connsiteY48" fmla="*/ 2662993 h 3134941"/>
                <a:gd name="connsiteX49" fmla="*/ 2762866 w 2851356"/>
                <a:gd name="connsiteY49" fmla="*/ 2574502 h 3134941"/>
                <a:gd name="connsiteX50" fmla="*/ 2748117 w 2851356"/>
                <a:gd name="connsiteY50" fmla="*/ 2530257 h 3134941"/>
                <a:gd name="connsiteX51" fmla="*/ 2718620 w 2851356"/>
                <a:gd name="connsiteY51" fmla="*/ 2486012 h 3134941"/>
                <a:gd name="connsiteX52" fmla="*/ 2674375 w 2851356"/>
                <a:gd name="connsiteY52" fmla="*/ 2397522 h 3134941"/>
                <a:gd name="connsiteX53" fmla="*/ 2659627 w 2851356"/>
                <a:gd name="connsiteY53" fmla="*/ 2353277 h 3134941"/>
                <a:gd name="connsiteX54" fmla="*/ 2615382 w 2851356"/>
                <a:gd name="connsiteY54" fmla="*/ 2309031 h 3134941"/>
                <a:gd name="connsiteX55" fmla="*/ 2585885 w 2851356"/>
                <a:gd name="connsiteY55" fmla="*/ 2264786 h 3134941"/>
                <a:gd name="connsiteX56" fmla="*/ 2541640 w 2851356"/>
                <a:gd name="connsiteY56" fmla="*/ 2220541 h 3134941"/>
                <a:gd name="connsiteX57" fmla="*/ 2512143 w 2851356"/>
                <a:gd name="connsiteY57" fmla="*/ 2176296 h 3134941"/>
                <a:gd name="connsiteX58" fmla="*/ 2379407 w 2851356"/>
                <a:gd name="connsiteY58" fmla="*/ 2087806 h 3134941"/>
                <a:gd name="connsiteX59" fmla="*/ 2335162 w 2851356"/>
                <a:gd name="connsiteY59" fmla="*/ 2058309 h 3134941"/>
                <a:gd name="connsiteX60" fmla="*/ 2305666 w 2851356"/>
                <a:gd name="connsiteY60" fmla="*/ 2014064 h 3134941"/>
                <a:gd name="connsiteX61" fmla="*/ 2261420 w 2851356"/>
                <a:gd name="connsiteY61" fmla="*/ 1999315 h 3134941"/>
                <a:gd name="connsiteX62" fmla="*/ 2217175 w 2851356"/>
                <a:gd name="connsiteY62" fmla="*/ 1969819 h 3134941"/>
                <a:gd name="connsiteX63" fmla="*/ 2172930 w 2851356"/>
                <a:gd name="connsiteY63" fmla="*/ 1955070 h 3134941"/>
                <a:gd name="connsiteX64" fmla="*/ 2084440 w 2851356"/>
                <a:gd name="connsiteY64" fmla="*/ 1896077 h 3134941"/>
                <a:gd name="connsiteX65" fmla="*/ 2040195 w 2851356"/>
                <a:gd name="connsiteY65" fmla="*/ 1866580 h 3134941"/>
                <a:gd name="connsiteX66" fmla="*/ 1966453 w 2851356"/>
                <a:gd name="connsiteY66" fmla="*/ 1778090 h 3134941"/>
                <a:gd name="connsiteX67" fmla="*/ 1863214 w 2851356"/>
                <a:gd name="connsiteY67" fmla="*/ 1660102 h 3134941"/>
                <a:gd name="connsiteX68" fmla="*/ 1818969 w 2851356"/>
                <a:gd name="connsiteY68" fmla="*/ 1571612 h 3134941"/>
                <a:gd name="connsiteX69" fmla="*/ 1789472 w 2851356"/>
                <a:gd name="connsiteY69" fmla="*/ 1483122 h 3134941"/>
                <a:gd name="connsiteX70" fmla="*/ 1759975 w 2851356"/>
                <a:gd name="connsiteY70" fmla="*/ 1394631 h 3134941"/>
                <a:gd name="connsiteX71" fmla="*/ 1745227 w 2851356"/>
                <a:gd name="connsiteY71" fmla="*/ 1350386 h 3134941"/>
                <a:gd name="connsiteX72" fmla="*/ 1671485 w 2851356"/>
                <a:gd name="connsiteY72" fmla="*/ 1261896 h 3134941"/>
                <a:gd name="connsiteX73" fmla="*/ 1597743 w 2851356"/>
                <a:gd name="connsiteY73" fmla="*/ 1188154 h 3134941"/>
                <a:gd name="connsiteX74" fmla="*/ 1568246 w 2851356"/>
                <a:gd name="connsiteY74" fmla="*/ 1143909 h 3134941"/>
                <a:gd name="connsiteX75" fmla="*/ 1524001 w 2851356"/>
                <a:gd name="connsiteY75" fmla="*/ 1129160 h 3134941"/>
                <a:gd name="connsiteX76" fmla="*/ 1494504 w 2851356"/>
                <a:gd name="connsiteY76" fmla="*/ 1040670 h 3134941"/>
                <a:gd name="connsiteX77" fmla="*/ 1479756 w 2851356"/>
                <a:gd name="connsiteY77" fmla="*/ 996425 h 3134941"/>
                <a:gd name="connsiteX78" fmla="*/ 1450259 w 2851356"/>
                <a:gd name="connsiteY78" fmla="*/ 878438 h 3134941"/>
                <a:gd name="connsiteX79" fmla="*/ 1406014 w 2851356"/>
                <a:gd name="connsiteY79" fmla="*/ 730954 h 3134941"/>
                <a:gd name="connsiteX80" fmla="*/ 1391266 w 2851356"/>
                <a:gd name="connsiteY80" fmla="*/ 539225 h 3134941"/>
                <a:gd name="connsiteX81" fmla="*/ 1376517 w 2851356"/>
                <a:gd name="connsiteY81" fmla="*/ 494980 h 3134941"/>
                <a:gd name="connsiteX82" fmla="*/ 1361769 w 2851356"/>
                <a:gd name="connsiteY82" fmla="*/ 406490 h 3134941"/>
                <a:gd name="connsiteX83" fmla="*/ 1332272 w 2851356"/>
                <a:gd name="connsiteY83" fmla="*/ 317999 h 3134941"/>
                <a:gd name="connsiteX84" fmla="*/ 1317524 w 2851356"/>
                <a:gd name="connsiteY84" fmla="*/ 259006 h 3134941"/>
                <a:gd name="connsiteX85" fmla="*/ 1288027 w 2851356"/>
                <a:gd name="connsiteY85" fmla="*/ 170515 h 3134941"/>
                <a:gd name="connsiteX86" fmla="*/ 1273278 w 2851356"/>
                <a:gd name="connsiteY86" fmla="*/ 111522 h 3134941"/>
                <a:gd name="connsiteX87" fmla="*/ 1199536 w 2851356"/>
                <a:gd name="connsiteY87" fmla="*/ 23031 h 3134941"/>
                <a:gd name="connsiteX88" fmla="*/ 1155291 w 2851356"/>
                <a:gd name="connsiteY88" fmla="*/ 8283 h 3134941"/>
                <a:gd name="connsiteX89" fmla="*/ 904569 w 2851356"/>
                <a:gd name="connsiteY89" fmla="*/ 37780 h 3134941"/>
                <a:gd name="connsiteX90" fmla="*/ 285136 w 2851356"/>
                <a:gd name="connsiteY90" fmla="*/ 8283 h 3134941"/>
                <a:gd name="connsiteX91" fmla="*/ 137653 w 2851356"/>
                <a:gd name="connsiteY91" fmla="*/ 23031 h 3134941"/>
                <a:gd name="connsiteX92" fmla="*/ 76200 w 2851356"/>
                <a:gd name="connsiteY92" fmla="*/ 5825 h 3134941"/>
                <a:gd name="connsiteX93" fmla="*/ 0 w 2851356"/>
                <a:gd name="connsiteY93" fmla="*/ 5825 h 3134941"/>
                <a:gd name="connsiteX0" fmla="*/ 0 w 2851356"/>
                <a:gd name="connsiteY0" fmla="*/ 6986 h 3136102"/>
                <a:gd name="connsiteX1" fmla="*/ 34414 w 2851356"/>
                <a:gd name="connsiteY1" fmla="*/ 68438 h 3136102"/>
                <a:gd name="connsiteX2" fmla="*/ 49162 w 2851356"/>
                <a:gd name="connsiteY2" fmla="*/ 289663 h 3136102"/>
                <a:gd name="connsiteX3" fmla="*/ 78659 w 2851356"/>
                <a:gd name="connsiteY3" fmla="*/ 378154 h 3136102"/>
                <a:gd name="connsiteX4" fmla="*/ 108156 w 2851356"/>
                <a:gd name="connsiteY4" fmla="*/ 496141 h 3136102"/>
                <a:gd name="connsiteX5" fmla="*/ 137653 w 2851356"/>
                <a:gd name="connsiteY5" fmla="*/ 599380 h 3136102"/>
                <a:gd name="connsiteX6" fmla="*/ 167149 w 2851356"/>
                <a:gd name="connsiteY6" fmla="*/ 643625 h 3136102"/>
                <a:gd name="connsiteX7" fmla="*/ 181898 w 2851356"/>
                <a:gd name="connsiteY7" fmla="*/ 717367 h 3136102"/>
                <a:gd name="connsiteX8" fmla="*/ 196646 w 2851356"/>
                <a:gd name="connsiteY8" fmla="*/ 805857 h 3136102"/>
                <a:gd name="connsiteX9" fmla="*/ 299885 w 2851356"/>
                <a:gd name="connsiteY9" fmla="*/ 938592 h 3136102"/>
                <a:gd name="connsiteX10" fmla="*/ 329382 w 2851356"/>
                <a:gd name="connsiteY10" fmla="*/ 982838 h 3136102"/>
                <a:gd name="connsiteX11" fmla="*/ 344130 w 2851356"/>
                <a:gd name="connsiteY11" fmla="*/ 1086076 h 3136102"/>
                <a:gd name="connsiteX12" fmla="*/ 403124 w 2851356"/>
                <a:gd name="connsiteY12" fmla="*/ 1174567 h 3136102"/>
                <a:gd name="connsiteX13" fmla="*/ 417872 w 2851356"/>
                <a:gd name="connsiteY13" fmla="*/ 1248309 h 3136102"/>
                <a:gd name="connsiteX14" fmla="*/ 476866 w 2851356"/>
                <a:gd name="connsiteY14" fmla="*/ 1336799 h 3136102"/>
                <a:gd name="connsiteX15" fmla="*/ 535859 w 2851356"/>
                <a:gd name="connsiteY15" fmla="*/ 1469534 h 3136102"/>
                <a:gd name="connsiteX16" fmla="*/ 609601 w 2851356"/>
                <a:gd name="connsiteY16" fmla="*/ 1602270 h 3136102"/>
                <a:gd name="connsiteX17" fmla="*/ 653846 w 2851356"/>
                <a:gd name="connsiteY17" fmla="*/ 1631767 h 3136102"/>
                <a:gd name="connsiteX18" fmla="*/ 668595 w 2851356"/>
                <a:gd name="connsiteY18" fmla="*/ 1676012 h 3136102"/>
                <a:gd name="connsiteX19" fmla="*/ 727588 w 2851356"/>
                <a:gd name="connsiteY19" fmla="*/ 1764502 h 3136102"/>
                <a:gd name="connsiteX20" fmla="*/ 742336 w 2851356"/>
                <a:gd name="connsiteY20" fmla="*/ 1808747 h 3136102"/>
                <a:gd name="connsiteX21" fmla="*/ 830827 w 2851356"/>
                <a:gd name="connsiteY21" fmla="*/ 1941483 h 3136102"/>
                <a:gd name="connsiteX22" fmla="*/ 860324 w 2851356"/>
                <a:gd name="connsiteY22" fmla="*/ 1985728 h 3136102"/>
                <a:gd name="connsiteX23" fmla="*/ 889820 w 2851356"/>
                <a:gd name="connsiteY23" fmla="*/ 2059470 h 3136102"/>
                <a:gd name="connsiteX24" fmla="*/ 1022556 w 2851356"/>
                <a:gd name="connsiteY24" fmla="*/ 2177457 h 3136102"/>
                <a:gd name="connsiteX25" fmla="*/ 1096298 w 2851356"/>
                <a:gd name="connsiteY25" fmla="*/ 2310192 h 3136102"/>
                <a:gd name="connsiteX26" fmla="*/ 1155291 w 2851356"/>
                <a:gd name="connsiteY26" fmla="*/ 2398683 h 3136102"/>
                <a:gd name="connsiteX27" fmla="*/ 1184788 w 2851356"/>
                <a:gd name="connsiteY27" fmla="*/ 2442928 h 3136102"/>
                <a:gd name="connsiteX28" fmla="*/ 1229033 w 2851356"/>
                <a:gd name="connsiteY28" fmla="*/ 2472425 h 3136102"/>
                <a:gd name="connsiteX29" fmla="*/ 1258530 w 2851356"/>
                <a:gd name="connsiteY29" fmla="*/ 2516670 h 3136102"/>
                <a:gd name="connsiteX30" fmla="*/ 1347020 w 2851356"/>
                <a:gd name="connsiteY30" fmla="*/ 2590412 h 3136102"/>
                <a:gd name="connsiteX31" fmla="*/ 1376517 w 2851356"/>
                <a:gd name="connsiteY31" fmla="*/ 2634657 h 3136102"/>
                <a:gd name="connsiteX32" fmla="*/ 1465007 w 2851356"/>
                <a:gd name="connsiteY32" fmla="*/ 2664154 h 3136102"/>
                <a:gd name="connsiteX33" fmla="*/ 1538749 w 2851356"/>
                <a:gd name="connsiteY33" fmla="*/ 2737896 h 3136102"/>
                <a:gd name="connsiteX34" fmla="*/ 1627240 w 2851356"/>
                <a:gd name="connsiteY34" fmla="*/ 2826386 h 3136102"/>
                <a:gd name="connsiteX35" fmla="*/ 1671485 w 2851356"/>
                <a:gd name="connsiteY35" fmla="*/ 2870631 h 3136102"/>
                <a:gd name="connsiteX36" fmla="*/ 1759975 w 2851356"/>
                <a:gd name="connsiteY36" fmla="*/ 2914876 h 3136102"/>
                <a:gd name="connsiteX37" fmla="*/ 1833717 w 2851356"/>
                <a:gd name="connsiteY37" fmla="*/ 3003367 h 3136102"/>
                <a:gd name="connsiteX38" fmla="*/ 1877962 w 2851356"/>
                <a:gd name="connsiteY38" fmla="*/ 3047612 h 3136102"/>
                <a:gd name="connsiteX39" fmla="*/ 2010698 w 2851356"/>
                <a:gd name="connsiteY39" fmla="*/ 3106605 h 3136102"/>
                <a:gd name="connsiteX40" fmla="*/ 2158182 w 2851356"/>
                <a:gd name="connsiteY40" fmla="*/ 3136102 h 3136102"/>
                <a:gd name="connsiteX41" fmla="*/ 2556388 w 2851356"/>
                <a:gd name="connsiteY41" fmla="*/ 3121354 h 3136102"/>
                <a:gd name="connsiteX42" fmla="*/ 2659627 w 2851356"/>
                <a:gd name="connsiteY42" fmla="*/ 3106605 h 3136102"/>
                <a:gd name="connsiteX43" fmla="*/ 2777614 w 2851356"/>
                <a:gd name="connsiteY43" fmla="*/ 3091857 h 3136102"/>
                <a:gd name="connsiteX44" fmla="*/ 2821859 w 2851356"/>
                <a:gd name="connsiteY44" fmla="*/ 3077109 h 3136102"/>
                <a:gd name="connsiteX45" fmla="*/ 2836607 w 2851356"/>
                <a:gd name="connsiteY45" fmla="*/ 3032863 h 3136102"/>
                <a:gd name="connsiteX46" fmla="*/ 2851356 w 2851356"/>
                <a:gd name="connsiteY46" fmla="*/ 2959121 h 3136102"/>
                <a:gd name="connsiteX47" fmla="*/ 2836607 w 2851356"/>
                <a:gd name="connsiteY47" fmla="*/ 2796889 h 3136102"/>
                <a:gd name="connsiteX48" fmla="*/ 2792362 w 2851356"/>
                <a:gd name="connsiteY48" fmla="*/ 2664154 h 3136102"/>
                <a:gd name="connsiteX49" fmla="*/ 2762866 w 2851356"/>
                <a:gd name="connsiteY49" fmla="*/ 2575663 h 3136102"/>
                <a:gd name="connsiteX50" fmla="*/ 2748117 w 2851356"/>
                <a:gd name="connsiteY50" fmla="*/ 2531418 h 3136102"/>
                <a:gd name="connsiteX51" fmla="*/ 2718620 w 2851356"/>
                <a:gd name="connsiteY51" fmla="*/ 2487173 h 3136102"/>
                <a:gd name="connsiteX52" fmla="*/ 2674375 w 2851356"/>
                <a:gd name="connsiteY52" fmla="*/ 2398683 h 3136102"/>
                <a:gd name="connsiteX53" fmla="*/ 2659627 w 2851356"/>
                <a:gd name="connsiteY53" fmla="*/ 2354438 h 3136102"/>
                <a:gd name="connsiteX54" fmla="*/ 2615382 w 2851356"/>
                <a:gd name="connsiteY54" fmla="*/ 2310192 h 3136102"/>
                <a:gd name="connsiteX55" fmla="*/ 2585885 w 2851356"/>
                <a:gd name="connsiteY55" fmla="*/ 2265947 h 3136102"/>
                <a:gd name="connsiteX56" fmla="*/ 2541640 w 2851356"/>
                <a:gd name="connsiteY56" fmla="*/ 2221702 h 3136102"/>
                <a:gd name="connsiteX57" fmla="*/ 2512143 w 2851356"/>
                <a:gd name="connsiteY57" fmla="*/ 2177457 h 3136102"/>
                <a:gd name="connsiteX58" fmla="*/ 2379407 w 2851356"/>
                <a:gd name="connsiteY58" fmla="*/ 2088967 h 3136102"/>
                <a:gd name="connsiteX59" fmla="*/ 2335162 w 2851356"/>
                <a:gd name="connsiteY59" fmla="*/ 2059470 h 3136102"/>
                <a:gd name="connsiteX60" fmla="*/ 2305666 w 2851356"/>
                <a:gd name="connsiteY60" fmla="*/ 2015225 h 3136102"/>
                <a:gd name="connsiteX61" fmla="*/ 2261420 w 2851356"/>
                <a:gd name="connsiteY61" fmla="*/ 2000476 h 3136102"/>
                <a:gd name="connsiteX62" fmla="*/ 2217175 w 2851356"/>
                <a:gd name="connsiteY62" fmla="*/ 1970980 h 3136102"/>
                <a:gd name="connsiteX63" fmla="*/ 2172930 w 2851356"/>
                <a:gd name="connsiteY63" fmla="*/ 1956231 h 3136102"/>
                <a:gd name="connsiteX64" fmla="*/ 2084440 w 2851356"/>
                <a:gd name="connsiteY64" fmla="*/ 1897238 h 3136102"/>
                <a:gd name="connsiteX65" fmla="*/ 2040195 w 2851356"/>
                <a:gd name="connsiteY65" fmla="*/ 1867741 h 3136102"/>
                <a:gd name="connsiteX66" fmla="*/ 1966453 w 2851356"/>
                <a:gd name="connsiteY66" fmla="*/ 1779251 h 3136102"/>
                <a:gd name="connsiteX67" fmla="*/ 1863214 w 2851356"/>
                <a:gd name="connsiteY67" fmla="*/ 1661263 h 3136102"/>
                <a:gd name="connsiteX68" fmla="*/ 1818969 w 2851356"/>
                <a:gd name="connsiteY68" fmla="*/ 1572773 h 3136102"/>
                <a:gd name="connsiteX69" fmla="*/ 1789472 w 2851356"/>
                <a:gd name="connsiteY69" fmla="*/ 1484283 h 3136102"/>
                <a:gd name="connsiteX70" fmla="*/ 1759975 w 2851356"/>
                <a:gd name="connsiteY70" fmla="*/ 1395792 h 3136102"/>
                <a:gd name="connsiteX71" fmla="*/ 1745227 w 2851356"/>
                <a:gd name="connsiteY71" fmla="*/ 1351547 h 3136102"/>
                <a:gd name="connsiteX72" fmla="*/ 1671485 w 2851356"/>
                <a:gd name="connsiteY72" fmla="*/ 1263057 h 3136102"/>
                <a:gd name="connsiteX73" fmla="*/ 1597743 w 2851356"/>
                <a:gd name="connsiteY73" fmla="*/ 1189315 h 3136102"/>
                <a:gd name="connsiteX74" fmla="*/ 1568246 w 2851356"/>
                <a:gd name="connsiteY74" fmla="*/ 1145070 h 3136102"/>
                <a:gd name="connsiteX75" fmla="*/ 1524001 w 2851356"/>
                <a:gd name="connsiteY75" fmla="*/ 1130321 h 3136102"/>
                <a:gd name="connsiteX76" fmla="*/ 1494504 w 2851356"/>
                <a:gd name="connsiteY76" fmla="*/ 1041831 h 3136102"/>
                <a:gd name="connsiteX77" fmla="*/ 1479756 w 2851356"/>
                <a:gd name="connsiteY77" fmla="*/ 997586 h 3136102"/>
                <a:gd name="connsiteX78" fmla="*/ 1450259 w 2851356"/>
                <a:gd name="connsiteY78" fmla="*/ 879599 h 3136102"/>
                <a:gd name="connsiteX79" fmla="*/ 1406014 w 2851356"/>
                <a:gd name="connsiteY79" fmla="*/ 732115 h 3136102"/>
                <a:gd name="connsiteX80" fmla="*/ 1391266 w 2851356"/>
                <a:gd name="connsiteY80" fmla="*/ 540386 h 3136102"/>
                <a:gd name="connsiteX81" fmla="*/ 1376517 w 2851356"/>
                <a:gd name="connsiteY81" fmla="*/ 496141 h 3136102"/>
                <a:gd name="connsiteX82" fmla="*/ 1361769 w 2851356"/>
                <a:gd name="connsiteY82" fmla="*/ 407651 h 3136102"/>
                <a:gd name="connsiteX83" fmla="*/ 1332272 w 2851356"/>
                <a:gd name="connsiteY83" fmla="*/ 319160 h 3136102"/>
                <a:gd name="connsiteX84" fmla="*/ 1317524 w 2851356"/>
                <a:gd name="connsiteY84" fmla="*/ 260167 h 3136102"/>
                <a:gd name="connsiteX85" fmla="*/ 1288027 w 2851356"/>
                <a:gd name="connsiteY85" fmla="*/ 171676 h 3136102"/>
                <a:gd name="connsiteX86" fmla="*/ 1273278 w 2851356"/>
                <a:gd name="connsiteY86" fmla="*/ 112683 h 3136102"/>
                <a:gd name="connsiteX87" fmla="*/ 1199536 w 2851356"/>
                <a:gd name="connsiteY87" fmla="*/ 24192 h 3136102"/>
                <a:gd name="connsiteX88" fmla="*/ 1155291 w 2851356"/>
                <a:gd name="connsiteY88" fmla="*/ 9444 h 3136102"/>
                <a:gd name="connsiteX89" fmla="*/ 904569 w 2851356"/>
                <a:gd name="connsiteY89" fmla="*/ 38941 h 3136102"/>
                <a:gd name="connsiteX90" fmla="*/ 285136 w 2851356"/>
                <a:gd name="connsiteY90" fmla="*/ 9444 h 3136102"/>
                <a:gd name="connsiteX91" fmla="*/ 152400 w 2851356"/>
                <a:gd name="connsiteY91" fmla="*/ 6987 h 3136102"/>
                <a:gd name="connsiteX92" fmla="*/ 76200 w 2851356"/>
                <a:gd name="connsiteY92" fmla="*/ 6986 h 3136102"/>
                <a:gd name="connsiteX93" fmla="*/ 0 w 2851356"/>
                <a:gd name="connsiteY93" fmla="*/ 6986 h 3136102"/>
                <a:gd name="connsiteX0" fmla="*/ 0 w 2851356"/>
                <a:gd name="connsiteY0" fmla="*/ 6986 h 3136102"/>
                <a:gd name="connsiteX1" fmla="*/ 34414 w 2851356"/>
                <a:gd name="connsiteY1" fmla="*/ 68438 h 3136102"/>
                <a:gd name="connsiteX2" fmla="*/ 49162 w 2851356"/>
                <a:gd name="connsiteY2" fmla="*/ 289663 h 3136102"/>
                <a:gd name="connsiteX3" fmla="*/ 78659 w 2851356"/>
                <a:gd name="connsiteY3" fmla="*/ 378154 h 3136102"/>
                <a:gd name="connsiteX4" fmla="*/ 108156 w 2851356"/>
                <a:gd name="connsiteY4" fmla="*/ 496141 h 3136102"/>
                <a:gd name="connsiteX5" fmla="*/ 137653 w 2851356"/>
                <a:gd name="connsiteY5" fmla="*/ 599380 h 3136102"/>
                <a:gd name="connsiteX6" fmla="*/ 167149 w 2851356"/>
                <a:gd name="connsiteY6" fmla="*/ 643625 h 3136102"/>
                <a:gd name="connsiteX7" fmla="*/ 181898 w 2851356"/>
                <a:gd name="connsiteY7" fmla="*/ 717367 h 3136102"/>
                <a:gd name="connsiteX8" fmla="*/ 196646 w 2851356"/>
                <a:gd name="connsiteY8" fmla="*/ 805857 h 3136102"/>
                <a:gd name="connsiteX9" fmla="*/ 299885 w 2851356"/>
                <a:gd name="connsiteY9" fmla="*/ 938592 h 3136102"/>
                <a:gd name="connsiteX10" fmla="*/ 329382 w 2851356"/>
                <a:gd name="connsiteY10" fmla="*/ 982838 h 3136102"/>
                <a:gd name="connsiteX11" fmla="*/ 344130 w 2851356"/>
                <a:gd name="connsiteY11" fmla="*/ 1086076 h 3136102"/>
                <a:gd name="connsiteX12" fmla="*/ 403124 w 2851356"/>
                <a:gd name="connsiteY12" fmla="*/ 1174567 h 3136102"/>
                <a:gd name="connsiteX13" fmla="*/ 417872 w 2851356"/>
                <a:gd name="connsiteY13" fmla="*/ 1248309 h 3136102"/>
                <a:gd name="connsiteX14" fmla="*/ 476866 w 2851356"/>
                <a:gd name="connsiteY14" fmla="*/ 1336799 h 3136102"/>
                <a:gd name="connsiteX15" fmla="*/ 535859 w 2851356"/>
                <a:gd name="connsiteY15" fmla="*/ 1469534 h 3136102"/>
                <a:gd name="connsiteX16" fmla="*/ 609601 w 2851356"/>
                <a:gd name="connsiteY16" fmla="*/ 1602270 h 3136102"/>
                <a:gd name="connsiteX17" fmla="*/ 653846 w 2851356"/>
                <a:gd name="connsiteY17" fmla="*/ 1631767 h 3136102"/>
                <a:gd name="connsiteX18" fmla="*/ 668595 w 2851356"/>
                <a:gd name="connsiteY18" fmla="*/ 1676012 h 3136102"/>
                <a:gd name="connsiteX19" fmla="*/ 727588 w 2851356"/>
                <a:gd name="connsiteY19" fmla="*/ 1764502 h 3136102"/>
                <a:gd name="connsiteX20" fmla="*/ 742336 w 2851356"/>
                <a:gd name="connsiteY20" fmla="*/ 1808747 h 3136102"/>
                <a:gd name="connsiteX21" fmla="*/ 830827 w 2851356"/>
                <a:gd name="connsiteY21" fmla="*/ 1941483 h 3136102"/>
                <a:gd name="connsiteX22" fmla="*/ 860324 w 2851356"/>
                <a:gd name="connsiteY22" fmla="*/ 1985728 h 3136102"/>
                <a:gd name="connsiteX23" fmla="*/ 889820 w 2851356"/>
                <a:gd name="connsiteY23" fmla="*/ 2059470 h 3136102"/>
                <a:gd name="connsiteX24" fmla="*/ 1022556 w 2851356"/>
                <a:gd name="connsiteY24" fmla="*/ 2177457 h 3136102"/>
                <a:gd name="connsiteX25" fmla="*/ 1096298 w 2851356"/>
                <a:gd name="connsiteY25" fmla="*/ 2310192 h 3136102"/>
                <a:gd name="connsiteX26" fmla="*/ 1155291 w 2851356"/>
                <a:gd name="connsiteY26" fmla="*/ 2398683 h 3136102"/>
                <a:gd name="connsiteX27" fmla="*/ 1184788 w 2851356"/>
                <a:gd name="connsiteY27" fmla="*/ 2442928 h 3136102"/>
                <a:gd name="connsiteX28" fmla="*/ 1229033 w 2851356"/>
                <a:gd name="connsiteY28" fmla="*/ 2472425 h 3136102"/>
                <a:gd name="connsiteX29" fmla="*/ 1258530 w 2851356"/>
                <a:gd name="connsiteY29" fmla="*/ 2516670 h 3136102"/>
                <a:gd name="connsiteX30" fmla="*/ 1347020 w 2851356"/>
                <a:gd name="connsiteY30" fmla="*/ 2590412 h 3136102"/>
                <a:gd name="connsiteX31" fmla="*/ 1376517 w 2851356"/>
                <a:gd name="connsiteY31" fmla="*/ 2634657 h 3136102"/>
                <a:gd name="connsiteX32" fmla="*/ 1465007 w 2851356"/>
                <a:gd name="connsiteY32" fmla="*/ 2664154 h 3136102"/>
                <a:gd name="connsiteX33" fmla="*/ 1538749 w 2851356"/>
                <a:gd name="connsiteY33" fmla="*/ 2737896 h 3136102"/>
                <a:gd name="connsiteX34" fmla="*/ 1627240 w 2851356"/>
                <a:gd name="connsiteY34" fmla="*/ 2826386 h 3136102"/>
                <a:gd name="connsiteX35" fmla="*/ 1671485 w 2851356"/>
                <a:gd name="connsiteY35" fmla="*/ 2870631 h 3136102"/>
                <a:gd name="connsiteX36" fmla="*/ 1759975 w 2851356"/>
                <a:gd name="connsiteY36" fmla="*/ 2914876 h 3136102"/>
                <a:gd name="connsiteX37" fmla="*/ 1833717 w 2851356"/>
                <a:gd name="connsiteY37" fmla="*/ 3003367 h 3136102"/>
                <a:gd name="connsiteX38" fmla="*/ 1877962 w 2851356"/>
                <a:gd name="connsiteY38" fmla="*/ 3047612 h 3136102"/>
                <a:gd name="connsiteX39" fmla="*/ 2010698 w 2851356"/>
                <a:gd name="connsiteY39" fmla="*/ 3106605 h 3136102"/>
                <a:gd name="connsiteX40" fmla="*/ 2158182 w 2851356"/>
                <a:gd name="connsiteY40" fmla="*/ 3136102 h 3136102"/>
                <a:gd name="connsiteX41" fmla="*/ 2556388 w 2851356"/>
                <a:gd name="connsiteY41" fmla="*/ 3121354 h 3136102"/>
                <a:gd name="connsiteX42" fmla="*/ 2659627 w 2851356"/>
                <a:gd name="connsiteY42" fmla="*/ 3106605 h 3136102"/>
                <a:gd name="connsiteX43" fmla="*/ 2777614 w 2851356"/>
                <a:gd name="connsiteY43" fmla="*/ 3091857 h 3136102"/>
                <a:gd name="connsiteX44" fmla="*/ 2821859 w 2851356"/>
                <a:gd name="connsiteY44" fmla="*/ 3077109 h 3136102"/>
                <a:gd name="connsiteX45" fmla="*/ 2836607 w 2851356"/>
                <a:gd name="connsiteY45" fmla="*/ 3032863 h 3136102"/>
                <a:gd name="connsiteX46" fmla="*/ 2851356 w 2851356"/>
                <a:gd name="connsiteY46" fmla="*/ 2959121 h 3136102"/>
                <a:gd name="connsiteX47" fmla="*/ 2836607 w 2851356"/>
                <a:gd name="connsiteY47" fmla="*/ 2796889 h 3136102"/>
                <a:gd name="connsiteX48" fmla="*/ 2792362 w 2851356"/>
                <a:gd name="connsiteY48" fmla="*/ 2664154 h 3136102"/>
                <a:gd name="connsiteX49" fmla="*/ 2762866 w 2851356"/>
                <a:gd name="connsiteY49" fmla="*/ 2575663 h 3136102"/>
                <a:gd name="connsiteX50" fmla="*/ 2748117 w 2851356"/>
                <a:gd name="connsiteY50" fmla="*/ 2531418 h 3136102"/>
                <a:gd name="connsiteX51" fmla="*/ 2718620 w 2851356"/>
                <a:gd name="connsiteY51" fmla="*/ 2487173 h 3136102"/>
                <a:gd name="connsiteX52" fmla="*/ 2674375 w 2851356"/>
                <a:gd name="connsiteY52" fmla="*/ 2398683 h 3136102"/>
                <a:gd name="connsiteX53" fmla="*/ 2659627 w 2851356"/>
                <a:gd name="connsiteY53" fmla="*/ 2354438 h 3136102"/>
                <a:gd name="connsiteX54" fmla="*/ 2615382 w 2851356"/>
                <a:gd name="connsiteY54" fmla="*/ 2310192 h 3136102"/>
                <a:gd name="connsiteX55" fmla="*/ 2585885 w 2851356"/>
                <a:gd name="connsiteY55" fmla="*/ 2265947 h 3136102"/>
                <a:gd name="connsiteX56" fmla="*/ 2541640 w 2851356"/>
                <a:gd name="connsiteY56" fmla="*/ 2221702 h 3136102"/>
                <a:gd name="connsiteX57" fmla="*/ 2512143 w 2851356"/>
                <a:gd name="connsiteY57" fmla="*/ 2177457 h 3136102"/>
                <a:gd name="connsiteX58" fmla="*/ 2379407 w 2851356"/>
                <a:gd name="connsiteY58" fmla="*/ 2088967 h 3136102"/>
                <a:gd name="connsiteX59" fmla="*/ 2335162 w 2851356"/>
                <a:gd name="connsiteY59" fmla="*/ 2059470 h 3136102"/>
                <a:gd name="connsiteX60" fmla="*/ 2305666 w 2851356"/>
                <a:gd name="connsiteY60" fmla="*/ 2015225 h 3136102"/>
                <a:gd name="connsiteX61" fmla="*/ 2261420 w 2851356"/>
                <a:gd name="connsiteY61" fmla="*/ 2000476 h 3136102"/>
                <a:gd name="connsiteX62" fmla="*/ 2217175 w 2851356"/>
                <a:gd name="connsiteY62" fmla="*/ 1970980 h 3136102"/>
                <a:gd name="connsiteX63" fmla="*/ 2172930 w 2851356"/>
                <a:gd name="connsiteY63" fmla="*/ 1956231 h 3136102"/>
                <a:gd name="connsiteX64" fmla="*/ 2084440 w 2851356"/>
                <a:gd name="connsiteY64" fmla="*/ 1897238 h 3136102"/>
                <a:gd name="connsiteX65" fmla="*/ 2040195 w 2851356"/>
                <a:gd name="connsiteY65" fmla="*/ 1867741 h 3136102"/>
                <a:gd name="connsiteX66" fmla="*/ 1966453 w 2851356"/>
                <a:gd name="connsiteY66" fmla="*/ 1779251 h 3136102"/>
                <a:gd name="connsiteX67" fmla="*/ 1863214 w 2851356"/>
                <a:gd name="connsiteY67" fmla="*/ 1661263 h 3136102"/>
                <a:gd name="connsiteX68" fmla="*/ 1818969 w 2851356"/>
                <a:gd name="connsiteY68" fmla="*/ 1572773 h 3136102"/>
                <a:gd name="connsiteX69" fmla="*/ 1789472 w 2851356"/>
                <a:gd name="connsiteY69" fmla="*/ 1484283 h 3136102"/>
                <a:gd name="connsiteX70" fmla="*/ 1759975 w 2851356"/>
                <a:gd name="connsiteY70" fmla="*/ 1395792 h 3136102"/>
                <a:gd name="connsiteX71" fmla="*/ 1745227 w 2851356"/>
                <a:gd name="connsiteY71" fmla="*/ 1351547 h 3136102"/>
                <a:gd name="connsiteX72" fmla="*/ 1671485 w 2851356"/>
                <a:gd name="connsiteY72" fmla="*/ 1263057 h 3136102"/>
                <a:gd name="connsiteX73" fmla="*/ 1597743 w 2851356"/>
                <a:gd name="connsiteY73" fmla="*/ 1189315 h 3136102"/>
                <a:gd name="connsiteX74" fmla="*/ 1568246 w 2851356"/>
                <a:gd name="connsiteY74" fmla="*/ 1145070 h 3136102"/>
                <a:gd name="connsiteX75" fmla="*/ 1524001 w 2851356"/>
                <a:gd name="connsiteY75" fmla="*/ 1130321 h 3136102"/>
                <a:gd name="connsiteX76" fmla="*/ 1494504 w 2851356"/>
                <a:gd name="connsiteY76" fmla="*/ 1041831 h 3136102"/>
                <a:gd name="connsiteX77" fmla="*/ 1479756 w 2851356"/>
                <a:gd name="connsiteY77" fmla="*/ 997586 h 3136102"/>
                <a:gd name="connsiteX78" fmla="*/ 1450259 w 2851356"/>
                <a:gd name="connsiteY78" fmla="*/ 879599 h 3136102"/>
                <a:gd name="connsiteX79" fmla="*/ 1406014 w 2851356"/>
                <a:gd name="connsiteY79" fmla="*/ 732115 h 3136102"/>
                <a:gd name="connsiteX80" fmla="*/ 1391266 w 2851356"/>
                <a:gd name="connsiteY80" fmla="*/ 540386 h 3136102"/>
                <a:gd name="connsiteX81" fmla="*/ 1376517 w 2851356"/>
                <a:gd name="connsiteY81" fmla="*/ 496141 h 3136102"/>
                <a:gd name="connsiteX82" fmla="*/ 1361769 w 2851356"/>
                <a:gd name="connsiteY82" fmla="*/ 407651 h 3136102"/>
                <a:gd name="connsiteX83" fmla="*/ 1332272 w 2851356"/>
                <a:gd name="connsiteY83" fmla="*/ 319160 h 3136102"/>
                <a:gd name="connsiteX84" fmla="*/ 1317524 w 2851356"/>
                <a:gd name="connsiteY84" fmla="*/ 260167 h 3136102"/>
                <a:gd name="connsiteX85" fmla="*/ 1288027 w 2851356"/>
                <a:gd name="connsiteY85" fmla="*/ 171676 h 3136102"/>
                <a:gd name="connsiteX86" fmla="*/ 1273278 w 2851356"/>
                <a:gd name="connsiteY86" fmla="*/ 112683 h 3136102"/>
                <a:gd name="connsiteX87" fmla="*/ 1199536 w 2851356"/>
                <a:gd name="connsiteY87" fmla="*/ 24192 h 3136102"/>
                <a:gd name="connsiteX88" fmla="*/ 1155291 w 2851356"/>
                <a:gd name="connsiteY88" fmla="*/ 9444 h 3136102"/>
                <a:gd name="connsiteX89" fmla="*/ 904569 w 2851356"/>
                <a:gd name="connsiteY89" fmla="*/ 38941 h 3136102"/>
                <a:gd name="connsiteX90" fmla="*/ 609600 w 2851356"/>
                <a:gd name="connsiteY90" fmla="*/ 83187 h 3136102"/>
                <a:gd name="connsiteX91" fmla="*/ 285136 w 2851356"/>
                <a:gd name="connsiteY91" fmla="*/ 9444 h 3136102"/>
                <a:gd name="connsiteX92" fmla="*/ 152400 w 2851356"/>
                <a:gd name="connsiteY92" fmla="*/ 6987 h 3136102"/>
                <a:gd name="connsiteX93" fmla="*/ 76200 w 2851356"/>
                <a:gd name="connsiteY93" fmla="*/ 6986 h 3136102"/>
                <a:gd name="connsiteX94" fmla="*/ 0 w 2851356"/>
                <a:gd name="connsiteY94" fmla="*/ 6986 h 3136102"/>
                <a:gd name="connsiteX0" fmla="*/ 0 w 2851356"/>
                <a:gd name="connsiteY0" fmla="*/ 6986 h 3136102"/>
                <a:gd name="connsiteX1" fmla="*/ 34414 w 2851356"/>
                <a:gd name="connsiteY1" fmla="*/ 68438 h 3136102"/>
                <a:gd name="connsiteX2" fmla="*/ 49162 w 2851356"/>
                <a:gd name="connsiteY2" fmla="*/ 289663 h 3136102"/>
                <a:gd name="connsiteX3" fmla="*/ 78659 w 2851356"/>
                <a:gd name="connsiteY3" fmla="*/ 378154 h 3136102"/>
                <a:gd name="connsiteX4" fmla="*/ 108156 w 2851356"/>
                <a:gd name="connsiteY4" fmla="*/ 496141 h 3136102"/>
                <a:gd name="connsiteX5" fmla="*/ 137653 w 2851356"/>
                <a:gd name="connsiteY5" fmla="*/ 599380 h 3136102"/>
                <a:gd name="connsiteX6" fmla="*/ 167149 w 2851356"/>
                <a:gd name="connsiteY6" fmla="*/ 643625 h 3136102"/>
                <a:gd name="connsiteX7" fmla="*/ 181898 w 2851356"/>
                <a:gd name="connsiteY7" fmla="*/ 717367 h 3136102"/>
                <a:gd name="connsiteX8" fmla="*/ 196646 w 2851356"/>
                <a:gd name="connsiteY8" fmla="*/ 805857 h 3136102"/>
                <a:gd name="connsiteX9" fmla="*/ 299885 w 2851356"/>
                <a:gd name="connsiteY9" fmla="*/ 938592 h 3136102"/>
                <a:gd name="connsiteX10" fmla="*/ 329382 w 2851356"/>
                <a:gd name="connsiteY10" fmla="*/ 982838 h 3136102"/>
                <a:gd name="connsiteX11" fmla="*/ 344130 w 2851356"/>
                <a:gd name="connsiteY11" fmla="*/ 1086076 h 3136102"/>
                <a:gd name="connsiteX12" fmla="*/ 403124 w 2851356"/>
                <a:gd name="connsiteY12" fmla="*/ 1174567 h 3136102"/>
                <a:gd name="connsiteX13" fmla="*/ 417872 w 2851356"/>
                <a:gd name="connsiteY13" fmla="*/ 1248309 h 3136102"/>
                <a:gd name="connsiteX14" fmla="*/ 476866 w 2851356"/>
                <a:gd name="connsiteY14" fmla="*/ 1336799 h 3136102"/>
                <a:gd name="connsiteX15" fmla="*/ 535859 w 2851356"/>
                <a:gd name="connsiteY15" fmla="*/ 1469534 h 3136102"/>
                <a:gd name="connsiteX16" fmla="*/ 609601 w 2851356"/>
                <a:gd name="connsiteY16" fmla="*/ 1602270 h 3136102"/>
                <a:gd name="connsiteX17" fmla="*/ 653846 w 2851356"/>
                <a:gd name="connsiteY17" fmla="*/ 1631767 h 3136102"/>
                <a:gd name="connsiteX18" fmla="*/ 668595 w 2851356"/>
                <a:gd name="connsiteY18" fmla="*/ 1676012 h 3136102"/>
                <a:gd name="connsiteX19" fmla="*/ 727588 w 2851356"/>
                <a:gd name="connsiteY19" fmla="*/ 1764502 h 3136102"/>
                <a:gd name="connsiteX20" fmla="*/ 742336 w 2851356"/>
                <a:gd name="connsiteY20" fmla="*/ 1808747 h 3136102"/>
                <a:gd name="connsiteX21" fmla="*/ 830827 w 2851356"/>
                <a:gd name="connsiteY21" fmla="*/ 1941483 h 3136102"/>
                <a:gd name="connsiteX22" fmla="*/ 860324 w 2851356"/>
                <a:gd name="connsiteY22" fmla="*/ 1985728 h 3136102"/>
                <a:gd name="connsiteX23" fmla="*/ 889820 w 2851356"/>
                <a:gd name="connsiteY23" fmla="*/ 2059470 h 3136102"/>
                <a:gd name="connsiteX24" fmla="*/ 1022556 w 2851356"/>
                <a:gd name="connsiteY24" fmla="*/ 2177457 h 3136102"/>
                <a:gd name="connsiteX25" fmla="*/ 1096298 w 2851356"/>
                <a:gd name="connsiteY25" fmla="*/ 2310192 h 3136102"/>
                <a:gd name="connsiteX26" fmla="*/ 1155291 w 2851356"/>
                <a:gd name="connsiteY26" fmla="*/ 2398683 h 3136102"/>
                <a:gd name="connsiteX27" fmla="*/ 1184788 w 2851356"/>
                <a:gd name="connsiteY27" fmla="*/ 2442928 h 3136102"/>
                <a:gd name="connsiteX28" fmla="*/ 1229033 w 2851356"/>
                <a:gd name="connsiteY28" fmla="*/ 2472425 h 3136102"/>
                <a:gd name="connsiteX29" fmla="*/ 1258530 w 2851356"/>
                <a:gd name="connsiteY29" fmla="*/ 2516670 h 3136102"/>
                <a:gd name="connsiteX30" fmla="*/ 1347020 w 2851356"/>
                <a:gd name="connsiteY30" fmla="*/ 2590412 h 3136102"/>
                <a:gd name="connsiteX31" fmla="*/ 1376517 w 2851356"/>
                <a:gd name="connsiteY31" fmla="*/ 2634657 h 3136102"/>
                <a:gd name="connsiteX32" fmla="*/ 1465007 w 2851356"/>
                <a:gd name="connsiteY32" fmla="*/ 2664154 h 3136102"/>
                <a:gd name="connsiteX33" fmla="*/ 1538749 w 2851356"/>
                <a:gd name="connsiteY33" fmla="*/ 2737896 h 3136102"/>
                <a:gd name="connsiteX34" fmla="*/ 1627240 w 2851356"/>
                <a:gd name="connsiteY34" fmla="*/ 2826386 h 3136102"/>
                <a:gd name="connsiteX35" fmla="*/ 1671485 w 2851356"/>
                <a:gd name="connsiteY35" fmla="*/ 2870631 h 3136102"/>
                <a:gd name="connsiteX36" fmla="*/ 1759975 w 2851356"/>
                <a:gd name="connsiteY36" fmla="*/ 2914876 h 3136102"/>
                <a:gd name="connsiteX37" fmla="*/ 1833717 w 2851356"/>
                <a:gd name="connsiteY37" fmla="*/ 3003367 h 3136102"/>
                <a:gd name="connsiteX38" fmla="*/ 1877962 w 2851356"/>
                <a:gd name="connsiteY38" fmla="*/ 3047612 h 3136102"/>
                <a:gd name="connsiteX39" fmla="*/ 2010698 w 2851356"/>
                <a:gd name="connsiteY39" fmla="*/ 3106605 h 3136102"/>
                <a:gd name="connsiteX40" fmla="*/ 2158182 w 2851356"/>
                <a:gd name="connsiteY40" fmla="*/ 3136102 h 3136102"/>
                <a:gd name="connsiteX41" fmla="*/ 2556388 w 2851356"/>
                <a:gd name="connsiteY41" fmla="*/ 3121354 h 3136102"/>
                <a:gd name="connsiteX42" fmla="*/ 2659627 w 2851356"/>
                <a:gd name="connsiteY42" fmla="*/ 3106605 h 3136102"/>
                <a:gd name="connsiteX43" fmla="*/ 2777614 w 2851356"/>
                <a:gd name="connsiteY43" fmla="*/ 3091857 h 3136102"/>
                <a:gd name="connsiteX44" fmla="*/ 2821859 w 2851356"/>
                <a:gd name="connsiteY44" fmla="*/ 3077109 h 3136102"/>
                <a:gd name="connsiteX45" fmla="*/ 2836607 w 2851356"/>
                <a:gd name="connsiteY45" fmla="*/ 3032863 h 3136102"/>
                <a:gd name="connsiteX46" fmla="*/ 2851356 w 2851356"/>
                <a:gd name="connsiteY46" fmla="*/ 2959121 h 3136102"/>
                <a:gd name="connsiteX47" fmla="*/ 2836607 w 2851356"/>
                <a:gd name="connsiteY47" fmla="*/ 2796889 h 3136102"/>
                <a:gd name="connsiteX48" fmla="*/ 2792362 w 2851356"/>
                <a:gd name="connsiteY48" fmla="*/ 2664154 h 3136102"/>
                <a:gd name="connsiteX49" fmla="*/ 2762866 w 2851356"/>
                <a:gd name="connsiteY49" fmla="*/ 2575663 h 3136102"/>
                <a:gd name="connsiteX50" fmla="*/ 2748117 w 2851356"/>
                <a:gd name="connsiteY50" fmla="*/ 2531418 h 3136102"/>
                <a:gd name="connsiteX51" fmla="*/ 2718620 w 2851356"/>
                <a:gd name="connsiteY51" fmla="*/ 2487173 h 3136102"/>
                <a:gd name="connsiteX52" fmla="*/ 2674375 w 2851356"/>
                <a:gd name="connsiteY52" fmla="*/ 2398683 h 3136102"/>
                <a:gd name="connsiteX53" fmla="*/ 2659627 w 2851356"/>
                <a:gd name="connsiteY53" fmla="*/ 2354438 h 3136102"/>
                <a:gd name="connsiteX54" fmla="*/ 2615382 w 2851356"/>
                <a:gd name="connsiteY54" fmla="*/ 2310192 h 3136102"/>
                <a:gd name="connsiteX55" fmla="*/ 2585885 w 2851356"/>
                <a:gd name="connsiteY55" fmla="*/ 2265947 h 3136102"/>
                <a:gd name="connsiteX56" fmla="*/ 2541640 w 2851356"/>
                <a:gd name="connsiteY56" fmla="*/ 2221702 h 3136102"/>
                <a:gd name="connsiteX57" fmla="*/ 2512143 w 2851356"/>
                <a:gd name="connsiteY57" fmla="*/ 2177457 h 3136102"/>
                <a:gd name="connsiteX58" fmla="*/ 2379407 w 2851356"/>
                <a:gd name="connsiteY58" fmla="*/ 2088967 h 3136102"/>
                <a:gd name="connsiteX59" fmla="*/ 2335162 w 2851356"/>
                <a:gd name="connsiteY59" fmla="*/ 2059470 h 3136102"/>
                <a:gd name="connsiteX60" fmla="*/ 2305666 w 2851356"/>
                <a:gd name="connsiteY60" fmla="*/ 2015225 h 3136102"/>
                <a:gd name="connsiteX61" fmla="*/ 2261420 w 2851356"/>
                <a:gd name="connsiteY61" fmla="*/ 2000476 h 3136102"/>
                <a:gd name="connsiteX62" fmla="*/ 2217175 w 2851356"/>
                <a:gd name="connsiteY62" fmla="*/ 1970980 h 3136102"/>
                <a:gd name="connsiteX63" fmla="*/ 2172930 w 2851356"/>
                <a:gd name="connsiteY63" fmla="*/ 1956231 h 3136102"/>
                <a:gd name="connsiteX64" fmla="*/ 2084440 w 2851356"/>
                <a:gd name="connsiteY64" fmla="*/ 1897238 h 3136102"/>
                <a:gd name="connsiteX65" fmla="*/ 2040195 w 2851356"/>
                <a:gd name="connsiteY65" fmla="*/ 1867741 h 3136102"/>
                <a:gd name="connsiteX66" fmla="*/ 1966453 w 2851356"/>
                <a:gd name="connsiteY66" fmla="*/ 1779251 h 3136102"/>
                <a:gd name="connsiteX67" fmla="*/ 1863214 w 2851356"/>
                <a:gd name="connsiteY67" fmla="*/ 1661263 h 3136102"/>
                <a:gd name="connsiteX68" fmla="*/ 1818969 w 2851356"/>
                <a:gd name="connsiteY68" fmla="*/ 1572773 h 3136102"/>
                <a:gd name="connsiteX69" fmla="*/ 1789472 w 2851356"/>
                <a:gd name="connsiteY69" fmla="*/ 1484283 h 3136102"/>
                <a:gd name="connsiteX70" fmla="*/ 1759975 w 2851356"/>
                <a:gd name="connsiteY70" fmla="*/ 1395792 h 3136102"/>
                <a:gd name="connsiteX71" fmla="*/ 1745227 w 2851356"/>
                <a:gd name="connsiteY71" fmla="*/ 1351547 h 3136102"/>
                <a:gd name="connsiteX72" fmla="*/ 1671485 w 2851356"/>
                <a:gd name="connsiteY72" fmla="*/ 1263057 h 3136102"/>
                <a:gd name="connsiteX73" fmla="*/ 1597743 w 2851356"/>
                <a:gd name="connsiteY73" fmla="*/ 1189315 h 3136102"/>
                <a:gd name="connsiteX74" fmla="*/ 1568246 w 2851356"/>
                <a:gd name="connsiteY74" fmla="*/ 1145070 h 3136102"/>
                <a:gd name="connsiteX75" fmla="*/ 1524001 w 2851356"/>
                <a:gd name="connsiteY75" fmla="*/ 1130321 h 3136102"/>
                <a:gd name="connsiteX76" fmla="*/ 1494504 w 2851356"/>
                <a:gd name="connsiteY76" fmla="*/ 1041831 h 3136102"/>
                <a:gd name="connsiteX77" fmla="*/ 1479756 w 2851356"/>
                <a:gd name="connsiteY77" fmla="*/ 997586 h 3136102"/>
                <a:gd name="connsiteX78" fmla="*/ 1450259 w 2851356"/>
                <a:gd name="connsiteY78" fmla="*/ 879599 h 3136102"/>
                <a:gd name="connsiteX79" fmla="*/ 1406014 w 2851356"/>
                <a:gd name="connsiteY79" fmla="*/ 732115 h 3136102"/>
                <a:gd name="connsiteX80" fmla="*/ 1391266 w 2851356"/>
                <a:gd name="connsiteY80" fmla="*/ 540386 h 3136102"/>
                <a:gd name="connsiteX81" fmla="*/ 1376517 w 2851356"/>
                <a:gd name="connsiteY81" fmla="*/ 496141 h 3136102"/>
                <a:gd name="connsiteX82" fmla="*/ 1361769 w 2851356"/>
                <a:gd name="connsiteY82" fmla="*/ 407651 h 3136102"/>
                <a:gd name="connsiteX83" fmla="*/ 1332272 w 2851356"/>
                <a:gd name="connsiteY83" fmla="*/ 319160 h 3136102"/>
                <a:gd name="connsiteX84" fmla="*/ 1317524 w 2851356"/>
                <a:gd name="connsiteY84" fmla="*/ 260167 h 3136102"/>
                <a:gd name="connsiteX85" fmla="*/ 1288027 w 2851356"/>
                <a:gd name="connsiteY85" fmla="*/ 171676 h 3136102"/>
                <a:gd name="connsiteX86" fmla="*/ 1273278 w 2851356"/>
                <a:gd name="connsiteY86" fmla="*/ 112683 h 3136102"/>
                <a:gd name="connsiteX87" fmla="*/ 1199536 w 2851356"/>
                <a:gd name="connsiteY87" fmla="*/ 24192 h 3136102"/>
                <a:gd name="connsiteX88" fmla="*/ 1155291 w 2851356"/>
                <a:gd name="connsiteY88" fmla="*/ 9444 h 3136102"/>
                <a:gd name="connsiteX89" fmla="*/ 904569 w 2851356"/>
                <a:gd name="connsiteY89" fmla="*/ 38941 h 3136102"/>
                <a:gd name="connsiteX90" fmla="*/ 609600 w 2851356"/>
                <a:gd name="connsiteY90" fmla="*/ 6987 h 3136102"/>
                <a:gd name="connsiteX91" fmla="*/ 285136 w 2851356"/>
                <a:gd name="connsiteY91" fmla="*/ 9444 h 3136102"/>
                <a:gd name="connsiteX92" fmla="*/ 152400 w 2851356"/>
                <a:gd name="connsiteY92" fmla="*/ 6987 h 3136102"/>
                <a:gd name="connsiteX93" fmla="*/ 76200 w 2851356"/>
                <a:gd name="connsiteY93" fmla="*/ 6986 h 3136102"/>
                <a:gd name="connsiteX94" fmla="*/ 0 w 2851356"/>
                <a:gd name="connsiteY94" fmla="*/ 6986 h 3136102"/>
                <a:gd name="connsiteX0" fmla="*/ 0 w 2851356"/>
                <a:gd name="connsiteY0" fmla="*/ 6986 h 3136102"/>
                <a:gd name="connsiteX1" fmla="*/ 34414 w 2851356"/>
                <a:gd name="connsiteY1" fmla="*/ 68438 h 3136102"/>
                <a:gd name="connsiteX2" fmla="*/ 49162 w 2851356"/>
                <a:gd name="connsiteY2" fmla="*/ 289663 h 3136102"/>
                <a:gd name="connsiteX3" fmla="*/ 78659 w 2851356"/>
                <a:gd name="connsiteY3" fmla="*/ 378154 h 3136102"/>
                <a:gd name="connsiteX4" fmla="*/ 108156 w 2851356"/>
                <a:gd name="connsiteY4" fmla="*/ 496141 h 3136102"/>
                <a:gd name="connsiteX5" fmla="*/ 137653 w 2851356"/>
                <a:gd name="connsiteY5" fmla="*/ 599380 h 3136102"/>
                <a:gd name="connsiteX6" fmla="*/ 167149 w 2851356"/>
                <a:gd name="connsiteY6" fmla="*/ 643625 h 3136102"/>
                <a:gd name="connsiteX7" fmla="*/ 181898 w 2851356"/>
                <a:gd name="connsiteY7" fmla="*/ 717367 h 3136102"/>
                <a:gd name="connsiteX8" fmla="*/ 196646 w 2851356"/>
                <a:gd name="connsiteY8" fmla="*/ 805857 h 3136102"/>
                <a:gd name="connsiteX9" fmla="*/ 299885 w 2851356"/>
                <a:gd name="connsiteY9" fmla="*/ 938592 h 3136102"/>
                <a:gd name="connsiteX10" fmla="*/ 329382 w 2851356"/>
                <a:gd name="connsiteY10" fmla="*/ 982838 h 3136102"/>
                <a:gd name="connsiteX11" fmla="*/ 344130 w 2851356"/>
                <a:gd name="connsiteY11" fmla="*/ 1086076 h 3136102"/>
                <a:gd name="connsiteX12" fmla="*/ 403124 w 2851356"/>
                <a:gd name="connsiteY12" fmla="*/ 1174567 h 3136102"/>
                <a:gd name="connsiteX13" fmla="*/ 417872 w 2851356"/>
                <a:gd name="connsiteY13" fmla="*/ 1248309 h 3136102"/>
                <a:gd name="connsiteX14" fmla="*/ 476866 w 2851356"/>
                <a:gd name="connsiteY14" fmla="*/ 1336799 h 3136102"/>
                <a:gd name="connsiteX15" fmla="*/ 535859 w 2851356"/>
                <a:gd name="connsiteY15" fmla="*/ 1469534 h 3136102"/>
                <a:gd name="connsiteX16" fmla="*/ 609601 w 2851356"/>
                <a:gd name="connsiteY16" fmla="*/ 1602270 h 3136102"/>
                <a:gd name="connsiteX17" fmla="*/ 653846 w 2851356"/>
                <a:gd name="connsiteY17" fmla="*/ 1631767 h 3136102"/>
                <a:gd name="connsiteX18" fmla="*/ 668595 w 2851356"/>
                <a:gd name="connsiteY18" fmla="*/ 1676012 h 3136102"/>
                <a:gd name="connsiteX19" fmla="*/ 727588 w 2851356"/>
                <a:gd name="connsiteY19" fmla="*/ 1764502 h 3136102"/>
                <a:gd name="connsiteX20" fmla="*/ 742336 w 2851356"/>
                <a:gd name="connsiteY20" fmla="*/ 1808747 h 3136102"/>
                <a:gd name="connsiteX21" fmla="*/ 830827 w 2851356"/>
                <a:gd name="connsiteY21" fmla="*/ 1941483 h 3136102"/>
                <a:gd name="connsiteX22" fmla="*/ 860324 w 2851356"/>
                <a:gd name="connsiteY22" fmla="*/ 1985728 h 3136102"/>
                <a:gd name="connsiteX23" fmla="*/ 889820 w 2851356"/>
                <a:gd name="connsiteY23" fmla="*/ 2059470 h 3136102"/>
                <a:gd name="connsiteX24" fmla="*/ 1022556 w 2851356"/>
                <a:gd name="connsiteY24" fmla="*/ 2177457 h 3136102"/>
                <a:gd name="connsiteX25" fmla="*/ 1096298 w 2851356"/>
                <a:gd name="connsiteY25" fmla="*/ 2310192 h 3136102"/>
                <a:gd name="connsiteX26" fmla="*/ 1155291 w 2851356"/>
                <a:gd name="connsiteY26" fmla="*/ 2398683 h 3136102"/>
                <a:gd name="connsiteX27" fmla="*/ 1184788 w 2851356"/>
                <a:gd name="connsiteY27" fmla="*/ 2442928 h 3136102"/>
                <a:gd name="connsiteX28" fmla="*/ 1229033 w 2851356"/>
                <a:gd name="connsiteY28" fmla="*/ 2472425 h 3136102"/>
                <a:gd name="connsiteX29" fmla="*/ 1258530 w 2851356"/>
                <a:gd name="connsiteY29" fmla="*/ 2516670 h 3136102"/>
                <a:gd name="connsiteX30" fmla="*/ 1347020 w 2851356"/>
                <a:gd name="connsiteY30" fmla="*/ 2590412 h 3136102"/>
                <a:gd name="connsiteX31" fmla="*/ 1376517 w 2851356"/>
                <a:gd name="connsiteY31" fmla="*/ 2634657 h 3136102"/>
                <a:gd name="connsiteX32" fmla="*/ 1465007 w 2851356"/>
                <a:gd name="connsiteY32" fmla="*/ 2664154 h 3136102"/>
                <a:gd name="connsiteX33" fmla="*/ 1538749 w 2851356"/>
                <a:gd name="connsiteY33" fmla="*/ 2737896 h 3136102"/>
                <a:gd name="connsiteX34" fmla="*/ 1627240 w 2851356"/>
                <a:gd name="connsiteY34" fmla="*/ 2826386 h 3136102"/>
                <a:gd name="connsiteX35" fmla="*/ 1671485 w 2851356"/>
                <a:gd name="connsiteY35" fmla="*/ 2870631 h 3136102"/>
                <a:gd name="connsiteX36" fmla="*/ 1759975 w 2851356"/>
                <a:gd name="connsiteY36" fmla="*/ 2914876 h 3136102"/>
                <a:gd name="connsiteX37" fmla="*/ 1833717 w 2851356"/>
                <a:gd name="connsiteY37" fmla="*/ 3003367 h 3136102"/>
                <a:gd name="connsiteX38" fmla="*/ 1877962 w 2851356"/>
                <a:gd name="connsiteY38" fmla="*/ 3047612 h 3136102"/>
                <a:gd name="connsiteX39" fmla="*/ 2010698 w 2851356"/>
                <a:gd name="connsiteY39" fmla="*/ 3106605 h 3136102"/>
                <a:gd name="connsiteX40" fmla="*/ 2158182 w 2851356"/>
                <a:gd name="connsiteY40" fmla="*/ 3136102 h 3136102"/>
                <a:gd name="connsiteX41" fmla="*/ 2556388 w 2851356"/>
                <a:gd name="connsiteY41" fmla="*/ 3121354 h 3136102"/>
                <a:gd name="connsiteX42" fmla="*/ 2659627 w 2851356"/>
                <a:gd name="connsiteY42" fmla="*/ 3106605 h 3136102"/>
                <a:gd name="connsiteX43" fmla="*/ 2777614 w 2851356"/>
                <a:gd name="connsiteY43" fmla="*/ 3091857 h 3136102"/>
                <a:gd name="connsiteX44" fmla="*/ 2821859 w 2851356"/>
                <a:gd name="connsiteY44" fmla="*/ 3077109 h 3136102"/>
                <a:gd name="connsiteX45" fmla="*/ 2836607 w 2851356"/>
                <a:gd name="connsiteY45" fmla="*/ 3032863 h 3136102"/>
                <a:gd name="connsiteX46" fmla="*/ 2851356 w 2851356"/>
                <a:gd name="connsiteY46" fmla="*/ 2959121 h 3136102"/>
                <a:gd name="connsiteX47" fmla="*/ 2836607 w 2851356"/>
                <a:gd name="connsiteY47" fmla="*/ 2796889 h 3136102"/>
                <a:gd name="connsiteX48" fmla="*/ 2792362 w 2851356"/>
                <a:gd name="connsiteY48" fmla="*/ 2664154 h 3136102"/>
                <a:gd name="connsiteX49" fmla="*/ 2762866 w 2851356"/>
                <a:gd name="connsiteY49" fmla="*/ 2575663 h 3136102"/>
                <a:gd name="connsiteX50" fmla="*/ 2748117 w 2851356"/>
                <a:gd name="connsiteY50" fmla="*/ 2531418 h 3136102"/>
                <a:gd name="connsiteX51" fmla="*/ 2718620 w 2851356"/>
                <a:gd name="connsiteY51" fmla="*/ 2487173 h 3136102"/>
                <a:gd name="connsiteX52" fmla="*/ 2674375 w 2851356"/>
                <a:gd name="connsiteY52" fmla="*/ 2398683 h 3136102"/>
                <a:gd name="connsiteX53" fmla="*/ 2659627 w 2851356"/>
                <a:gd name="connsiteY53" fmla="*/ 2354438 h 3136102"/>
                <a:gd name="connsiteX54" fmla="*/ 2615382 w 2851356"/>
                <a:gd name="connsiteY54" fmla="*/ 2310192 h 3136102"/>
                <a:gd name="connsiteX55" fmla="*/ 2585885 w 2851356"/>
                <a:gd name="connsiteY55" fmla="*/ 2265947 h 3136102"/>
                <a:gd name="connsiteX56" fmla="*/ 2541640 w 2851356"/>
                <a:gd name="connsiteY56" fmla="*/ 2221702 h 3136102"/>
                <a:gd name="connsiteX57" fmla="*/ 2512143 w 2851356"/>
                <a:gd name="connsiteY57" fmla="*/ 2177457 h 3136102"/>
                <a:gd name="connsiteX58" fmla="*/ 2379407 w 2851356"/>
                <a:gd name="connsiteY58" fmla="*/ 2088967 h 3136102"/>
                <a:gd name="connsiteX59" fmla="*/ 2335162 w 2851356"/>
                <a:gd name="connsiteY59" fmla="*/ 2059470 h 3136102"/>
                <a:gd name="connsiteX60" fmla="*/ 2305666 w 2851356"/>
                <a:gd name="connsiteY60" fmla="*/ 2015225 h 3136102"/>
                <a:gd name="connsiteX61" fmla="*/ 2261420 w 2851356"/>
                <a:gd name="connsiteY61" fmla="*/ 2000476 h 3136102"/>
                <a:gd name="connsiteX62" fmla="*/ 2217175 w 2851356"/>
                <a:gd name="connsiteY62" fmla="*/ 1970980 h 3136102"/>
                <a:gd name="connsiteX63" fmla="*/ 2172930 w 2851356"/>
                <a:gd name="connsiteY63" fmla="*/ 1956231 h 3136102"/>
                <a:gd name="connsiteX64" fmla="*/ 2084440 w 2851356"/>
                <a:gd name="connsiteY64" fmla="*/ 1897238 h 3136102"/>
                <a:gd name="connsiteX65" fmla="*/ 2040195 w 2851356"/>
                <a:gd name="connsiteY65" fmla="*/ 1867741 h 3136102"/>
                <a:gd name="connsiteX66" fmla="*/ 1966453 w 2851356"/>
                <a:gd name="connsiteY66" fmla="*/ 1779251 h 3136102"/>
                <a:gd name="connsiteX67" fmla="*/ 1863214 w 2851356"/>
                <a:gd name="connsiteY67" fmla="*/ 1661263 h 3136102"/>
                <a:gd name="connsiteX68" fmla="*/ 1818969 w 2851356"/>
                <a:gd name="connsiteY68" fmla="*/ 1572773 h 3136102"/>
                <a:gd name="connsiteX69" fmla="*/ 1789472 w 2851356"/>
                <a:gd name="connsiteY69" fmla="*/ 1484283 h 3136102"/>
                <a:gd name="connsiteX70" fmla="*/ 1759975 w 2851356"/>
                <a:gd name="connsiteY70" fmla="*/ 1395792 h 3136102"/>
                <a:gd name="connsiteX71" fmla="*/ 1745227 w 2851356"/>
                <a:gd name="connsiteY71" fmla="*/ 1351547 h 3136102"/>
                <a:gd name="connsiteX72" fmla="*/ 1671485 w 2851356"/>
                <a:gd name="connsiteY72" fmla="*/ 1263057 h 3136102"/>
                <a:gd name="connsiteX73" fmla="*/ 1597743 w 2851356"/>
                <a:gd name="connsiteY73" fmla="*/ 1189315 h 3136102"/>
                <a:gd name="connsiteX74" fmla="*/ 1568246 w 2851356"/>
                <a:gd name="connsiteY74" fmla="*/ 1145070 h 3136102"/>
                <a:gd name="connsiteX75" fmla="*/ 1524001 w 2851356"/>
                <a:gd name="connsiteY75" fmla="*/ 1130321 h 3136102"/>
                <a:gd name="connsiteX76" fmla="*/ 1494504 w 2851356"/>
                <a:gd name="connsiteY76" fmla="*/ 1041831 h 3136102"/>
                <a:gd name="connsiteX77" fmla="*/ 1479756 w 2851356"/>
                <a:gd name="connsiteY77" fmla="*/ 997586 h 3136102"/>
                <a:gd name="connsiteX78" fmla="*/ 1450259 w 2851356"/>
                <a:gd name="connsiteY78" fmla="*/ 879599 h 3136102"/>
                <a:gd name="connsiteX79" fmla="*/ 1406014 w 2851356"/>
                <a:gd name="connsiteY79" fmla="*/ 732115 h 3136102"/>
                <a:gd name="connsiteX80" fmla="*/ 1391266 w 2851356"/>
                <a:gd name="connsiteY80" fmla="*/ 540386 h 3136102"/>
                <a:gd name="connsiteX81" fmla="*/ 1376517 w 2851356"/>
                <a:gd name="connsiteY81" fmla="*/ 496141 h 3136102"/>
                <a:gd name="connsiteX82" fmla="*/ 1361769 w 2851356"/>
                <a:gd name="connsiteY82" fmla="*/ 407651 h 3136102"/>
                <a:gd name="connsiteX83" fmla="*/ 1332272 w 2851356"/>
                <a:gd name="connsiteY83" fmla="*/ 319160 h 3136102"/>
                <a:gd name="connsiteX84" fmla="*/ 1317524 w 2851356"/>
                <a:gd name="connsiteY84" fmla="*/ 260167 h 3136102"/>
                <a:gd name="connsiteX85" fmla="*/ 1288027 w 2851356"/>
                <a:gd name="connsiteY85" fmla="*/ 171676 h 3136102"/>
                <a:gd name="connsiteX86" fmla="*/ 1273278 w 2851356"/>
                <a:gd name="connsiteY86" fmla="*/ 112683 h 3136102"/>
                <a:gd name="connsiteX87" fmla="*/ 1199536 w 2851356"/>
                <a:gd name="connsiteY87" fmla="*/ 24192 h 3136102"/>
                <a:gd name="connsiteX88" fmla="*/ 1155291 w 2851356"/>
                <a:gd name="connsiteY88" fmla="*/ 9444 h 3136102"/>
                <a:gd name="connsiteX89" fmla="*/ 914400 w 2851356"/>
                <a:gd name="connsiteY89" fmla="*/ 6987 h 3136102"/>
                <a:gd name="connsiteX90" fmla="*/ 609600 w 2851356"/>
                <a:gd name="connsiteY90" fmla="*/ 6987 h 3136102"/>
                <a:gd name="connsiteX91" fmla="*/ 285136 w 2851356"/>
                <a:gd name="connsiteY91" fmla="*/ 9444 h 3136102"/>
                <a:gd name="connsiteX92" fmla="*/ 152400 w 2851356"/>
                <a:gd name="connsiteY92" fmla="*/ 6987 h 3136102"/>
                <a:gd name="connsiteX93" fmla="*/ 76200 w 2851356"/>
                <a:gd name="connsiteY93" fmla="*/ 6986 h 3136102"/>
                <a:gd name="connsiteX94" fmla="*/ 0 w 2851356"/>
                <a:gd name="connsiteY94" fmla="*/ 6986 h 3136102"/>
                <a:gd name="connsiteX0" fmla="*/ 117986 w 2816942"/>
                <a:gd name="connsiteY0" fmla="*/ 6987 h 3136102"/>
                <a:gd name="connsiteX1" fmla="*/ 0 w 2816942"/>
                <a:gd name="connsiteY1" fmla="*/ 68438 h 3136102"/>
                <a:gd name="connsiteX2" fmla="*/ 14748 w 2816942"/>
                <a:gd name="connsiteY2" fmla="*/ 289663 h 3136102"/>
                <a:gd name="connsiteX3" fmla="*/ 44245 w 2816942"/>
                <a:gd name="connsiteY3" fmla="*/ 378154 h 3136102"/>
                <a:gd name="connsiteX4" fmla="*/ 73742 w 2816942"/>
                <a:gd name="connsiteY4" fmla="*/ 496141 h 3136102"/>
                <a:gd name="connsiteX5" fmla="*/ 103239 w 2816942"/>
                <a:gd name="connsiteY5" fmla="*/ 599380 h 3136102"/>
                <a:gd name="connsiteX6" fmla="*/ 132735 w 2816942"/>
                <a:gd name="connsiteY6" fmla="*/ 643625 h 3136102"/>
                <a:gd name="connsiteX7" fmla="*/ 147484 w 2816942"/>
                <a:gd name="connsiteY7" fmla="*/ 717367 h 3136102"/>
                <a:gd name="connsiteX8" fmla="*/ 162232 w 2816942"/>
                <a:gd name="connsiteY8" fmla="*/ 805857 h 3136102"/>
                <a:gd name="connsiteX9" fmla="*/ 265471 w 2816942"/>
                <a:gd name="connsiteY9" fmla="*/ 938592 h 3136102"/>
                <a:gd name="connsiteX10" fmla="*/ 294968 w 2816942"/>
                <a:gd name="connsiteY10" fmla="*/ 982838 h 3136102"/>
                <a:gd name="connsiteX11" fmla="*/ 309716 w 2816942"/>
                <a:gd name="connsiteY11" fmla="*/ 1086076 h 3136102"/>
                <a:gd name="connsiteX12" fmla="*/ 368710 w 2816942"/>
                <a:gd name="connsiteY12" fmla="*/ 1174567 h 3136102"/>
                <a:gd name="connsiteX13" fmla="*/ 383458 w 2816942"/>
                <a:gd name="connsiteY13" fmla="*/ 1248309 h 3136102"/>
                <a:gd name="connsiteX14" fmla="*/ 442452 w 2816942"/>
                <a:gd name="connsiteY14" fmla="*/ 1336799 h 3136102"/>
                <a:gd name="connsiteX15" fmla="*/ 501445 w 2816942"/>
                <a:gd name="connsiteY15" fmla="*/ 1469534 h 3136102"/>
                <a:gd name="connsiteX16" fmla="*/ 575187 w 2816942"/>
                <a:gd name="connsiteY16" fmla="*/ 1602270 h 3136102"/>
                <a:gd name="connsiteX17" fmla="*/ 619432 w 2816942"/>
                <a:gd name="connsiteY17" fmla="*/ 1631767 h 3136102"/>
                <a:gd name="connsiteX18" fmla="*/ 634181 w 2816942"/>
                <a:gd name="connsiteY18" fmla="*/ 1676012 h 3136102"/>
                <a:gd name="connsiteX19" fmla="*/ 693174 w 2816942"/>
                <a:gd name="connsiteY19" fmla="*/ 1764502 h 3136102"/>
                <a:gd name="connsiteX20" fmla="*/ 707922 w 2816942"/>
                <a:gd name="connsiteY20" fmla="*/ 1808747 h 3136102"/>
                <a:gd name="connsiteX21" fmla="*/ 796413 w 2816942"/>
                <a:gd name="connsiteY21" fmla="*/ 1941483 h 3136102"/>
                <a:gd name="connsiteX22" fmla="*/ 825910 w 2816942"/>
                <a:gd name="connsiteY22" fmla="*/ 1985728 h 3136102"/>
                <a:gd name="connsiteX23" fmla="*/ 855406 w 2816942"/>
                <a:gd name="connsiteY23" fmla="*/ 2059470 h 3136102"/>
                <a:gd name="connsiteX24" fmla="*/ 988142 w 2816942"/>
                <a:gd name="connsiteY24" fmla="*/ 2177457 h 3136102"/>
                <a:gd name="connsiteX25" fmla="*/ 1061884 w 2816942"/>
                <a:gd name="connsiteY25" fmla="*/ 2310192 h 3136102"/>
                <a:gd name="connsiteX26" fmla="*/ 1120877 w 2816942"/>
                <a:gd name="connsiteY26" fmla="*/ 2398683 h 3136102"/>
                <a:gd name="connsiteX27" fmla="*/ 1150374 w 2816942"/>
                <a:gd name="connsiteY27" fmla="*/ 2442928 h 3136102"/>
                <a:gd name="connsiteX28" fmla="*/ 1194619 w 2816942"/>
                <a:gd name="connsiteY28" fmla="*/ 2472425 h 3136102"/>
                <a:gd name="connsiteX29" fmla="*/ 1224116 w 2816942"/>
                <a:gd name="connsiteY29" fmla="*/ 2516670 h 3136102"/>
                <a:gd name="connsiteX30" fmla="*/ 1312606 w 2816942"/>
                <a:gd name="connsiteY30" fmla="*/ 2590412 h 3136102"/>
                <a:gd name="connsiteX31" fmla="*/ 1342103 w 2816942"/>
                <a:gd name="connsiteY31" fmla="*/ 2634657 h 3136102"/>
                <a:gd name="connsiteX32" fmla="*/ 1430593 w 2816942"/>
                <a:gd name="connsiteY32" fmla="*/ 2664154 h 3136102"/>
                <a:gd name="connsiteX33" fmla="*/ 1504335 w 2816942"/>
                <a:gd name="connsiteY33" fmla="*/ 2737896 h 3136102"/>
                <a:gd name="connsiteX34" fmla="*/ 1592826 w 2816942"/>
                <a:gd name="connsiteY34" fmla="*/ 2826386 h 3136102"/>
                <a:gd name="connsiteX35" fmla="*/ 1637071 w 2816942"/>
                <a:gd name="connsiteY35" fmla="*/ 2870631 h 3136102"/>
                <a:gd name="connsiteX36" fmla="*/ 1725561 w 2816942"/>
                <a:gd name="connsiteY36" fmla="*/ 2914876 h 3136102"/>
                <a:gd name="connsiteX37" fmla="*/ 1799303 w 2816942"/>
                <a:gd name="connsiteY37" fmla="*/ 3003367 h 3136102"/>
                <a:gd name="connsiteX38" fmla="*/ 1843548 w 2816942"/>
                <a:gd name="connsiteY38" fmla="*/ 3047612 h 3136102"/>
                <a:gd name="connsiteX39" fmla="*/ 1976284 w 2816942"/>
                <a:gd name="connsiteY39" fmla="*/ 3106605 h 3136102"/>
                <a:gd name="connsiteX40" fmla="*/ 2123768 w 2816942"/>
                <a:gd name="connsiteY40" fmla="*/ 3136102 h 3136102"/>
                <a:gd name="connsiteX41" fmla="*/ 2521974 w 2816942"/>
                <a:gd name="connsiteY41" fmla="*/ 3121354 h 3136102"/>
                <a:gd name="connsiteX42" fmla="*/ 2625213 w 2816942"/>
                <a:gd name="connsiteY42" fmla="*/ 3106605 h 3136102"/>
                <a:gd name="connsiteX43" fmla="*/ 2743200 w 2816942"/>
                <a:gd name="connsiteY43" fmla="*/ 3091857 h 3136102"/>
                <a:gd name="connsiteX44" fmla="*/ 2787445 w 2816942"/>
                <a:gd name="connsiteY44" fmla="*/ 3077109 h 3136102"/>
                <a:gd name="connsiteX45" fmla="*/ 2802193 w 2816942"/>
                <a:gd name="connsiteY45" fmla="*/ 3032863 h 3136102"/>
                <a:gd name="connsiteX46" fmla="*/ 2816942 w 2816942"/>
                <a:gd name="connsiteY46" fmla="*/ 2959121 h 3136102"/>
                <a:gd name="connsiteX47" fmla="*/ 2802193 w 2816942"/>
                <a:gd name="connsiteY47" fmla="*/ 2796889 h 3136102"/>
                <a:gd name="connsiteX48" fmla="*/ 2757948 w 2816942"/>
                <a:gd name="connsiteY48" fmla="*/ 2664154 h 3136102"/>
                <a:gd name="connsiteX49" fmla="*/ 2728452 w 2816942"/>
                <a:gd name="connsiteY49" fmla="*/ 2575663 h 3136102"/>
                <a:gd name="connsiteX50" fmla="*/ 2713703 w 2816942"/>
                <a:gd name="connsiteY50" fmla="*/ 2531418 h 3136102"/>
                <a:gd name="connsiteX51" fmla="*/ 2684206 w 2816942"/>
                <a:gd name="connsiteY51" fmla="*/ 2487173 h 3136102"/>
                <a:gd name="connsiteX52" fmla="*/ 2639961 w 2816942"/>
                <a:gd name="connsiteY52" fmla="*/ 2398683 h 3136102"/>
                <a:gd name="connsiteX53" fmla="*/ 2625213 w 2816942"/>
                <a:gd name="connsiteY53" fmla="*/ 2354438 h 3136102"/>
                <a:gd name="connsiteX54" fmla="*/ 2580968 w 2816942"/>
                <a:gd name="connsiteY54" fmla="*/ 2310192 h 3136102"/>
                <a:gd name="connsiteX55" fmla="*/ 2551471 w 2816942"/>
                <a:gd name="connsiteY55" fmla="*/ 2265947 h 3136102"/>
                <a:gd name="connsiteX56" fmla="*/ 2507226 w 2816942"/>
                <a:gd name="connsiteY56" fmla="*/ 2221702 h 3136102"/>
                <a:gd name="connsiteX57" fmla="*/ 2477729 w 2816942"/>
                <a:gd name="connsiteY57" fmla="*/ 2177457 h 3136102"/>
                <a:gd name="connsiteX58" fmla="*/ 2344993 w 2816942"/>
                <a:gd name="connsiteY58" fmla="*/ 2088967 h 3136102"/>
                <a:gd name="connsiteX59" fmla="*/ 2300748 w 2816942"/>
                <a:gd name="connsiteY59" fmla="*/ 2059470 h 3136102"/>
                <a:gd name="connsiteX60" fmla="*/ 2271252 w 2816942"/>
                <a:gd name="connsiteY60" fmla="*/ 2015225 h 3136102"/>
                <a:gd name="connsiteX61" fmla="*/ 2227006 w 2816942"/>
                <a:gd name="connsiteY61" fmla="*/ 2000476 h 3136102"/>
                <a:gd name="connsiteX62" fmla="*/ 2182761 w 2816942"/>
                <a:gd name="connsiteY62" fmla="*/ 1970980 h 3136102"/>
                <a:gd name="connsiteX63" fmla="*/ 2138516 w 2816942"/>
                <a:gd name="connsiteY63" fmla="*/ 1956231 h 3136102"/>
                <a:gd name="connsiteX64" fmla="*/ 2050026 w 2816942"/>
                <a:gd name="connsiteY64" fmla="*/ 1897238 h 3136102"/>
                <a:gd name="connsiteX65" fmla="*/ 2005781 w 2816942"/>
                <a:gd name="connsiteY65" fmla="*/ 1867741 h 3136102"/>
                <a:gd name="connsiteX66" fmla="*/ 1932039 w 2816942"/>
                <a:gd name="connsiteY66" fmla="*/ 1779251 h 3136102"/>
                <a:gd name="connsiteX67" fmla="*/ 1828800 w 2816942"/>
                <a:gd name="connsiteY67" fmla="*/ 1661263 h 3136102"/>
                <a:gd name="connsiteX68" fmla="*/ 1784555 w 2816942"/>
                <a:gd name="connsiteY68" fmla="*/ 1572773 h 3136102"/>
                <a:gd name="connsiteX69" fmla="*/ 1755058 w 2816942"/>
                <a:gd name="connsiteY69" fmla="*/ 1484283 h 3136102"/>
                <a:gd name="connsiteX70" fmla="*/ 1725561 w 2816942"/>
                <a:gd name="connsiteY70" fmla="*/ 1395792 h 3136102"/>
                <a:gd name="connsiteX71" fmla="*/ 1710813 w 2816942"/>
                <a:gd name="connsiteY71" fmla="*/ 1351547 h 3136102"/>
                <a:gd name="connsiteX72" fmla="*/ 1637071 w 2816942"/>
                <a:gd name="connsiteY72" fmla="*/ 1263057 h 3136102"/>
                <a:gd name="connsiteX73" fmla="*/ 1563329 w 2816942"/>
                <a:gd name="connsiteY73" fmla="*/ 1189315 h 3136102"/>
                <a:gd name="connsiteX74" fmla="*/ 1533832 w 2816942"/>
                <a:gd name="connsiteY74" fmla="*/ 1145070 h 3136102"/>
                <a:gd name="connsiteX75" fmla="*/ 1489587 w 2816942"/>
                <a:gd name="connsiteY75" fmla="*/ 1130321 h 3136102"/>
                <a:gd name="connsiteX76" fmla="*/ 1460090 w 2816942"/>
                <a:gd name="connsiteY76" fmla="*/ 1041831 h 3136102"/>
                <a:gd name="connsiteX77" fmla="*/ 1445342 w 2816942"/>
                <a:gd name="connsiteY77" fmla="*/ 997586 h 3136102"/>
                <a:gd name="connsiteX78" fmla="*/ 1415845 w 2816942"/>
                <a:gd name="connsiteY78" fmla="*/ 879599 h 3136102"/>
                <a:gd name="connsiteX79" fmla="*/ 1371600 w 2816942"/>
                <a:gd name="connsiteY79" fmla="*/ 732115 h 3136102"/>
                <a:gd name="connsiteX80" fmla="*/ 1356852 w 2816942"/>
                <a:gd name="connsiteY80" fmla="*/ 540386 h 3136102"/>
                <a:gd name="connsiteX81" fmla="*/ 1342103 w 2816942"/>
                <a:gd name="connsiteY81" fmla="*/ 496141 h 3136102"/>
                <a:gd name="connsiteX82" fmla="*/ 1327355 w 2816942"/>
                <a:gd name="connsiteY82" fmla="*/ 407651 h 3136102"/>
                <a:gd name="connsiteX83" fmla="*/ 1297858 w 2816942"/>
                <a:gd name="connsiteY83" fmla="*/ 319160 h 3136102"/>
                <a:gd name="connsiteX84" fmla="*/ 1283110 w 2816942"/>
                <a:gd name="connsiteY84" fmla="*/ 260167 h 3136102"/>
                <a:gd name="connsiteX85" fmla="*/ 1253613 w 2816942"/>
                <a:gd name="connsiteY85" fmla="*/ 171676 h 3136102"/>
                <a:gd name="connsiteX86" fmla="*/ 1238864 w 2816942"/>
                <a:gd name="connsiteY86" fmla="*/ 112683 h 3136102"/>
                <a:gd name="connsiteX87" fmla="*/ 1165122 w 2816942"/>
                <a:gd name="connsiteY87" fmla="*/ 24192 h 3136102"/>
                <a:gd name="connsiteX88" fmla="*/ 1120877 w 2816942"/>
                <a:gd name="connsiteY88" fmla="*/ 9444 h 3136102"/>
                <a:gd name="connsiteX89" fmla="*/ 879986 w 2816942"/>
                <a:gd name="connsiteY89" fmla="*/ 6987 h 3136102"/>
                <a:gd name="connsiteX90" fmla="*/ 575186 w 2816942"/>
                <a:gd name="connsiteY90" fmla="*/ 6987 h 3136102"/>
                <a:gd name="connsiteX91" fmla="*/ 250722 w 2816942"/>
                <a:gd name="connsiteY91" fmla="*/ 9444 h 3136102"/>
                <a:gd name="connsiteX92" fmla="*/ 117986 w 2816942"/>
                <a:gd name="connsiteY92" fmla="*/ 6987 h 3136102"/>
                <a:gd name="connsiteX93" fmla="*/ 41786 w 2816942"/>
                <a:gd name="connsiteY93" fmla="*/ 6986 h 3136102"/>
                <a:gd name="connsiteX94" fmla="*/ 117986 w 2816942"/>
                <a:gd name="connsiteY94" fmla="*/ 6987 h 3136102"/>
                <a:gd name="connsiteX0" fmla="*/ 113690 w 2812646"/>
                <a:gd name="connsiteY0" fmla="*/ 6987 h 3136102"/>
                <a:gd name="connsiteX1" fmla="*/ 113690 w 2812646"/>
                <a:gd name="connsiteY1" fmla="*/ 83187 h 3136102"/>
                <a:gd name="connsiteX2" fmla="*/ 10452 w 2812646"/>
                <a:gd name="connsiteY2" fmla="*/ 289663 h 3136102"/>
                <a:gd name="connsiteX3" fmla="*/ 39949 w 2812646"/>
                <a:gd name="connsiteY3" fmla="*/ 378154 h 3136102"/>
                <a:gd name="connsiteX4" fmla="*/ 69446 w 2812646"/>
                <a:gd name="connsiteY4" fmla="*/ 496141 h 3136102"/>
                <a:gd name="connsiteX5" fmla="*/ 98943 w 2812646"/>
                <a:gd name="connsiteY5" fmla="*/ 599380 h 3136102"/>
                <a:gd name="connsiteX6" fmla="*/ 128439 w 2812646"/>
                <a:gd name="connsiteY6" fmla="*/ 643625 h 3136102"/>
                <a:gd name="connsiteX7" fmla="*/ 143188 w 2812646"/>
                <a:gd name="connsiteY7" fmla="*/ 717367 h 3136102"/>
                <a:gd name="connsiteX8" fmla="*/ 157936 w 2812646"/>
                <a:gd name="connsiteY8" fmla="*/ 805857 h 3136102"/>
                <a:gd name="connsiteX9" fmla="*/ 261175 w 2812646"/>
                <a:gd name="connsiteY9" fmla="*/ 938592 h 3136102"/>
                <a:gd name="connsiteX10" fmla="*/ 290672 w 2812646"/>
                <a:gd name="connsiteY10" fmla="*/ 982838 h 3136102"/>
                <a:gd name="connsiteX11" fmla="*/ 305420 w 2812646"/>
                <a:gd name="connsiteY11" fmla="*/ 1086076 h 3136102"/>
                <a:gd name="connsiteX12" fmla="*/ 364414 w 2812646"/>
                <a:gd name="connsiteY12" fmla="*/ 1174567 h 3136102"/>
                <a:gd name="connsiteX13" fmla="*/ 379162 w 2812646"/>
                <a:gd name="connsiteY13" fmla="*/ 1248309 h 3136102"/>
                <a:gd name="connsiteX14" fmla="*/ 438156 w 2812646"/>
                <a:gd name="connsiteY14" fmla="*/ 1336799 h 3136102"/>
                <a:gd name="connsiteX15" fmla="*/ 497149 w 2812646"/>
                <a:gd name="connsiteY15" fmla="*/ 1469534 h 3136102"/>
                <a:gd name="connsiteX16" fmla="*/ 570891 w 2812646"/>
                <a:gd name="connsiteY16" fmla="*/ 1602270 h 3136102"/>
                <a:gd name="connsiteX17" fmla="*/ 615136 w 2812646"/>
                <a:gd name="connsiteY17" fmla="*/ 1631767 h 3136102"/>
                <a:gd name="connsiteX18" fmla="*/ 629885 w 2812646"/>
                <a:gd name="connsiteY18" fmla="*/ 1676012 h 3136102"/>
                <a:gd name="connsiteX19" fmla="*/ 688878 w 2812646"/>
                <a:gd name="connsiteY19" fmla="*/ 1764502 h 3136102"/>
                <a:gd name="connsiteX20" fmla="*/ 703626 w 2812646"/>
                <a:gd name="connsiteY20" fmla="*/ 1808747 h 3136102"/>
                <a:gd name="connsiteX21" fmla="*/ 792117 w 2812646"/>
                <a:gd name="connsiteY21" fmla="*/ 1941483 h 3136102"/>
                <a:gd name="connsiteX22" fmla="*/ 821614 w 2812646"/>
                <a:gd name="connsiteY22" fmla="*/ 1985728 h 3136102"/>
                <a:gd name="connsiteX23" fmla="*/ 851110 w 2812646"/>
                <a:gd name="connsiteY23" fmla="*/ 2059470 h 3136102"/>
                <a:gd name="connsiteX24" fmla="*/ 983846 w 2812646"/>
                <a:gd name="connsiteY24" fmla="*/ 2177457 h 3136102"/>
                <a:gd name="connsiteX25" fmla="*/ 1057588 w 2812646"/>
                <a:gd name="connsiteY25" fmla="*/ 2310192 h 3136102"/>
                <a:gd name="connsiteX26" fmla="*/ 1116581 w 2812646"/>
                <a:gd name="connsiteY26" fmla="*/ 2398683 h 3136102"/>
                <a:gd name="connsiteX27" fmla="*/ 1146078 w 2812646"/>
                <a:gd name="connsiteY27" fmla="*/ 2442928 h 3136102"/>
                <a:gd name="connsiteX28" fmla="*/ 1190323 w 2812646"/>
                <a:gd name="connsiteY28" fmla="*/ 2472425 h 3136102"/>
                <a:gd name="connsiteX29" fmla="*/ 1219820 w 2812646"/>
                <a:gd name="connsiteY29" fmla="*/ 2516670 h 3136102"/>
                <a:gd name="connsiteX30" fmla="*/ 1308310 w 2812646"/>
                <a:gd name="connsiteY30" fmla="*/ 2590412 h 3136102"/>
                <a:gd name="connsiteX31" fmla="*/ 1337807 w 2812646"/>
                <a:gd name="connsiteY31" fmla="*/ 2634657 h 3136102"/>
                <a:gd name="connsiteX32" fmla="*/ 1426297 w 2812646"/>
                <a:gd name="connsiteY32" fmla="*/ 2664154 h 3136102"/>
                <a:gd name="connsiteX33" fmla="*/ 1500039 w 2812646"/>
                <a:gd name="connsiteY33" fmla="*/ 2737896 h 3136102"/>
                <a:gd name="connsiteX34" fmla="*/ 1588530 w 2812646"/>
                <a:gd name="connsiteY34" fmla="*/ 2826386 h 3136102"/>
                <a:gd name="connsiteX35" fmla="*/ 1632775 w 2812646"/>
                <a:gd name="connsiteY35" fmla="*/ 2870631 h 3136102"/>
                <a:gd name="connsiteX36" fmla="*/ 1721265 w 2812646"/>
                <a:gd name="connsiteY36" fmla="*/ 2914876 h 3136102"/>
                <a:gd name="connsiteX37" fmla="*/ 1795007 w 2812646"/>
                <a:gd name="connsiteY37" fmla="*/ 3003367 h 3136102"/>
                <a:gd name="connsiteX38" fmla="*/ 1839252 w 2812646"/>
                <a:gd name="connsiteY38" fmla="*/ 3047612 h 3136102"/>
                <a:gd name="connsiteX39" fmla="*/ 1971988 w 2812646"/>
                <a:gd name="connsiteY39" fmla="*/ 3106605 h 3136102"/>
                <a:gd name="connsiteX40" fmla="*/ 2119472 w 2812646"/>
                <a:gd name="connsiteY40" fmla="*/ 3136102 h 3136102"/>
                <a:gd name="connsiteX41" fmla="*/ 2517678 w 2812646"/>
                <a:gd name="connsiteY41" fmla="*/ 3121354 h 3136102"/>
                <a:gd name="connsiteX42" fmla="*/ 2620917 w 2812646"/>
                <a:gd name="connsiteY42" fmla="*/ 3106605 h 3136102"/>
                <a:gd name="connsiteX43" fmla="*/ 2738904 w 2812646"/>
                <a:gd name="connsiteY43" fmla="*/ 3091857 h 3136102"/>
                <a:gd name="connsiteX44" fmla="*/ 2783149 w 2812646"/>
                <a:gd name="connsiteY44" fmla="*/ 3077109 h 3136102"/>
                <a:gd name="connsiteX45" fmla="*/ 2797897 w 2812646"/>
                <a:gd name="connsiteY45" fmla="*/ 3032863 h 3136102"/>
                <a:gd name="connsiteX46" fmla="*/ 2812646 w 2812646"/>
                <a:gd name="connsiteY46" fmla="*/ 2959121 h 3136102"/>
                <a:gd name="connsiteX47" fmla="*/ 2797897 w 2812646"/>
                <a:gd name="connsiteY47" fmla="*/ 2796889 h 3136102"/>
                <a:gd name="connsiteX48" fmla="*/ 2753652 w 2812646"/>
                <a:gd name="connsiteY48" fmla="*/ 2664154 h 3136102"/>
                <a:gd name="connsiteX49" fmla="*/ 2724156 w 2812646"/>
                <a:gd name="connsiteY49" fmla="*/ 2575663 h 3136102"/>
                <a:gd name="connsiteX50" fmla="*/ 2709407 w 2812646"/>
                <a:gd name="connsiteY50" fmla="*/ 2531418 h 3136102"/>
                <a:gd name="connsiteX51" fmla="*/ 2679910 w 2812646"/>
                <a:gd name="connsiteY51" fmla="*/ 2487173 h 3136102"/>
                <a:gd name="connsiteX52" fmla="*/ 2635665 w 2812646"/>
                <a:gd name="connsiteY52" fmla="*/ 2398683 h 3136102"/>
                <a:gd name="connsiteX53" fmla="*/ 2620917 w 2812646"/>
                <a:gd name="connsiteY53" fmla="*/ 2354438 h 3136102"/>
                <a:gd name="connsiteX54" fmla="*/ 2576672 w 2812646"/>
                <a:gd name="connsiteY54" fmla="*/ 2310192 h 3136102"/>
                <a:gd name="connsiteX55" fmla="*/ 2547175 w 2812646"/>
                <a:gd name="connsiteY55" fmla="*/ 2265947 h 3136102"/>
                <a:gd name="connsiteX56" fmla="*/ 2502930 w 2812646"/>
                <a:gd name="connsiteY56" fmla="*/ 2221702 h 3136102"/>
                <a:gd name="connsiteX57" fmla="*/ 2473433 w 2812646"/>
                <a:gd name="connsiteY57" fmla="*/ 2177457 h 3136102"/>
                <a:gd name="connsiteX58" fmla="*/ 2340697 w 2812646"/>
                <a:gd name="connsiteY58" fmla="*/ 2088967 h 3136102"/>
                <a:gd name="connsiteX59" fmla="*/ 2296452 w 2812646"/>
                <a:gd name="connsiteY59" fmla="*/ 2059470 h 3136102"/>
                <a:gd name="connsiteX60" fmla="*/ 2266956 w 2812646"/>
                <a:gd name="connsiteY60" fmla="*/ 2015225 h 3136102"/>
                <a:gd name="connsiteX61" fmla="*/ 2222710 w 2812646"/>
                <a:gd name="connsiteY61" fmla="*/ 2000476 h 3136102"/>
                <a:gd name="connsiteX62" fmla="*/ 2178465 w 2812646"/>
                <a:gd name="connsiteY62" fmla="*/ 1970980 h 3136102"/>
                <a:gd name="connsiteX63" fmla="*/ 2134220 w 2812646"/>
                <a:gd name="connsiteY63" fmla="*/ 1956231 h 3136102"/>
                <a:gd name="connsiteX64" fmla="*/ 2045730 w 2812646"/>
                <a:gd name="connsiteY64" fmla="*/ 1897238 h 3136102"/>
                <a:gd name="connsiteX65" fmla="*/ 2001485 w 2812646"/>
                <a:gd name="connsiteY65" fmla="*/ 1867741 h 3136102"/>
                <a:gd name="connsiteX66" fmla="*/ 1927743 w 2812646"/>
                <a:gd name="connsiteY66" fmla="*/ 1779251 h 3136102"/>
                <a:gd name="connsiteX67" fmla="*/ 1824504 w 2812646"/>
                <a:gd name="connsiteY67" fmla="*/ 1661263 h 3136102"/>
                <a:gd name="connsiteX68" fmla="*/ 1780259 w 2812646"/>
                <a:gd name="connsiteY68" fmla="*/ 1572773 h 3136102"/>
                <a:gd name="connsiteX69" fmla="*/ 1750762 w 2812646"/>
                <a:gd name="connsiteY69" fmla="*/ 1484283 h 3136102"/>
                <a:gd name="connsiteX70" fmla="*/ 1721265 w 2812646"/>
                <a:gd name="connsiteY70" fmla="*/ 1395792 h 3136102"/>
                <a:gd name="connsiteX71" fmla="*/ 1706517 w 2812646"/>
                <a:gd name="connsiteY71" fmla="*/ 1351547 h 3136102"/>
                <a:gd name="connsiteX72" fmla="*/ 1632775 w 2812646"/>
                <a:gd name="connsiteY72" fmla="*/ 1263057 h 3136102"/>
                <a:gd name="connsiteX73" fmla="*/ 1559033 w 2812646"/>
                <a:gd name="connsiteY73" fmla="*/ 1189315 h 3136102"/>
                <a:gd name="connsiteX74" fmla="*/ 1529536 w 2812646"/>
                <a:gd name="connsiteY74" fmla="*/ 1145070 h 3136102"/>
                <a:gd name="connsiteX75" fmla="*/ 1485291 w 2812646"/>
                <a:gd name="connsiteY75" fmla="*/ 1130321 h 3136102"/>
                <a:gd name="connsiteX76" fmla="*/ 1455794 w 2812646"/>
                <a:gd name="connsiteY76" fmla="*/ 1041831 h 3136102"/>
                <a:gd name="connsiteX77" fmla="*/ 1441046 w 2812646"/>
                <a:gd name="connsiteY77" fmla="*/ 997586 h 3136102"/>
                <a:gd name="connsiteX78" fmla="*/ 1411549 w 2812646"/>
                <a:gd name="connsiteY78" fmla="*/ 879599 h 3136102"/>
                <a:gd name="connsiteX79" fmla="*/ 1367304 w 2812646"/>
                <a:gd name="connsiteY79" fmla="*/ 732115 h 3136102"/>
                <a:gd name="connsiteX80" fmla="*/ 1352556 w 2812646"/>
                <a:gd name="connsiteY80" fmla="*/ 540386 h 3136102"/>
                <a:gd name="connsiteX81" fmla="*/ 1337807 w 2812646"/>
                <a:gd name="connsiteY81" fmla="*/ 496141 h 3136102"/>
                <a:gd name="connsiteX82" fmla="*/ 1323059 w 2812646"/>
                <a:gd name="connsiteY82" fmla="*/ 407651 h 3136102"/>
                <a:gd name="connsiteX83" fmla="*/ 1293562 w 2812646"/>
                <a:gd name="connsiteY83" fmla="*/ 319160 h 3136102"/>
                <a:gd name="connsiteX84" fmla="*/ 1278814 w 2812646"/>
                <a:gd name="connsiteY84" fmla="*/ 260167 h 3136102"/>
                <a:gd name="connsiteX85" fmla="*/ 1249317 w 2812646"/>
                <a:gd name="connsiteY85" fmla="*/ 171676 h 3136102"/>
                <a:gd name="connsiteX86" fmla="*/ 1234568 w 2812646"/>
                <a:gd name="connsiteY86" fmla="*/ 112683 h 3136102"/>
                <a:gd name="connsiteX87" fmla="*/ 1160826 w 2812646"/>
                <a:gd name="connsiteY87" fmla="*/ 24192 h 3136102"/>
                <a:gd name="connsiteX88" fmla="*/ 1116581 w 2812646"/>
                <a:gd name="connsiteY88" fmla="*/ 9444 h 3136102"/>
                <a:gd name="connsiteX89" fmla="*/ 875690 w 2812646"/>
                <a:gd name="connsiteY89" fmla="*/ 6987 h 3136102"/>
                <a:gd name="connsiteX90" fmla="*/ 570890 w 2812646"/>
                <a:gd name="connsiteY90" fmla="*/ 6987 h 3136102"/>
                <a:gd name="connsiteX91" fmla="*/ 246426 w 2812646"/>
                <a:gd name="connsiteY91" fmla="*/ 9444 h 3136102"/>
                <a:gd name="connsiteX92" fmla="*/ 113690 w 2812646"/>
                <a:gd name="connsiteY92" fmla="*/ 6987 h 3136102"/>
                <a:gd name="connsiteX93" fmla="*/ 37490 w 2812646"/>
                <a:gd name="connsiteY93" fmla="*/ 6986 h 3136102"/>
                <a:gd name="connsiteX94" fmla="*/ 113690 w 2812646"/>
                <a:gd name="connsiteY94" fmla="*/ 6987 h 3136102"/>
                <a:gd name="connsiteX0" fmla="*/ 93406 w 2792362"/>
                <a:gd name="connsiteY0" fmla="*/ 6987 h 3136102"/>
                <a:gd name="connsiteX1" fmla="*/ 93406 w 2792362"/>
                <a:gd name="connsiteY1" fmla="*/ 83187 h 3136102"/>
                <a:gd name="connsiteX2" fmla="*/ 93406 w 2792362"/>
                <a:gd name="connsiteY2" fmla="*/ 311787 h 3136102"/>
                <a:gd name="connsiteX3" fmla="*/ 19665 w 2792362"/>
                <a:gd name="connsiteY3" fmla="*/ 378154 h 3136102"/>
                <a:gd name="connsiteX4" fmla="*/ 49162 w 2792362"/>
                <a:gd name="connsiteY4" fmla="*/ 496141 h 3136102"/>
                <a:gd name="connsiteX5" fmla="*/ 78659 w 2792362"/>
                <a:gd name="connsiteY5" fmla="*/ 599380 h 3136102"/>
                <a:gd name="connsiteX6" fmla="*/ 108155 w 2792362"/>
                <a:gd name="connsiteY6" fmla="*/ 643625 h 3136102"/>
                <a:gd name="connsiteX7" fmla="*/ 122904 w 2792362"/>
                <a:gd name="connsiteY7" fmla="*/ 717367 h 3136102"/>
                <a:gd name="connsiteX8" fmla="*/ 137652 w 2792362"/>
                <a:gd name="connsiteY8" fmla="*/ 805857 h 3136102"/>
                <a:gd name="connsiteX9" fmla="*/ 240891 w 2792362"/>
                <a:gd name="connsiteY9" fmla="*/ 938592 h 3136102"/>
                <a:gd name="connsiteX10" fmla="*/ 270388 w 2792362"/>
                <a:gd name="connsiteY10" fmla="*/ 982838 h 3136102"/>
                <a:gd name="connsiteX11" fmla="*/ 285136 w 2792362"/>
                <a:gd name="connsiteY11" fmla="*/ 1086076 h 3136102"/>
                <a:gd name="connsiteX12" fmla="*/ 344130 w 2792362"/>
                <a:gd name="connsiteY12" fmla="*/ 1174567 h 3136102"/>
                <a:gd name="connsiteX13" fmla="*/ 358878 w 2792362"/>
                <a:gd name="connsiteY13" fmla="*/ 1248309 h 3136102"/>
                <a:gd name="connsiteX14" fmla="*/ 417872 w 2792362"/>
                <a:gd name="connsiteY14" fmla="*/ 1336799 h 3136102"/>
                <a:gd name="connsiteX15" fmla="*/ 476865 w 2792362"/>
                <a:gd name="connsiteY15" fmla="*/ 1469534 h 3136102"/>
                <a:gd name="connsiteX16" fmla="*/ 550607 w 2792362"/>
                <a:gd name="connsiteY16" fmla="*/ 1602270 h 3136102"/>
                <a:gd name="connsiteX17" fmla="*/ 594852 w 2792362"/>
                <a:gd name="connsiteY17" fmla="*/ 1631767 h 3136102"/>
                <a:gd name="connsiteX18" fmla="*/ 609601 w 2792362"/>
                <a:gd name="connsiteY18" fmla="*/ 1676012 h 3136102"/>
                <a:gd name="connsiteX19" fmla="*/ 668594 w 2792362"/>
                <a:gd name="connsiteY19" fmla="*/ 1764502 h 3136102"/>
                <a:gd name="connsiteX20" fmla="*/ 683342 w 2792362"/>
                <a:gd name="connsiteY20" fmla="*/ 1808747 h 3136102"/>
                <a:gd name="connsiteX21" fmla="*/ 771833 w 2792362"/>
                <a:gd name="connsiteY21" fmla="*/ 1941483 h 3136102"/>
                <a:gd name="connsiteX22" fmla="*/ 801330 w 2792362"/>
                <a:gd name="connsiteY22" fmla="*/ 1985728 h 3136102"/>
                <a:gd name="connsiteX23" fmla="*/ 830826 w 2792362"/>
                <a:gd name="connsiteY23" fmla="*/ 2059470 h 3136102"/>
                <a:gd name="connsiteX24" fmla="*/ 963562 w 2792362"/>
                <a:gd name="connsiteY24" fmla="*/ 2177457 h 3136102"/>
                <a:gd name="connsiteX25" fmla="*/ 1037304 w 2792362"/>
                <a:gd name="connsiteY25" fmla="*/ 2310192 h 3136102"/>
                <a:gd name="connsiteX26" fmla="*/ 1096297 w 2792362"/>
                <a:gd name="connsiteY26" fmla="*/ 2398683 h 3136102"/>
                <a:gd name="connsiteX27" fmla="*/ 1125794 w 2792362"/>
                <a:gd name="connsiteY27" fmla="*/ 2442928 h 3136102"/>
                <a:gd name="connsiteX28" fmla="*/ 1170039 w 2792362"/>
                <a:gd name="connsiteY28" fmla="*/ 2472425 h 3136102"/>
                <a:gd name="connsiteX29" fmla="*/ 1199536 w 2792362"/>
                <a:gd name="connsiteY29" fmla="*/ 2516670 h 3136102"/>
                <a:gd name="connsiteX30" fmla="*/ 1288026 w 2792362"/>
                <a:gd name="connsiteY30" fmla="*/ 2590412 h 3136102"/>
                <a:gd name="connsiteX31" fmla="*/ 1317523 w 2792362"/>
                <a:gd name="connsiteY31" fmla="*/ 2634657 h 3136102"/>
                <a:gd name="connsiteX32" fmla="*/ 1406013 w 2792362"/>
                <a:gd name="connsiteY32" fmla="*/ 2664154 h 3136102"/>
                <a:gd name="connsiteX33" fmla="*/ 1479755 w 2792362"/>
                <a:gd name="connsiteY33" fmla="*/ 2737896 h 3136102"/>
                <a:gd name="connsiteX34" fmla="*/ 1568246 w 2792362"/>
                <a:gd name="connsiteY34" fmla="*/ 2826386 h 3136102"/>
                <a:gd name="connsiteX35" fmla="*/ 1612491 w 2792362"/>
                <a:gd name="connsiteY35" fmla="*/ 2870631 h 3136102"/>
                <a:gd name="connsiteX36" fmla="*/ 1700981 w 2792362"/>
                <a:gd name="connsiteY36" fmla="*/ 2914876 h 3136102"/>
                <a:gd name="connsiteX37" fmla="*/ 1774723 w 2792362"/>
                <a:gd name="connsiteY37" fmla="*/ 3003367 h 3136102"/>
                <a:gd name="connsiteX38" fmla="*/ 1818968 w 2792362"/>
                <a:gd name="connsiteY38" fmla="*/ 3047612 h 3136102"/>
                <a:gd name="connsiteX39" fmla="*/ 1951704 w 2792362"/>
                <a:gd name="connsiteY39" fmla="*/ 3106605 h 3136102"/>
                <a:gd name="connsiteX40" fmla="*/ 2099188 w 2792362"/>
                <a:gd name="connsiteY40" fmla="*/ 3136102 h 3136102"/>
                <a:gd name="connsiteX41" fmla="*/ 2497394 w 2792362"/>
                <a:gd name="connsiteY41" fmla="*/ 3121354 h 3136102"/>
                <a:gd name="connsiteX42" fmla="*/ 2600633 w 2792362"/>
                <a:gd name="connsiteY42" fmla="*/ 3106605 h 3136102"/>
                <a:gd name="connsiteX43" fmla="*/ 2718620 w 2792362"/>
                <a:gd name="connsiteY43" fmla="*/ 3091857 h 3136102"/>
                <a:gd name="connsiteX44" fmla="*/ 2762865 w 2792362"/>
                <a:gd name="connsiteY44" fmla="*/ 3077109 h 3136102"/>
                <a:gd name="connsiteX45" fmla="*/ 2777613 w 2792362"/>
                <a:gd name="connsiteY45" fmla="*/ 3032863 h 3136102"/>
                <a:gd name="connsiteX46" fmla="*/ 2792362 w 2792362"/>
                <a:gd name="connsiteY46" fmla="*/ 2959121 h 3136102"/>
                <a:gd name="connsiteX47" fmla="*/ 2777613 w 2792362"/>
                <a:gd name="connsiteY47" fmla="*/ 2796889 h 3136102"/>
                <a:gd name="connsiteX48" fmla="*/ 2733368 w 2792362"/>
                <a:gd name="connsiteY48" fmla="*/ 2664154 h 3136102"/>
                <a:gd name="connsiteX49" fmla="*/ 2703872 w 2792362"/>
                <a:gd name="connsiteY49" fmla="*/ 2575663 h 3136102"/>
                <a:gd name="connsiteX50" fmla="*/ 2689123 w 2792362"/>
                <a:gd name="connsiteY50" fmla="*/ 2531418 h 3136102"/>
                <a:gd name="connsiteX51" fmla="*/ 2659626 w 2792362"/>
                <a:gd name="connsiteY51" fmla="*/ 2487173 h 3136102"/>
                <a:gd name="connsiteX52" fmla="*/ 2615381 w 2792362"/>
                <a:gd name="connsiteY52" fmla="*/ 2398683 h 3136102"/>
                <a:gd name="connsiteX53" fmla="*/ 2600633 w 2792362"/>
                <a:gd name="connsiteY53" fmla="*/ 2354438 h 3136102"/>
                <a:gd name="connsiteX54" fmla="*/ 2556388 w 2792362"/>
                <a:gd name="connsiteY54" fmla="*/ 2310192 h 3136102"/>
                <a:gd name="connsiteX55" fmla="*/ 2526891 w 2792362"/>
                <a:gd name="connsiteY55" fmla="*/ 2265947 h 3136102"/>
                <a:gd name="connsiteX56" fmla="*/ 2482646 w 2792362"/>
                <a:gd name="connsiteY56" fmla="*/ 2221702 h 3136102"/>
                <a:gd name="connsiteX57" fmla="*/ 2453149 w 2792362"/>
                <a:gd name="connsiteY57" fmla="*/ 2177457 h 3136102"/>
                <a:gd name="connsiteX58" fmla="*/ 2320413 w 2792362"/>
                <a:gd name="connsiteY58" fmla="*/ 2088967 h 3136102"/>
                <a:gd name="connsiteX59" fmla="*/ 2276168 w 2792362"/>
                <a:gd name="connsiteY59" fmla="*/ 2059470 h 3136102"/>
                <a:gd name="connsiteX60" fmla="*/ 2246672 w 2792362"/>
                <a:gd name="connsiteY60" fmla="*/ 2015225 h 3136102"/>
                <a:gd name="connsiteX61" fmla="*/ 2202426 w 2792362"/>
                <a:gd name="connsiteY61" fmla="*/ 2000476 h 3136102"/>
                <a:gd name="connsiteX62" fmla="*/ 2158181 w 2792362"/>
                <a:gd name="connsiteY62" fmla="*/ 1970980 h 3136102"/>
                <a:gd name="connsiteX63" fmla="*/ 2113936 w 2792362"/>
                <a:gd name="connsiteY63" fmla="*/ 1956231 h 3136102"/>
                <a:gd name="connsiteX64" fmla="*/ 2025446 w 2792362"/>
                <a:gd name="connsiteY64" fmla="*/ 1897238 h 3136102"/>
                <a:gd name="connsiteX65" fmla="*/ 1981201 w 2792362"/>
                <a:gd name="connsiteY65" fmla="*/ 1867741 h 3136102"/>
                <a:gd name="connsiteX66" fmla="*/ 1907459 w 2792362"/>
                <a:gd name="connsiteY66" fmla="*/ 1779251 h 3136102"/>
                <a:gd name="connsiteX67" fmla="*/ 1804220 w 2792362"/>
                <a:gd name="connsiteY67" fmla="*/ 1661263 h 3136102"/>
                <a:gd name="connsiteX68" fmla="*/ 1759975 w 2792362"/>
                <a:gd name="connsiteY68" fmla="*/ 1572773 h 3136102"/>
                <a:gd name="connsiteX69" fmla="*/ 1730478 w 2792362"/>
                <a:gd name="connsiteY69" fmla="*/ 1484283 h 3136102"/>
                <a:gd name="connsiteX70" fmla="*/ 1700981 w 2792362"/>
                <a:gd name="connsiteY70" fmla="*/ 1395792 h 3136102"/>
                <a:gd name="connsiteX71" fmla="*/ 1686233 w 2792362"/>
                <a:gd name="connsiteY71" fmla="*/ 1351547 h 3136102"/>
                <a:gd name="connsiteX72" fmla="*/ 1612491 w 2792362"/>
                <a:gd name="connsiteY72" fmla="*/ 1263057 h 3136102"/>
                <a:gd name="connsiteX73" fmla="*/ 1538749 w 2792362"/>
                <a:gd name="connsiteY73" fmla="*/ 1189315 h 3136102"/>
                <a:gd name="connsiteX74" fmla="*/ 1509252 w 2792362"/>
                <a:gd name="connsiteY74" fmla="*/ 1145070 h 3136102"/>
                <a:gd name="connsiteX75" fmla="*/ 1465007 w 2792362"/>
                <a:gd name="connsiteY75" fmla="*/ 1130321 h 3136102"/>
                <a:gd name="connsiteX76" fmla="*/ 1435510 w 2792362"/>
                <a:gd name="connsiteY76" fmla="*/ 1041831 h 3136102"/>
                <a:gd name="connsiteX77" fmla="*/ 1420762 w 2792362"/>
                <a:gd name="connsiteY77" fmla="*/ 997586 h 3136102"/>
                <a:gd name="connsiteX78" fmla="*/ 1391265 w 2792362"/>
                <a:gd name="connsiteY78" fmla="*/ 879599 h 3136102"/>
                <a:gd name="connsiteX79" fmla="*/ 1347020 w 2792362"/>
                <a:gd name="connsiteY79" fmla="*/ 732115 h 3136102"/>
                <a:gd name="connsiteX80" fmla="*/ 1332272 w 2792362"/>
                <a:gd name="connsiteY80" fmla="*/ 540386 h 3136102"/>
                <a:gd name="connsiteX81" fmla="*/ 1317523 w 2792362"/>
                <a:gd name="connsiteY81" fmla="*/ 496141 h 3136102"/>
                <a:gd name="connsiteX82" fmla="*/ 1302775 w 2792362"/>
                <a:gd name="connsiteY82" fmla="*/ 407651 h 3136102"/>
                <a:gd name="connsiteX83" fmla="*/ 1273278 w 2792362"/>
                <a:gd name="connsiteY83" fmla="*/ 319160 h 3136102"/>
                <a:gd name="connsiteX84" fmla="*/ 1258530 w 2792362"/>
                <a:gd name="connsiteY84" fmla="*/ 260167 h 3136102"/>
                <a:gd name="connsiteX85" fmla="*/ 1229033 w 2792362"/>
                <a:gd name="connsiteY85" fmla="*/ 171676 h 3136102"/>
                <a:gd name="connsiteX86" fmla="*/ 1214284 w 2792362"/>
                <a:gd name="connsiteY86" fmla="*/ 112683 h 3136102"/>
                <a:gd name="connsiteX87" fmla="*/ 1140542 w 2792362"/>
                <a:gd name="connsiteY87" fmla="*/ 24192 h 3136102"/>
                <a:gd name="connsiteX88" fmla="*/ 1096297 w 2792362"/>
                <a:gd name="connsiteY88" fmla="*/ 9444 h 3136102"/>
                <a:gd name="connsiteX89" fmla="*/ 855406 w 2792362"/>
                <a:gd name="connsiteY89" fmla="*/ 6987 h 3136102"/>
                <a:gd name="connsiteX90" fmla="*/ 550606 w 2792362"/>
                <a:gd name="connsiteY90" fmla="*/ 6987 h 3136102"/>
                <a:gd name="connsiteX91" fmla="*/ 226142 w 2792362"/>
                <a:gd name="connsiteY91" fmla="*/ 9444 h 3136102"/>
                <a:gd name="connsiteX92" fmla="*/ 93406 w 2792362"/>
                <a:gd name="connsiteY92" fmla="*/ 6987 h 3136102"/>
                <a:gd name="connsiteX93" fmla="*/ 17206 w 2792362"/>
                <a:gd name="connsiteY93" fmla="*/ 6986 h 3136102"/>
                <a:gd name="connsiteX94" fmla="*/ 93406 w 2792362"/>
                <a:gd name="connsiteY94" fmla="*/ 6987 h 3136102"/>
                <a:gd name="connsiteX0" fmla="*/ 93406 w 2792362"/>
                <a:gd name="connsiteY0" fmla="*/ 6987 h 3136102"/>
                <a:gd name="connsiteX1" fmla="*/ 93406 w 2792362"/>
                <a:gd name="connsiteY1" fmla="*/ 83187 h 3136102"/>
                <a:gd name="connsiteX2" fmla="*/ 93406 w 2792362"/>
                <a:gd name="connsiteY2" fmla="*/ 311787 h 3136102"/>
                <a:gd name="connsiteX3" fmla="*/ 93406 w 2792362"/>
                <a:gd name="connsiteY3" fmla="*/ 464187 h 3136102"/>
                <a:gd name="connsiteX4" fmla="*/ 49162 w 2792362"/>
                <a:gd name="connsiteY4" fmla="*/ 496141 h 3136102"/>
                <a:gd name="connsiteX5" fmla="*/ 78659 w 2792362"/>
                <a:gd name="connsiteY5" fmla="*/ 599380 h 3136102"/>
                <a:gd name="connsiteX6" fmla="*/ 108155 w 2792362"/>
                <a:gd name="connsiteY6" fmla="*/ 643625 h 3136102"/>
                <a:gd name="connsiteX7" fmla="*/ 122904 w 2792362"/>
                <a:gd name="connsiteY7" fmla="*/ 717367 h 3136102"/>
                <a:gd name="connsiteX8" fmla="*/ 137652 w 2792362"/>
                <a:gd name="connsiteY8" fmla="*/ 805857 h 3136102"/>
                <a:gd name="connsiteX9" fmla="*/ 240891 w 2792362"/>
                <a:gd name="connsiteY9" fmla="*/ 938592 h 3136102"/>
                <a:gd name="connsiteX10" fmla="*/ 270388 w 2792362"/>
                <a:gd name="connsiteY10" fmla="*/ 982838 h 3136102"/>
                <a:gd name="connsiteX11" fmla="*/ 285136 w 2792362"/>
                <a:gd name="connsiteY11" fmla="*/ 1086076 h 3136102"/>
                <a:gd name="connsiteX12" fmla="*/ 344130 w 2792362"/>
                <a:gd name="connsiteY12" fmla="*/ 1174567 h 3136102"/>
                <a:gd name="connsiteX13" fmla="*/ 358878 w 2792362"/>
                <a:gd name="connsiteY13" fmla="*/ 1248309 h 3136102"/>
                <a:gd name="connsiteX14" fmla="*/ 417872 w 2792362"/>
                <a:gd name="connsiteY14" fmla="*/ 1336799 h 3136102"/>
                <a:gd name="connsiteX15" fmla="*/ 476865 w 2792362"/>
                <a:gd name="connsiteY15" fmla="*/ 1469534 h 3136102"/>
                <a:gd name="connsiteX16" fmla="*/ 550607 w 2792362"/>
                <a:gd name="connsiteY16" fmla="*/ 1602270 h 3136102"/>
                <a:gd name="connsiteX17" fmla="*/ 594852 w 2792362"/>
                <a:gd name="connsiteY17" fmla="*/ 1631767 h 3136102"/>
                <a:gd name="connsiteX18" fmla="*/ 609601 w 2792362"/>
                <a:gd name="connsiteY18" fmla="*/ 1676012 h 3136102"/>
                <a:gd name="connsiteX19" fmla="*/ 668594 w 2792362"/>
                <a:gd name="connsiteY19" fmla="*/ 1764502 h 3136102"/>
                <a:gd name="connsiteX20" fmla="*/ 683342 w 2792362"/>
                <a:gd name="connsiteY20" fmla="*/ 1808747 h 3136102"/>
                <a:gd name="connsiteX21" fmla="*/ 771833 w 2792362"/>
                <a:gd name="connsiteY21" fmla="*/ 1941483 h 3136102"/>
                <a:gd name="connsiteX22" fmla="*/ 801330 w 2792362"/>
                <a:gd name="connsiteY22" fmla="*/ 1985728 h 3136102"/>
                <a:gd name="connsiteX23" fmla="*/ 830826 w 2792362"/>
                <a:gd name="connsiteY23" fmla="*/ 2059470 h 3136102"/>
                <a:gd name="connsiteX24" fmla="*/ 963562 w 2792362"/>
                <a:gd name="connsiteY24" fmla="*/ 2177457 h 3136102"/>
                <a:gd name="connsiteX25" fmla="*/ 1037304 w 2792362"/>
                <a:gd name="connsiteY25" fmla="*/ 2310192 h 3136102"/>
                <a:gd name="connsiteX26" fmla="*/ 1096297 w 2792362"/>
                <a:gd name="connsiteY26" fmla="*/ 2398683 h 3136102"/>
                <a:gd name="connsiteX27" fmla="*/ 1125794 w 2792362"/>
                <a:gd name="connsiteY27" fmla="*/ 2442928 h 3136102"/>
                <a:gd name="connsiteX28" fmla="*/ 1170039 w 2792362"/>
                <a:gd name="connsiteY28" fmla="*/ 2472425 h 3136102"/>
                <a:gd name="connsiteX29" fmla="*/ 1199536 w 2792362"/>
                <a:gd name="connsiteY29" fmla="*/ 2516670 h 3136102"/>
                <a:gd name="connsiteX30" fmla="*/ 1288026 w 2792362"/>
                <a:gd name="connsiteY30" fmla="*/ 2590412 h 3136102"/>
                <a:gd name="connsiteX31" fmla="*/ 1317523 w 2792362"/>
                <a:gd name="connsiteY31" fmla="*/ 2634657 h 3136102"/>
                <a:gd name="connsiteX32" fmla="*/ 1406013 w 2792362"/>
                <a:gd name="connsiteY32" fmla="*/ 2664154 h 3136102"/>
                <a:gd name="connsiteX33" fmla="*/ 1479755 w 2792362"/>
                <a:gd name="connsiteY33" fmla="*/ 2737896 h 3136102"/>
                <a:gd name="connsiteX34" fmla="*/ 1568246 w 2792362"/>
                <a:gd name="connsiteY34" fmla="*/ 2826386 h 3136102"/>
                <a:gd name="connsiteX35" fmla="*/ 1612491 w 2792362"/>
                <a:gd name="connsiteY35" fmla="*/ 2870631 h 3136102"/>
                <a:gd name="connsiteX36" fmla="*/ 1700981 w 2792362"/>
                <a:gd name="connsiteY36" fmla="*/ 2914876 h 3136102"/>
                <a:gd name="connsiteX37" fmla="*/ 1774723 w 2792362"/>
                <a:gd name="connsiteY37" fmla="*/ 3003367 h 3136102"/>
                <a:gd name="connsiteX38" fmla="*/ 1818968 w 2792362"/>
                <a:gd name="connsiteY38" fmla="*/ 3047612 h 3136102"/>
                <a:gd name="connsiteX39" fmla="*/ 1951704 w 2792362"/>
                <a:gd name="connsiteY39" fmla="*/ 3106605 h 3136102"/>
                <a:gd name="connsiteX40" fmla="*/ 2099188 w 2792362"/>
                <a:gd name="connsiteY40" fmla="*/ 3136102 h 3136102"/>
                <a:gd name="connsiteX41" fmla="*/ 2497394 w 2792362"/>
                <a:gd name="connsiteY41" fmla="*/ 3121354 h 3136102"/>
                <a:gd name="connsiteX42" fmla="*/ 2600633 w 2792362"/>
                <a:gd name="connsiteY42" fmla="*/ 3106605 h 3136102"/>
                <a:gd name="connsiteX43" fmla="*/ 2718620 w 2792362"/>
                <a:gd name="connsiteY43" fmla="*/ 3091857 h 3136102"/>
                <a:gd name="connsiteX44" fmla="*/ 2762865 w 2792362"/>
                <a:gd name="connsiteY44" fmla="*/ 3077109 h 3136102"/>
                <a:gd name="connsiteX45" fmla="*/ 2777613 w 2792362"/>
                <a:gd name="connsiteY45" fmla="*/ 3032863 h 3136102"/>
                <a:gd name="connsiteX46" fmla="*/ 2792362 w 2792362"/>
                <a:gd name="connsiteY46" fmla="*/ 2959121 h 3136102"/>
                <a:gd name="connsiteX47" fmla="*/ 2777613 w 2792362"/>
                <a:gd name="connsiteY47" fmla="*/ 2796889 h 3136102"/>
                <a:gd name="connsiteX48" fmla="*/ 2733368 w 2792362"/>
                <a:gd name="connsiteY48" fmla="*/ 2664154 h 3136102"/>
                <a:gd name="connsiteX49" fmla="*/ 2703872 w 2792362"/>
                <a:gd name="connsiteY49" fmla="*/ 2575663 h 3136102"/>
                <a:gd name="connsiteX50" fmla="*/ 2689123 w 2792362"/>
                <a:gd name="connsiteY50" fmla="*/ 2531418 h 3136102"/>
                <a:gd name="connsiteX51" fmla="*/ 2659626 w 2792362"/>
                <a:gd name="connsiteY51" fmla="*/ 2487173 h 3136102"/>
                <a:gd name="connsiteX52" fmla="*/ 2615381 w 2792362"/>
                <a:gd name="connsiteY52" fmla="*/ 2398683 h 3136102"/>
                <a:gd name="connsiteX53" fmla="*/ 2600633 w 2792362"/>
                <a:gd name="connsiteY53" fmla="*/ 2354438 h 3136102"/>
                <a:gd name="connsiteX54" fmla="*/ 2556388 w 2792362"/>
                <a:gd name="connsiteY54" fmla="*/ 2310192 h 3136102"/>
                <a:gd name="connsiteX55" fmla="*/ 2526891 w 2792362"/>
                <a:gd name="connsiteY55" fmla="*/ 2265947 h 3136102"/>
                <a:gd name="connsiteX56" fmla="*/ 2482646 w 2792362"/>
                <a:gd name="connsiteY56" fmla="*/ 2221702 h 3136102"/>
                <a:gd name="connsiteX57" fmla="*/ 2453149 w 2792362"/>
                <a:gd name="connsiteY57" fmla="*/ 2177457 h 3136102"/>
                <a:gd name="connsiteX58" fmla="*/ 2320413 w 2792362"/>
                <a:gd name="connsiteY58" fmla="*/ 2088967 h 3136102"/>
                <a:gd name="connsiteX59" fmla="*/ 2276168 w 2792362"/>
                <a:gd name="connsiteY59" fmla="*/ 2059470 h 3136102"/>
                <a:gd name="connsiteX60" fmla="*/ 2246672 w 2792362"/>
                <a:gd name="connsiteY60" fmla="*/ 2015225 h 3136102"/>
                <a:gd name="connsiteX61" fmla="*/ 2202426 w 2792362"/>
                <a:gd name="connsiteY61" fmla="*/ 2000476 h 3136102"/>
                <a:gd name="connsiteX62" fmla="*/ 2158181 w 2792362"/>
                <a:gd name="connsiteY62" fmla="*/ 1970980 h 3136102"/>
                <a:gd name="connsiteX63" fmla="*/ 2113936 w 2792362"/>
                <a:gd name="connsiteY63" fmla="*/ 1956231 h 3136102"/>
                <a:gd name="connsiteX64" fmla="*/ 2025446 w 2792362"/>
                <a:gd name="connsiteY64" fmla="*/ 1897238 h 3136102"/>
                <a:gd name="connsiteX65" fmla="*/ 1981201 w 2792362"/>
                <a:gd name="connsiteY65" fmla="*/ 1867741 h 3136102"/>
                <a:gd name="connsiteX66" fmla="*/ 1907459 w 2792362"/>
                <a:gd name="connsiteY66" fmla="*/ 1779251 h 3136102"/>
                <a:gd name="connsiteX67" fmla="*/ 1804220 w 2792362"/>
                <a:gd name="connsiteY67" fmla="*/ 1661263 h 3136102"/>
                <a:gd name="connsiteX68" fmla="*/ 1759975 w 2792362"/>
                <a:gd name="connsiteY68" fmla="*/ 1572773 h 3136102"/>
                <a:gd name="connsiteX69" fmla="*/ 1730478 w 2792362"/>
                <a:gd name="connsiteY69" fmla="*/ 1484283 h 3136102"/>
                <a:gd name="connsiteX70" fmla="*/ 1700981 w 2792362"/>
                <a:gd name="connsiteY70" fmla="*/ 1395792 h 3136102"/>
                <a:gd name="connsiteX71" fmla="*/ 1686233 w 2792362"/>
                <a:gd name="connsiteY71" fmla="*/ 1351547 h 3136102"/>
                <a:gd name="connsiteX72" fmla="*/ 1612491 w 2792362"/>
                <a:gd name="connsiteY72" fmla="*/ 1263057 h 3136102"/>
                <a:gd name="connsiteX73" fmla="*/ 1538749 w 2792362"/>
                <a:gd name="connsiteY73" fmla="*/ 1189315 h 3136102"/>
                <a:gd name="connsiteX74" fmla="*/ 1509252 w 2792362"/>
                <a:gd name="connsiteY74" fmla="*/ 1145070 h 3136102"/>
                <a:gd name="connsiteX75" fmla="*/ 1465007 w 2792362"/>
                <a:gd name="connsiteY75" fmla="*/ 1130321 h 3136102"/>
                <a:gd name="connsiteX76" fmla="*/ 1435510 w 2792362"/>
                <a:gd name="connsiteY76" fmla="*/ 1041831 h 3136102"/>
                <a:gd name="connsiteX77" fmla="*/ 1420762 w 2792362"/>
                <a:gd name="connsiteY77" fmla="*/ 997586 h 3136102"/>
                <a:gd name="connsiteX78" fmla="*/ 1391265 w 2792362"/>
                <a:gd name="connsiteY78" fmla="*/ 879599 h 3136102"/>
                <a:gd name="connsiteX79" fmla="*/ 1347020 w 2792362"/>
                <a:gd name="connsiteY79" fmla="*/ 732115 h 3136102"/>
                <a:gd name="connsiteX80" fmla="*/ 1332272 w 2792362"/>
                <a:gd name="connsiteY80" fmla="*/ 540386 h 3136102"/>
                <a:gd name="connsiteX81" fmla="*/ 1317523 w 2792362"/>
                <a:gd name="connsiteY81" fmla="*/ 496141 h 3136102"/>
                <a:gd name="connsiteX82" fmla="*/ 1302775 w 2792362"/>
                <a:gd name="connsiteY82" fmla="*/ 407651 h 3136102"/>
                <a:gd name="connsiteX83" fmla="*/ 1273278 w 2792362"/>
                <a:gd name="connsiteY83" fmla="*/ 319160 h 3136102"/>
                <a:gd name="connsiteX84" fmla="*/ 1258530 w 2792362"/>
                <a:gd name="connsiteY84" fmla="*/ 260167 h 3136102"/>
                <a:gd name="connsiteX85" fmla="*/ 1229033 w 2792362"/>
                <a:gd name="connsiteY85" fmla="*/ 171676 h 3136102"/>
                <a:gd name="connsiteX86" fmla="*/ 1214284 w 2792362"/>
                <a:gd name="connsiteY86" fmla="*/ 112683 h 3136102"/>
                <a:gd name="connsiteX87" fmla="*/ 1140542 w 2792362"/>
                <a:gd name="connsiteY87" fmla="*/ 24192 h 3136102"/>
                <a:gd name="connsiteX88" fmla="*/ 1096297 w 2792362"/>
                <a:gd name="connsiteY88" fmla="*/ 9444 h 3136102"/>
                <a:gd name="connsiteX89" fmla="*/ 855406 w 2792362"/>
                <a:gd name="connsiteY89" fmla="*/ 6987 h 3136102"/>
                <a:gd name="connsiteX90" fmla="*/ 550606 w 2792362"/>
                <a:gd name="connsiteY90" fmla="*/ 6987 h 3136102"/>
                <a:gd name="connsiteX91" fmla="*/ 226142 w 2792362"/>
                <a:gd name="connsiteY91" fmla="*/ 9444 h 3136102"/>
                <a:gd name="connsiteX92" fmla="*/ 93406 w 2792362"/>
                <a:gd name="connsiteY92" fmla="*/ 6987 h 3136102"/>
                <a:gd name="connsiteX93" fmla="*/ 17206 w 2792362"/>
                <a:gd name="connsiteY93" fmla="*/ 6986 h 3136102"/>
                <a:gd name="connsiteX94" fmla="*/ 93406 w 2792362"/>
                <a:gd name="connsiteY94" fmla="*/ 6987 h 3136102"/>
                <a:gd name="connsiteX0" fmla="*/ 93406 w 2792362"/>
                <a:gd name="connsiteY0" fmla="*/ 6987 h 3136102"/>
                <a:gd name="connsiteX1" fmla="*/ 93406 w 2792362"/>
                <a:gd name="connsiteY1" fmla="*/ 83187 h 3136102"/>
                <a:gd name="connsiteX2" fmla="*/ 93406 w 2792362"/>
                <a:gd name="connsiteY2" fmla="*/ 311787 h 3136102"/>
                <a:gd name="connsiteX3" fmla="*/ 93406 w 2792362"/>
                <a:gd name="connsiteY3" fmla="*/ 464187 h 3136102"/>
                <a:gd name="connsiteX4" fmla="*/ 78659 w 2792362"/>
                <a:gd name="connsiteY4" fmla="*/ 599380 h 3136102"/>
                <a:gd name="connsiteX5" fmla="*/ 108155 w 2792362"/>
                <a:gd name="connsiteY5" fmla="*/ 643625 h 3136102"/>
                <a:gd name="connsiteX6" fmla="*/ 122904 w 2792362"/>
                <a:gd name="connsiteY6" fmla="*/ 717367 h 3136102"/>
                <a:gd name="connsiteX7" fmla="*/ 137652 w 2792362"/>
                <a:gd name="connsiteY7" fmla="*/ 805857 h 3136102"/>
                <a:gd name="connsiteX8" fmla="*/ 240891 w 2792362"/>
                <a:gd name="connsiteY8" fmla="*/ 938592 h 3136102"/>
                <a:gd name="connsiteX9" fmla="*/ 270388 w 2792362"/>
                <a:gd name="connsiteY9" fmla="*/ 982838 h 3136102"/>
                <a:gd name="connsiteX10" fmla="*/ 285136 w 2792362"/>
                <a:gd name="connsiteY10" fmla="*/ 1086076 h 3136102"/>
                <a:gd name="connsiteX11" fmla="*/ 344130 w 2792362"/>
                <a:gd name="connsiteY11" fmla="*/ 1174567 h 3136102"/>
                <a:gd name="connsiteX12" fmla="*/ 358878 w 2792362"/>
                <a:gd name="connsiteY12" fmla="*/ 1248309 h 3136102"/>
                <a:gd name="connsiteX13" fmla="*/ 417872 w 2792362"/>
                <a:gd name="connsiteY13" fmla="*/ 1336799 h 3136102"/>
                <a:gd name="connsiteX14" fmla="*/ 476865 w 2792362"/>
                <a:gd name="connsiteY14" fmla="*/ 1469534 h 3136102"/>
                <a:gd name="connsiteX15" fmla="*/ 550607 w 2792362"/>
                <a:gd name="connsiteY15" fmla="*/ 1602270 h 3136102"/>
                <a:gd name="connsiteX16" fmla="*/ 594852 w 2792362"/>
                <a:gd name="connsiteY16" fmla="*/ 1631767 h 3136102"/>
                <a:gd name="connsiteX17" fmla="*/ 609601 w 2792362"/>
                <a:gd name="connsiteY17" fmla="*/ 1676012 h 3136102"/>
                <a:gd name="connsiteX18" fmla="*/ 668594 w 2792362"/>
                <a:gd name="connsiteY18" fmla="*/ 1764502 h 3136102"/>
                <a:gd name="connsiteX19" fmla="*/ 683342 w 2792362"/>
                <a:gd name="connsiteY19" fmla="*/ 1808747 h 3136102"/>
                <a:gd name="connsiteX20" fmla="*/ 771833 w 2792362"/>
                <a:gd name="connsiteY20" fmla="*/ 1941483 h 3136102"/>
                <a:gd name="connsiteX21" fmla="*/ 801330 w 2792362"/>
                <a:gd name="connsiteY21" fmla="*/ 1985728 h 3136102"/>
                <a:gd name="connsiteX22" fmla="*/ 830826 w 2792362"/>
                <a:gd name="connsiteY22" fmla="*/ 2059470 h 3136102"/>
                <a:gd name="connsiteX23" fmla="*/ 963562 w 2792362"/>
                <a:gd name="connsiteY23" fmla="*/ 2177457 h 3136102"/>
                <a:gd name="connsiteX24" fmla="*/ 1037304 w 2792362"/>
                <a:gd name="connsiteY24" fmla="*/ 2310192 h 3136102"/>
                <a:gd name="connsiteX25" fmla="*/ 1096297 w 2792362"/>
                <a:gd name="connsiteY25" fmla="*/ 2398683 h 3136102"/>
                <a:gd name="connsiteX26" fmla="*/ 1125794 w 2792362"/>
                <a:gd name="connsiteY26" fmla="*/ 2442928 h 3136102"/>
                <a:gd name="connsiteX27" fmla="*/ 1170039 w 2792362"/>
                <a:gd name="connsiteY27" fmla="*/ 2472425 h 3136102"/>
                <a:gd name="connsiteX28" fmla="*/ 1199536 w 2792362"/>
                <a:gd name="connsiteY28" fmla="*/ 2516670 h 3136102"/>
                <a:gd name="connsiteX29" fmla="*/ 1288026 w 2792362"/>
                <a:gd name="connsiteY29" fmla="*/ 2590412 h 3136102"/>
                <a:gd name="connsiteX30" fmla="*/ 1317523 w 2792362"/>
                <a:gd name="connsiteY30" fmla="*/ 2634657 h 3136102"/>
                <a:gd name="connsiteX31" fmla="*/ 1406013 w 2792362"/>
                <a:gd name="connsiteY31" fmla="*/ 2664154 h 3136102"/>
                <a:gd name="connsiteX32" fmla="*/ 1479755 w 2792362"/>
                <a:gd name="connsiteY32" fmla="*/ 2737896 h 3136102"/>
                <a:gd name="connsiteX33" fmla="*/ 1568246 w 2792362"/>
                <a:gd name="connsiteY33" fmla="*/ 2826386 h 3136102"/>
                <a:gd name="connsiteX34" fmla="*/ 1612491 w 2792362"/>
                <a:gd name="connsiteY34" fmla="*/ 2870631 h 3136102"/>
                <a:gd name="connsiteX35" fmla="*/ 1700981 w 2792362"/>
                <a:gd name="connsiteY35" fmla="*/ 2914876 h 3136102"/>
                <a:gd name="connsiteX36" fmla="*/ 1774723 w 2792362"/>
                <a:gd name="connsiteY36" fmla="*/ 3003367 h 3136102"/>
                <a:gd name="connsiteX37" fmla="*/ 1818968 w 2792362"/>
                <a:gd name="connsiteY37" fmla="*/ 3047612 h 3136102"/>
                <a:gd name="connsiteX38" fmla="*/ 1951704 w 2792362"/>
                <a:gd name="connsiteY38" fmla="*/ 3106605 h 3136102"/>
                <a:gd name="connsiteX39" fmla="*/ 2099188 w 2792362"/>
                <a:gd name="connsiteY39" fmla="*/ 3136102 h 3136102"/>
                <a:gd name="connsiteX40" fmla="*/ 2497394 w 2792362"/>
                <a:gd name="connsiteY40" fmla="*/ 3121354 h 3136102"/>
                <a:gd name="connsiteX41" fmla="*/ 2600633 w 2792362"/>
                <a:gd name="connsiteY41" fmla="*/ 3106605 h 3136102"/>
                <a:gd name="connsiteX42" fmla="*/ 2718620 w 2792362"/>
                <a:gd name="connsiteY42" fmla="*/ 3091857 h 3136102"/>
                <a:gd name="connsiteX43" fmla="*/ 2762865 w 2792362"/>
                <a:gd name="connsiteY43" fmla="*/ 3077109 h 3136102"/>
                <a:gd name="connsiteX44" fmla="*/ 2777613 w 2792362"/>
                <a:gd name="connsiteY44" fmla="*/ 3032863 h 3136102"/>
                <a:gd name="connsiteX45" fmla="*/ 2792362 w 2792362"/>
                <a:gd name="connsiteY45" fmla="*/ 2959121 h 3136102"/>
                <a:gd name="connsiteX46" fmla="*/ 2777613 w 2792362"/>
                <a:gd name="connsiteY46" fmla="*/ 2796889 h 3136102"/>
                <a:gd name="connsiteX47" fmla="*/ 2733368 w 2792362"/>
                <a:gd name="connsiteY47" fmla="*/ 2664154 h 3136102"/>
                <a:gd name="connsiteX48" fmla="*/ 2703872 w 2792362"/>
                <a:gd name="connsiteY48" fmla="*/ 2575663 h 3136102"/>
                <a:gd name="connsiteX49" fmla="*/ 2689123 w 2792362"/>
                <a:gd name="connsiteY49" fmla="*/ 2531418 h 3136102"/>
                <a:gd name="connsiteX50" fmla="*/ 2659626 w 2792362"/>
                <a:gd name="connsiteY50" fmla="*/ 2487173 h 3136102"/>
                <a:gd name="connsiteX51" fmla="*/ 2615381 w 2792362"/>
                <a:gd name="connsiteY51" fmla="*/ 2398683 h 3136102"/>
                <a:gd name="connsiteX52" fmla="*/ 2600633 w 2792362"/>
                <a:gd name="connsiteY52" fmla="*/ 2354438 h 3136102"/>
                <a:gd name="connsiteX53" fmla="*/ 2556388 w 2792362"/>
                <a:gd name="connsiteY53" fmla="*/ 2310192 h 3136102"/>
                <a:gd name="connsiteX54" fmla="*/ 2526891 w 2792362"/>
                <a:gd name="connsiteY54" fmla="*/ 2265947 h 3136102"/>
                <a:gd name="connsiteX55" fmla="*/ 2482646 w 2792362"/>
                <a:gd name="connsiteY55" fmla="*/ 2221702 h 3136102"/>
                <a:gd name="connsiteX56" fmla="*/ 2453149 w 2792362"/>
                <a:gd name="connsiteY56" fmla="*/ 2177457 h 3136102"/>
                <a:gd name="connsiteX57" fmla="*/ 2320413 w 2792362"/>
                <a:gd name="connsiteY57" fmla="*/ 2088967 h 3136102"/>
                <a:gd name="connsiteX58" fmla="*/ 2276168 w 2792362"/>
                <a:gd name="connsiteY58" fmla="*/ 2059470 h 3136102"/>
                <a:gd name="connsiteX59" fmla="*/ 2246672 w 2792362"/>
                <a:gd name="connsiteY59" fmla="*/ 2015225 h 3136102"/>
                <a:gd name="connsiteX60" fmla="*/ 2202426 w 2792362"/>
                <a:gd name="connsiteY60" fmla="*/ 2000476 h 3136102"/>
                <a:gd name="connsiteX61" fmla="*/ 2158181 w 2792362"/>
                <a:gd name="connsiteY61" fmla="*/ 1970980 h 3136102"/>
                <a:gd name="connsiteX62" fmla="*/ 2113936 w 2792362"/>
                <a:gd name="connsiteY62" fmla="*/ 1956231 h 3136102"/>
                <a:gd name="connsiteX63" fmla="*/ 2025446 w 2792362"/>
                <a:gd name="connsiteY63" fmla="*/ 1897238 h 3136102"/>
                <a:gd name="connsiteX64" fmla="*/ 1981201 w 2792362"/>
                <a:gd name="connsiteY64" fmla="*/ 1867741 h 3136102"/>
                <a:gd name="connsiteX65" fmla="*/ 1907459 w 2792362"/>
                <a:gd name="connsiteY65" fmla="*/ 1779251 h 3136102"/>
                <a:gd name="connsiteX66" fmla="*/ 1804220 w 2792362"/>
                <a:gd name="connsiteY66" fmla="*/ 1661263 h 3136102"/>
                <a:gd name="connsiteX67" fmla="*/ 1759975 w 2792362"/>
                <a:gd name="connsiteY67" fmla="*/ 1572773 h 3136102"/>
                <a:gd name="connsiteX68" fmla="*/ 1730478 w 2792362"/>
                <a:gd name="connsiteY68" fmla="*/ 1484283 h 3136102"/>
                <a:gd name="connsiteX69" fmla="*/ 1700981 w 2792362"/>
                <a:gd name="connsiteY69" fmla="*/ 1395792 h 3136102"/>
                <a:gd name="connsiteX70" fmla="*/ 1686233 w 2792362"/>
                <a:gd name="connsiteY70" fmla="*/ 1351547 h 3136102"/>
                <a:gd name="connsiteX71" fmla="*/ 1612491 w 2792362"/>
                <a:gd name="connsiteY71" fmla="*/ 1263057 h 3136102"/>
                <a:gd name="connsiteX72" fmla="*/ 1538749 w 2792362"/>
                <a:gd name="connsiteY72" fmla="*/ 1189315 h 3136102"/>
                <a:gd name="connsiteX73" fmla="*/ 1509252 w 2792362"/>
                <a:gd name="connsiteY73" fmla="*/ 1145070 h 3136102"/>
                <a:gd name="connsiteX74" fmla="*/ 1465007 w 2792362"/>
                <a:gd name="connsiteY74" fmla="*/ 1130321 h 3136102"/>
                <a:gd name="connsiteX75" fmla="*/ 1435510 w 2792362"/>
                <a:gd name="connsiteY75" fmla="*/ 1041831 h 3136102"/>
                <a:gd name="connsiteX76" fmla="*/ 1420762 w 2792362"/>
                <a:gd name="connsiteY76" fmla="*/ 997586 h 3136102"/>
                <a:gd name="connsiteX77" fmla="*/ 1391265 w 2792362"/>
                <a:gd name="connsiteY77" fmla="*/ 879599 h 3136102"/>
                <a:gd name="connsiteX78" fmla="*/ 1347020 w 2792362"/>
                <a:gd name="connsiteY78" fmla="*/ 732115 h 3136102"/>
                <a:gd name="connsiteX79" fmla="*/ 1332272 w 2792362"/>
                <a:gd name="connsiteY79" fmla="*/ 540386 h 3136102"/>
                <a:gd name="connsiteX80" fmla="*/ 1317523 w 2792362"/>
                <a:gd name="connsiteY80" fmla="*/ 496141 h 3136102"/>
                <a:gd name="connsiteX81" fmla="*/ 1302775 w 2792362"/>
                <a:gd name="connsiteY81" fmla="*/ 407651 h 3136102"/>
                <a:gd name="connsiteX82" fmla="*/ 1273278 w 2792362"/>
                <a:gd name="connsiteY82" fmla="*/ 319160 h 3136102"/>
                <a:gd name="connsiteX83" fmla="*/ 1258530 w 2792362"/>
                <a:gd name="connsiteY83" fmla="*/ 260167 h 3136102"/>
                <a:gd name="connsiteX84" fmla="*/ 1229033 w 2792362"/>
                <a:gd name="connsiteY84" fmla="*/ 171676 h 3136102"/>
                <a:gd name="connsiteX85" fmla="*/ 1214284 w 2792362"/>
                <a:gd name="connsiteY85" fmla="*/ 112683 h 3136102"/>
                <a:gd name="connsiteX86" fmla="*/ 1140542 w 2792362"/>
                <a:gd name="connsiteY86" fmla="*/ 24192 h 3136102"/>
                <a:gd name="connsiteX87" fmla="*/ 1096297 w 2792362"/>
                <a:gd name="connsiteY87" fmla="*/ 9444 h 3136102"/>
                <a:gd name="connsiteX88" fmla="*/ 855406 w 2792362"/>
                <a:gd name="connsiteY88" fmla="*/ 6987 h 3136102"/>
                <a:gd name="connsiteX89" fmla="*/ 550606 w 2792362"/>
                <a:gd name="connsiteY89" fmla="*/ 6987 h 3136102"/>
                <a:gd name="connsiteX90" fmla="*/ 226142 w 2792362"/>
                <a:gd name="connsiteY90" fmla="*/ 9444 h 3136102"/>
                <a:gd name="connsiteX91" fmla="*/ 93406 w 2792362"/>
                <a:gd name="connsiteY91" fmla="*/ 6987 h 3136102"/>
                <a:gd name="connsiteX92" fmla="*/ 17206 w 2792362"/>
                <a:gd name="connsiteY92" fmla="*/ 6986 h 3136102"/>
                <a:gd name="connsiteX93" fmla="*/ 93406 w 2792362"/>
                <a:gd name="connsiteY93" fmla="*/ 6987 h 3136102"/>
                <a:gd name="connsiteX0" fmla="*/ 93406 w 2792362"/>
                <a:gd name="connsiteY0" fmla="*/ 6987 h 3136102"/>
                <a:gd name="connsiteX1" fmla="*/ 93406 w 2792362"/>
                <a:gd name="connsiteY1" fmla="*/ 83187 h 3136102"/>
                <a:gd name="connsiteX2" fmla="*/ 93406 w 2792362"/>
                <a:gd name="connsiteY2" fmla="*/ 311787 h 3136102"/>
                <a:gd name="connsiteX3" fmla="*/ 93406 w 2792362"/>
                <a:gd name="connsiteY3" fmla="*/ 464187 h 3136102"/>
                <a:gd name="connsiteX4" fmla="*/ 78659 w 2792362"/>
                <a:gd name="connsiteY4" fmla="*/ 599380 h 3136102"/>
                <a:gd name="connsiteX5" fmla="*/ 108155 w 2792362"/>
                <a:gd name="connsiteY5" fmla="*/ 643625 h 3136102"/>
                <a:gd name="connsiteX6" fmla="*/ 122904 w 2792362"/>
                <a:gd name="connsiteY6" fmla="*/ 717367 h 3136102"/>
                <a:gd name="connsiteX7" fmla="*/ 137652 w 2792362"/>
                <a:gd name="connsiteY7" fmla="*/ 805857 h 3136102"/>
                <a:gd name="connsiteX8" fmla="*/ 240891 w 2792362"/>
                <a:gd name="connsiteY8" fmla="*/ 938592 h 3136102"/>
                <a:gd name="connsiteX9" fmla="*/ 270388 w 2792362"/>
                <a:gd name="connsiteY9" fmla="*/ 982838 h 3136102"/>
                <a:gd name="connsiteX10" fmla="*/ 285136 w 2792362"/>
                <a:gd name="connsiteY10" fmla="*/ 1086076 h 3136102"/>
                <a:gd name="connsiteX11" fmla="*/ 344130 w 2792362"/>
                <a:gd name="connsiteY11" fmla="*/ 1174567 h 3136102"/>
                <a:gd name="connsiteX12" fmla="*/ 358878 w 2792362"/>
                <a:gd name="connsiteY12" fmla="*/ 1248309 h 3136102"/>
                <a:gd name="connsiteX13" fmla="*/ 417872 w 2792362"/>
                <a:gd name="connsiteY13" fmla="*/ 1336799 h 3136102"/>
                <a:gd name="connsiteX14" fmla="*/ 476865 w 2792362"/>
                <a:gd name="connsiteY14" fmla="*/ 1469534 h 3136102"/>
                <a:gd name="connsiteX15" fmla="*/ 550607 w 2792362"/>
                <a:gd name="connsiteY15" fmla="*/ 1602270 h 3136102"/>
                <a:gd name="connsiteX16" fmla="*/ 594852 w 2792362"/>
                <a:gd name="connsiteY16" fmla="*/ 1631767 h 3136102"/>
                <a:gd name="connsiteX17" fmla="*/ 609601 w 2792362"/>
                <a:gd name="connsiteY17" fmla="*/ 1676012 h 3136102"/>
                <a:gd name="connsiteX18" fmla="*/ 668594 w 2792362"/>
                <a:gd name="connsiteY18" fmla="*/ 1764502 h 3136102"/>
                <a:gd name="connsiteX19" fmla="*/ 683342 w 2792362"/>
                <a:gd name="connsiteY19" fmla="*/ 1808747 h 3136102"/>
                <a:gd name="connsiteX20" fmla="*/ 771833 w 2792362"/>
                <a:gd name="connsiteY20" fmla="*/ 1941483 h 3136102"/>
                <a:gd name="connsiteX21" fmla="*/ 801330 w 2792362"/>
                <a:gd name="connsiteY21" fmla="*/ 1985728 h 3136102"/>
                <a:gd name="connsiteX22" fmla="*/ 830826 w 2792362"/>
                <a:gd name="connsiteY22" fmla="*/ 2059470 h 3136102"/>
                <a:gd name="connsiteX23" fmla="*/ 963562 w 2792362"/>
                <a:gd name="connsiteY23" fmla="*/ 2177457 h 3136102"/>
                <a:gd name="connsiteX24" fmla="*/ 1037304 w 2792362"/>
                <a:gd name="connsiteY24" fmla="*/ 2310192 h 3136102"/>
                <a:gd name="connsiteX25" fmla="*/ 1096297 w 2792362"/>
                <a:gd name="connsiteY25" fmla="*/ 2398683 h 3136102"/>
                <a:gd name="connsiteX26" fmla="*/ 1125794 w 2792362"/>
                <a:gd name="connsiteY26" fmla="*/ 2442928 h 3136102"/>
                <a:gd name="connsiteX27" fmla="*/ 1170039 w 2792362"/>
                <a:gd name="connsiteY27" fmla="*/ 2472425 h 3136102"/>
                <a:gd name="connsiteX28" fmla="*/ 1199536 w 2792362"/>
                <a:gd name="connsiteY28" fmla="*/ 2516670 h 3136102"/>
                <a:gd name="connsiteX29" fmla="*/ 1288026 w 2792362"/>
                <a:gd name="connsiteY29" fmla="*/ 2590412 h 3136102"/>
                <a:gd name="connsiteX30" fmla="*/ 1317523 w 2792362"/>
                <a:gd name="connsiteY30" fmla="*/ 2634657 h 3136102"/>
                <a:gd name="connsiteX31" fmla="*/ 1406013 w 2792362"/>
                <a:gd name="connsiteY31" fmla="*/ 2664154 h 3136102"/>
                <a:gd name="connsiteX32" fmla="*/ 1479755 w 2792362"/>
                <a:gd name="connsiteY32" fmla="*/ 2737896 h 3136102"/>
                <a:gd name="connsiteX33" fmla="*/ 1568246 w 2792362"/>
                <a:gd name="connsiteY33" fmla="*/ 2826386 h 3136102"/>
                <a:gd name="connsiteX34" fmla="*/ 1612491 w 2792362"/>
                <a:gd name="connsiteY34" fmla="*/ 2870631 h 3136102"/>
                <a:gd name="connsiteX35" fmla="*/ 1700981 w 2792362"/>
                <a:gd name="connsiteY35" fmla="*/ 2914876 h 3136102"/>
                <a:gd name="connsiteX36" fmla="*/ 1774723 w 2792362"/>
                <a:gd name="connsiteY36" fmla="*/ 3003367 h 3136102"/>
                <a:gd name="connsiteX37" fmla="*/ 1818968 w 2792362"/>
                <a:gd name="connsiteY37" fmla="*/ 3047612 h 3136102"/>
                <a:gd name="connsiteX38" fmla="*/ 1951704 w 2792362"/>
                <a:gd name="connsiteY38" fmla="*/ 3106605 h 3136102"/>
                <a:gd name="connsiteX39" fmla="*/ 2099188 w 2792362"/>
                <a:gd name="connsiteY39" fmla="*/ 3136102 h 3136102"/>
                <a:gd name="connsiteX40" fmla="*/ 2497394 w 2792362"/>
                <a:gd name="connsiteY40" fmla="*/ 3121354 h 3136102"/>
                <a:gd name="connsiteX41" fmla="*/ 2600633 w 2792362"/>
                <a:gd name="connsiteY41" fmla="*/ 3106605 h 3136102"/>
                <a:gd name="connsiteX42" fmla="*/ 2718620 w 2792362"/>
                <a:gd name="connsiteY42" fmla="*/ 3091857 h 3136102"/>
                <a:gd name="connsiteX43" fmla="*/ 2762865 w 2792362"/>
                <a:gd name="connsiteY43" fmla="*/ 3077109 h 3136102"/>
                <a:gd name="connsiteX44" fmla="*/ 2777613 w 2792362"/>
                <a:gd name="connsiteY44" fmla="*/ 3032863 h 3136102"/>
                <a:gd name="connsiteX45" fmla="*/ 2792362 w 2792362"/>
                <a:gd name="connsiteY45" fmla="*/ 2959121 h 3136102"/>
                <a:gd name="connsiteX46" fmla="*/ 2777613 w 2792362"/>
                <a:gd name="connsiteY46" fmla="*/ 2796889 h 3136102"/>
                <a:gd name="connsiteX47" fmla="*/ 2733368 w 2792362"/>
                <a:gd name="connsiteY47" fmla="*/ 2664154 h 3136102"/>
                <a:gd name="connsiteX48" fmla="*/ 2703872 w 2792362"/>
                <a:gd name="connsiteY48" fmla="*/ 2575663 h 3136102"/>
                <a:gd name="connsiteX49" fmla="*/ 2689123 w 2792362"/>
                <a:gd name="connsiteY49" fmla="*/ 2531418 h 3136102"/>
                <a:gd name="connsiteX50" fmla="*/ 2659626 w 2792362"/>
                <a:gd name="connsiteY50" fmla="*/ 2487173 h 3136102"/>
                <a:gd name="connsiteX51" fmla="*/ 2615381 w 2792362"/>
                <a:gd name="connsiteY51" fmla="*/ 2398683 h 3136102"/>
                <a:gd name="connsiteX52" fmla="*/ 2600633 w 2792362"/>
                <a:gd name="connsiteY52" fmla="*/ 2354438 h 3136102"/>
                <a:gd name="connsiteX53" fmla="*/ 2556388 w 2792362"/>
                <a:gd name="connsiteY53" fmla="*/ 2310192 h 3136102"/>
                <a:gd name="connsiteX54" fmla="*/ 2526891 w 2792362"/>
                <a:gd name="connsiteY54" fmla="*/ 2265947 h 3136102"/>
                <a:gd name="connsiteX55" fmla="*/ 2482646 w 2792362"/>
                <a:gd name="connsiteY55" fmla="*/ 2221702 h 3136102"/>
                <a:gd name="connsiteX56" fmla="*/ 2453149 w 2792362"/>
                <a:gd name="connsiteY56" fmla="*/ 2177457 h 3136102"/>
                <a:gd name="connsiteX57" fmla="*/ 2320413 w 2792362"/>
                <a:gd name="connsiteY57" fmla="*/ 2088967 h 3136102"/>
                <a:gd name="connsiteX58" fmla="*/ 2276168 w 2792362"/>
                <a:gd name="connsiteY58" fmla="*/ 2059470 h 3136102"/>
                <a:gd name="connsiteX59" fmla="*/ 2246672 w 2792362"/>
                <a:gd name="connsiteY59" fmla="*/ 2015225 h 3136102"/>
                <a:gd name="connsiteX60" fmla="*/ 2202426 w 2792362"/>
                <a:gd name="connsiteY60" fmla="*/ 2000476 h 3136102"/>
                <a:gd name="connsiteX61" fmla="*/ 2158181 w 2792362"/>
                <a:gd name="connsiteY61" fmla="*/ 1970980 h 3136102"/>
                <a:gd name="connsiteX62" fmla="*/ 2113936 w 2792362"/>
                <a:gd name="connsiteY62" fmla="*/ 1956231 h 3136102"/>
                <a:gd name="connsiteX63" fmla="*/ 2025446 w 2792362"/>
                <a:gd name="connsiteY63" fmla="*/ 1897238 h 3136102"/>
                <a:gd name="connsiteX64" fmla="*/ 1981201 w 2792362"/>
                <a:gd name="connsiteY64" fmla="*/ 1867741 h 3136102"/>
                <a:gd name="connsiteX65" fmla="*/ 1907459 w 2792362"/>
                <a:gd name="connsiteY65" fmla="*/ 1779251 h 3136102"/>
                <a:gd name="connsiteX66" fmla="*/ 1804220 w 2792362"/>
                <a:gd name="connsiteY66" fmla="*/ 1661263 h 3136102"/>
                <a:gd name="connsiteX67" fmla="*/ 1759975 w 2792362"/>
                <a:gd name="connsiteY67" fmla="*/ 1572773 h 3136102"/>
                <a:gd name="connsiteX68" fmla="*/ 1730478 w 2792362"/>
                <a:gd name="connsiteY68" fmla="*/ 1484283 h 3136102"/>
                <a:gd name="connsiteX69" fmla="*/ 1700981 w 2792362"/>
                <a:gd name="connsiteY69" fmla="*/ 1395792 h 3136102"/>
                <a:gd name="connsiteX70" fmla="*/ 1686233 w 2792362"/>
                <a:gd name="connsiteY70" fmla="*/ 1351547 h 3136102"/>
                <a:gd name="connsiteX71" fmla="*/ 1612491 w 2792362"/>
                <a:gd name="connsiteY71" fmla="*/ 1263057 h 3136102"/>
                <a:gd name="connsiteX72" fmla="*/ 1538749 w 2792362"/>
                <a:gd name="connsiteY72" fmla="*/ 1189315 h 3136102"/>
                <a:gd name="connsiteX73" fmla="*/ 1509252 w 2792362"/>
                <a:gd name="connsiteY73" fmla="*/ 1145070 h 3136102"/>
                <a:gd name="connsiteX74" fmla="*/ 1465007 w 2792362"/>
                <a:gd name="connsiteY74" fmla="*/ 1130321 h 3136102"/>
                <a:gd name="connsiteX75" fmla="*/ 1435510 w 2792362"/>
                <a:gd name="connsiteY75" fmla="*/ 1041831 h 3136102"/>
                <a:gd name="connsiteX76" fmla="*/ 1420762 w 2792362"/>
                <a:gd name="connsiteY76" fmla="*/ 997586 h 3136102"/>
                <a:gd name="connsiteX77" fmla="*/ 1391265 w 2792362"/>
                <a:gd name="connsiteY77" fmla="*/ 879599 h 3136102"/>
                <a:gd name="connsiteX78" fmla="*/ 1347020 w 2792362"/>
                <a:gd name="connsiteY78" fmla="*/ 732115 h 3136102"/>
                <a:gd name="connsiteX79" fmla="*/ 1332272 w 2792362"/>
                <a:gd name="connsiteY79" fmla="*/ 540386 h 3136102"/>
                <a:gd name="connsiteX80" fmla="*/ 1317523 w 2792362"/>
                <a:gd name="connsiteY80" fmla="*/ 496141 h 3136102"/>
                <a:gd name="connsiteX81" fmla="*/ 1302775 w 2792362"/>
                <a:gd name="connsiteY81" fmla="*/ 407651 h 3136102"/>
                <a:gd name="connsiteX82" fmla="*/ 1273278 w 2792362"/>
                <a:gd name="connsiteY82" fmla="*/ 319160 h 3136102"/>
                <a:gd name="connsiteX83" fmla="*/ 1258530 w 2792362"/>
                <a:gd name="connsiteY83" fmla="*/ 260167 h 3136102"/>
                <a:gd name="connsiteX84" fmla="*/ 1229033 w 2792362"/>
                <a:gd name="connsiteY84" fmla="*/ 171676 h 3136102"/>
                <a:gd name="connsiteX85" fmla="*/ 1236406 w 2792362"/>
                <a:gd name="connsiteY85" fmla="*/ 83187 h 3136102"/>
                <a:gd name="connsiteX86" fmla="*/ 1214284 w 2792362"/>
                <a:gd name="connsiteY86" fmla="*/ 112683 h 3136102"/>
                <a:gd name="connsiteX87" fmla="*/ 1140542 w 2792362"/>
                <a:gd name="connsiteY87" fmla="*/ 24192 h 3136102"/>
                <a:gd name="connsiteX88" fmla="*/ 1096297 w 2792362"/>
                <a:gd name="connsiteY88" fmla="*/ 9444 h 3136102"/>
                <a:gd name="connsiteX89" fmla="*/ 855406 w 2792362"/>
                <a:gd name="connsiteY89" fmla="*/ 6987 h 3136102"/>
                <a:gd name="connsiteX90" fmla="*/ 550606 w 2792362"/>
                <a:gd name="connsiteY90" fmla="*/ 6987 h 3136102"/>
                <a:gd name="connsiteX91" fmla="*/ 226142 w 2792362"/>
                <a:gd name="connsiteY91" fmla="*/ 9444 h 3136102"/>
                <a:gd name="connsiteX92" fmla="*/ 93406 w 2792362"/>
                <a:gd name="connsiteY92" fmla="*/ 6987 h 3136102"/>
                <a:gd name="connsiteX93" fmla="*/ 17206 w 2792362"/>
                <a:gd name="connsiteY93" fmla="*/ 6986 h 3136102"/>
                <a:gd name="connsiteX94" fmla="*/ 93406 w 2792362"/>
                <a:gd name="connsiteY94" fmla="*/ 6987 h 3136102"/>
                <a:gd name="connsiteX0" fmla="*/ 93406 w 2792362"/>
                <a:gd name="connsiteY0" fmla="*/ 6987 h 3136102"/>
                <a:gd name="connsiteX1" fmla="*/ 93406 w 2792362"/>
                <a:gd name="connsiteY1" fmla="*/ 83187 h 3136102"/>
                <a:gd name="connsiteX2" fmla="*/ 93406 w 2792362"/>
                <a:gd name="connsiteY2" fmla="*/ 311787 h 3136102"/>
                <a:gd name="connsiteX3" fmla="*/ 93406 w 2792362"/>
                <a:gd name="connsiteY3" fmla="*/ 464187 h 3136102"/>
                <a:gd name="connsiteX4" fmla="*/ 78659 w 2792362"/>
                <a:gd name="connsiteY4" fmla="*/ 599380 h 3136102"/>
                <a:gd name="connsiteX5" fmla="*/ 108155 w 2792362"/>
                <a:gd name="connsiteY5" fmla="*/ 643625 h 3136102"/>
                <a:gd name="connsiteX6" fmla="*/ 122904 w 2792362"/>
                <a:gd name="connsiteY6" fmla="*/ 717367 h 3136102"/>
                <a:gd name="connsiteX7" fmla="*/ 137652 w 2792362"/>
                <a:gd name="connsiteY7" fmla="*/ 805857 h 3136102"/>
                <a:gd name="connsiteX8" fmla="*/ 240891 w 2792362"/>
                <a:gd name="connsiteY8" fmla="*/ 938592 h 3136102"/>
                <a:gd name="connsiteX9" fmla="*/ 270388 w 2792362"/>
                <a:gd name="connsiteY9" fmla="*/ 982838 h 3136102"/>
                <a:gd name="connsiteX10" fmla="*/ 285136 w 2792362"/>
                <a:gd name="connsiteY10" fmla="*/ 1086076 h 3136102"/>
                <a:gd name="connsiteX11" fmla="*/ 344130 w 2792362"/>
                <a:gd name="connsiteY11" fmla="*/ 1174567 h 3136102"/>
                <a:gd name="connsiteX12" fmla="*/ 358878 w 2792362"/>
                <a:gd name="connsiteY12" fmla="*/ 1248309 h 3136102"/>
                <a:gd name="connsiteX13" fmla="*/ 417872 w 2792362"/>
                <a:gd name="connsiteY13" fmla="*/ 1336799 h 3136102"/>
                <a:gd name="connsiteX14" fmla="*/ 476865 w 2792362"/>
                <a:gd name="connsiteY14" fmla="*/ 1469534 h 3136102"/>
                <a:gd name="connsiteX15" fmla="*/ 550607 w 2792362"/>
                <a:gd name="connsiteY15" fmla="*/ 1602270 h 3136102"/>
                <a:gd name="connsiteX16" fmla="*/ 594852 w 2792362"/>
                <a:gd name="connsiteY16" fmla="*/ 1631767 h 3136102"/>
                <a:gd name="connsiteX17" fmla="*/ 609601 w 2792362"/>
                <a:gd name="connsiteY17" fmla="*/ 1676012 h 3136102"/>
                <a:gd name="connsiteX18" fmla="*/ 668594 w 2792362"/>
                <a:gd name="connsiteY18" fmla="*/ 1764502 h 3136102"/>
                <a:gd name="connsiteX19" fmla="*/ 683342 w 2792362"/>
                <a:gd name="connsiteY19" fmla="*/ 1808747 h 3136102"/>
                <a:gd name="connsiteX20" fmla="*/ 771833 w 2792362"/>
                <a:gd name="connsiteY20" fmla="*/ 1941483 h 3136102"/>
                <a:gd name="connsiteX21" fmla="*/ 801330 w 2792362"/>
                <a:gd name="connsiteY21" fmla="*/ 1985728 h 3136102"/>
                <a:gd name="connsiteX22" fmla="*/ 830826 w 2792362"/>
                <a:gd name="connsiteY22" fmla="*/ 2059470 h 3136102"/>
                <a:gd name="connsiteX23" fmla="*/ 963562 w 2792362"/>
                <a:gd name="connsiteY23" fmla="*/ 2177457 h 3136102"/>
                <a:gd name="connsiteX24" fmla="*/ 1037304 w 2792362"/>
                <a:gd name="connsiteY24" fmla="*/ 2310192 h 3136102"/>
                <a:gd name="connsiteX25" fmla="*/ 1096297 w 2792362"/>
                <a:gd name="connsiteY25" fmla="*/ 2398683 h 3136102"/>
                <a:gd name="connsiteX26" fmla="*/ 1125794 w 2792362"/>
                <a:gd name="connsiteY26" fmla="*/ 2442928 h 3136102"/>
                <a:gd name="connsiteX27" fmla="*/ 1170039 w 2792362"/>
                <a:gd name="connsiteY27" fmla="*/ 2472425 h 3136102"/>
                <a:gd name="connsiteX28" fmla="*/ 1199536 w 2792362"/>
                <a:gd name="connsiteY28" fmla="*/ 2516670 h 3136102"/>
                <a:gd name="connsiteX29" fmla="*/ 1288026 w 2792362"/>
                <a:gd name="connsiteY29" fmla="*/ 2590412 h 3136102"/>
                <a:gd name="connsiteX30" fmla="*/ 1317523 w 2792362"/>
                <a:gd name="connsiteY30" fmla="*/ 2634657 h 3136102"/>
                <a:gd name="connsiteX31" fmla="*/ 1406013 w 2792362"/>
                <a:gd name="connsiteY31" fmla="*/ 2664154 h 3136102"/>
                <a:gd name="connsiteX32" fmla="*/ 1479755 w 2792362"/>
                <a:gd name="connsiteY32" fmla="*/ 2737896 h 3136102"/>
                <a:gd name="connsiteX33" fmla="*/ 1568246 w 2792362"/>
                <a:gd name="connsiteY33" fmla="*/ 2826386 h 3136102"/>
                <a:gd name="connsiteX34" fmla="*/ 1612491 w 2792362"/>
                <a:gd name="connsiteY34" fmla="*/ 2870631 h 3136102"/>
                <a:gd name="connsiteX35" fmla="*/ 1700981 w 2792362"/>
                <a:gd name="connsiteY35" fmla="*/ 2914876 h 3136102"/>
                <a:gd name="connsiteX36" fmla="*/ 1774723 w 2792362"/>
                <a:gd name="connsiteY36" fmla="*/ 3003367 h 3136102"/>
                <a:gd name="connsiteX37" fmla="*/ 1818968 w 2792362"/>
                <a:gd name="connsiteY37" fmla="*/ 3047612 h 3136102"/>
                <a:gd name="connsiteX38" fmla="*/ 1951704 w 2792362"/>
                <a:gd name="connsiteY38" fmla="*/ 3106605 h 3136102"/>
                <a:gd name="connsiteX39" fmla="*/ 2099188 w 2792362"/>
                <a:gd name="connsiteY39" fmla="*/ 3136102 h 3136102"/>
                <a:gd name="connsiteX40" fmla="*/ 2497394 w 2792362"/>
                <a:gd name="connsiteY40" fmla="*/ 3121354 h 3136102"/>
                <a:gd name="connsiteX41" fmla="*/ 2600633 w 2792362"/>
                <a:gd name="connsiteY41" fmla="*/ 3106605 h 3136102"/>
                <a:gd name="connsiteX42" fmla="*/ 2718620 w 2792362"/>
                <a:gd name="connsiteY42" fmla="*/ 3091857 h 3136102"/>
                <a:gd name="connsiteX43" fmla="*/ 2762865 w 2792362"/>
                <a:gd name="connsiteY43" fmla="*/ 3077109 h 3136102"/>
                <a:gd name="connsiteX44" fmla="*/ 2777613 w 2792362"/>
                <a:gd name="connsiteY44" fmla="*/ 3032863 h 3136102"/>
                <a:gd name="connsiteX45" fmla="*/ 2792362 w 2792362"/>
                <a:gd name="connsiteY45" fmla="*/ 2959121 h 3136102"/>
                <a:gd name="connsiteX46" fmla="*/ 2777613 w 2792362"/>
                <a:gd name="connsiteY46" fmla="*/ 2796889 h 3136102"/>
                <a:gd name="connsiteX47" fmla="*/ 2733368 w 2792362"/>
                <a:gd name="connsiteY47" fmla="*/ 2664154 h 3136102"/>
                <a:gd name="connsiteX48" fmla="*/ 2703872 w 2792362"/>
                <a:gd name="connsiteY48" fmla="*/ 2575663 h 3136102"/>
                <a:gd name="connsiteX49" fmla="*/ 2689123 w 2792362"/>
                <a:gd name="connsiteY49" fmla="*/ 2531418 h 3136102"/>
                <a:gd name="connsiteX50" fmla="*/ 2659626 w 2792362"/>
                <a:gd name="connsiteY50" fmla="*/ 2487173 h 3136102"/>
                <a:gd name="connsiteX51" fmla="*/ 2615381 w 2792362"/>
                <a:gd name="connsiteY51" fmla="*/ 2398683 h 3136102"/>
                <a:gd name="connsiteX52" fmla="*/ 2600633 w 2792362"/>
                <a:gd name="connsiteY52" fmla="*/ 2354438 h 3136102"/>
                <a:gd name="connsiteX53" fmla="*/ 2556388 w 2792362"/>
                <a:gd name="connsiteY53" fmla="*/ 2310192 h 3136102"/>
                <a:gd name="connsiteX54" fmla="*/ 2526891 w 2792362"/>
                <a:gd name="connsiteY54" fmla="*/ 2265947 h 3136102"/>
                <a:gd name="connsiteX55" fmla="*/ 2482646 w 2792362"/>
                <a:gd name="connsiteY55" fmla="*/ 2221702 h 3136102"/>
                <a:gd name="connsiteX56" fmla="*/ 2453149 w 2792362"/>
                <a:gd name="connsiteY56" fmla="*/ 2177457 h 3136102"/>
                <a:gd name="connsiteX57" fmla="*/ 2320413 w 2792362"/>
                <a:gd name="connsiteY57" fmla="*/ 2088967 h 3136102"/>
                <a:gd name="connsiteX58" fmla="*/ 2276168 w 2792362"/>
                <a:gd name="connsiteY58" fmla="*/ 2059470 h 3136102"/>
                <a:gd name="connsiteX59" fmla="*/ 2246672 w 2792362"/>
                <a:gd name="connsiteY59" fmla="*/ 2015225 h 3136102"/>
                <a:gd name="connsiteX60" fmla="*/ 2202426 w 2792362"/>
                <a:gd name="connsiteY60" fmla="*/ 2000476 h 3136102"/>
                <a:gd name="connsiteX61" fmla="*/ 2158181 w 2792362"/>
                <a:gd name="connsiteY61" fmla="*/ 1970980 h 3136102"/>
                <a:gd name="connsiteX62" fmla="*/ 2113936 w 2792362"/>
                <a:gd name="connsiteY62" fmla="*/ 1956231 h 3136102"/>
                <a:gd name="connsiteX63" fmla="*/ 2025446 w 2792362"/>
                <a:gd name="connsiteY63" fmla="*/ 1897238 h 3136102"/>
                <a:gd name="connsiteX64" fmla="*/ 1981201 w 2792362"/>
                <a:gd name="connsiteY64" fmla="*/ 1867741 h 3136102"/>
                <a:gd name="connsiteX65" fmla="*/ 1907459 w 2792362"/>
                <a:gd name="connsiteY65" fmla="*/ 1779251 h 3136102"/>
                <a:gd name="connsiteX66" fmla="*/ 1804220 w 2792362"/>
                <a:gd name="connsiteY66" fmla="*/ 1661263 h 3136102"/>
                <a:gd name="connsiteX67" fmla="*/ 1759975 w 2792362"/>
                <a:gd name="connsiteY67" fmla="*/ 1572773 h 3136102"/>
                <a:gd name="connsiteX68" fmla="*/ 1730478 w 2792362"/>
                <a:gd name="connsiteY68" fmla="*/ 1484283 h 3136102"/>
                <a:gd name="connsiteX69" fmla="*/ 1700981 w 2792362"/>
                <a:gd name="connsiteY69" fmla="*/ 1395792 h 3136102"/>
                <a:gd name="connsiteX70" fmla="*/ 1686233 w 2792362"/>
                <a:gd name="connsiteY70" fmla="*/ 1351547 h 3136102"/>
                <a:gd name="connsiteX71" fmla="*/ 1612491 w 2792362"/>
                <a:gd name="connsiteY71" fmla="*/ 1263057 h 3136102"/>
                <a:gd name="connsiteX72" fmla="*/ 1538749 w 2792362"/>
                <a:gd name="connsiteY72" fmla="*/ 1189315 h 3136102"/>
                <a:gd name="connsiteX73" fmla="*/ 1509252 w 2792362"/>
                <a:gd name="connsiteY73" fmla="*/ 1145070 h 3136102"/>
                <a:gd name="connsiteX74" fmla="*/ 1465007 w 2792362"/>
                <a:gd name="connsiteY74" fmla="*/ 1130321 h 3136102"/>
                <a:gd name="connsiteX75" fmla="*/ 1435510 w 2792362"/>
                <a:gd name="connsiteY75" fmla="*/ 1041831 h 3136102"/>
                <a:gd name="connsiteX76" fmla="*/ 1420762 w 2792362"/>
                <a:gd name="connsiteY76" fmla="*/ 997586 h 3136102"/>
                <a:gd name="connsiteX77" fmla="*/ 1391265 w 2792362"/>
                <a:gd name="connsiteY77" fmla="*/ 879599 h 3136102"/>
                <a:gd name="connsiteX78" fmla="*/ 1347020 w 2792362"/>
                <a:gd name="connsiteY78" fmla="*/ 732115 h 3136102"/>
                <a:gd name="connsiteX79" fmla="*/ 1332272 w 2792362"/>
                <a:gd name="connsiteY79" fmla="*/ 540386 h 3136102"/>
                <a:gd name="connsiteX80" fmla="*/ 1317523 w 2792362"/>
                <a:gd name="connsiteY80" fmla="*/ 496141 h 3136102"/>
                <a:gd name="connsiteX81" fmla="*/ 1302775 w 2792362"/>
                <a:gd name="connsiteY81" fmla="*/ 407651 h 3136102"/>
                <a:gd name="connsiteX82" fmla="*/ 1273278 w 2792362"/>
                <a:gd name="connsiteY82" fmla="*/ 319160 h 3136102"/>
                <a:gd name="connsiteX83" fmla="*/ 1258530 w 2792362"/>
                <a:gd name="connsiteY83" fmla="*/ 260167 h 3136102"/>
                <a:gd name="connsiteX84" fmla="*/ 1229033 w 2792362"/>
                <a:gd name="connsiteY84" fmla="*/ 171676 h 3136102"/>
                <a:gd name="connsiteX85" fmla="*/ 1236406 w 2792362"/>
                <a:gd name="connsiteY85" fmla="*/ 83187 h 3136102"/>
                <a:gd name="connsiteX86" fmla="*/ 1236406 w 2792362"/>
                <a:gd name="connsiteY86" fmla="*/ 83187 h 3136102"/>
                <a:gd name="connsiteX87" fmla="*/ 1140542 w 2792362"/>
                <a:gd name="connsiteY87" fmla="*/ 24192 h 3136102"/>
                <a:gd name="connsiteX88" fmla="*/ 1096297 w 2792362"/>
                <a:gd name="connsiteY88" fmla="*/ 9444 h 3136102"/>
                <a:gd name="connsiteX89" fmla="*/ 855406 w 2792362"/>
                <a:gd name="connsiteY89" fmla="*/ 6987 h 3136102"/>
                <a:gd name="connsiteX90" fmla="*/ 550606 w 2792362"/>
                <a:gd name="connsiteY90" fmla="*/ 6987 h 3136102"/>
                <a:gd name="connsiteX91" fmla="*/ 226142 w 2792362"/>
                <a:gd name="connsiteY91" fmla="*/ 9444 h 3136102"/>
                <a:gd name="connsiteX92" fmla="*/ 93406 w 2792362"/>
                <a:gd name="connsiteY92" fmla="*/ 6987 h 3136102"/>
                <a:gd name="connsiteX93" fmla="*/ 17206 w 2792362"/>
                <a:gd name="connsiteY93" fmla="*/ 6986 h 3136102"/>
                <a:gd name="connsiteX94" fmla="*/ 93406 w 2792362"/>
                <a:gd name="connsiteY94" fmla="*/ 6987 h 3136102"/>
                <a:gd name="connsiteX0" fmla="*/ 93406 w 2792362"/>
                <a:gd name="connsiteY0" fmla="*/ 6987 h 3136102"/>
                <a:gd name="connsiteX1" fmla="*/ 93406 w 2792362"/>
                <a:gd name="connsiteY1" fmla="*/ 83187 h 3136102"/>
                <a:gd name="connsiteX2" fmla="*/ 93406 w 2792362"/>
                <a:gd name="connsiteY2" fmla="*/ 311787 h 3136102"/>
                <a:gd name="connsiteX3" fmla="*/ 93406 w 2792362"/>
                <a:gd name="connsiteY3" fmla="*/ 464187 h 3136102"/>
                <a:gd name="connsiteX4" fmla="*/ 78659 w 2792362"/>
                <a:gd name="connsiteY4" fmla="*/ 599380 h 3136102"/>
                <a:gd name="connsiteX5" fmla="*/ 108155 w 2792362"/>
                <a:gd name="connsiteY5" fmla="*/ 643625 h 3136102"/>
                <a:gd name="connsiteX6" fmla="*/ 122904 w 2792362"/>
                <a:gd name="connsiteY6" fmla="*/ 717367 h 3136102"/>
                <a:gd name="connsiteX7" fmla="*/ 137652 w 2792362"/>
                <a:gd name="connsiteY7" fmla="*/ 805857 h 3136102"/>
                <a:gd name="connsiteX8" fmla="*/ 240891 w 2792362"/>
                <a:gd name="connsiteY8" fmla="*/ 938592 h 3136102"/>
                <a:gd name="connsiteX9" fmla="*/ 270388 w 2792362"/>
                <a:gd name="connsiteY9" fmla="*/ 982838 h 3136102"/>
                <a:gd name="connsiteX10" fmla="*/ 285136 w 2792362"/>
                <a:gd name="connsiteY10" fmla="*/ 1086076 h 3136102"/>
                <a:gd name="connsiteX11" fmla="*/ 344130 w 2792362"/>
                <a:gd name="connsiteY11" fmla="*/ 1174567 h 3136102"/>
                <a:gd name="connsiteX12" fmla="*/ 358878 w 2792362"/>
                <a:gd name="connsiteY12" fmla="*/ 1248309 h 3136102"/>
                <a:gd name="connsiteX13" fmla="*/ 417872 w 2792362"/>
                <a:gd name="connsiteY13" fmla="*/ 1336799 h 3136102"/>
                <a:gd name="connsiteX14" fmla="*/ 476865 w 2792362"/>
                <a:gd name="connsiteY14" fmla="*/ 1469534 h 3136102"/>
                <a:gd name="connsiteX15" fmla="*/ 550607 w 2792362"/>
                <a:gd name="connsiteY15" fmla="*/ 1602270 h 3136102"/>
                <a:gd name="connsiteX16" fmla="*/ 594852 w 2792362"/>
                <a:gd name="connsiteY16" fmla="*/ 1631767 h 3136102"/>
                <a:gd name="connsiteX17" fmla="*/ 609601 w 2792362"/>
                <a:gd name="connsiteY17" fmla="*/ 1676012 h 3136102"/>
                <a:gd name="connsiteX18" fmla="*/ 668594 w 2792362"/>
                <a:gd name="connsiteY18" fmla="*/ 1764502 h 3136102"/>
                <a:gd name="connsiteX19" fmla="*/ 683342 w 2792362"/>
                <a:gd name="connsiteY19" fmla="*/ 1808747 h 3136102"/>
                <a:gd name="connsiteX20" fmla="*/ 771833 w 2792362"/>
                <a:gd name="connsiteY20" fmla="*/ 1941483 h 3136102"/>
                <a:gd name="connsiteX21" fmla="*/ 801330 w 2792362"/>
                <a:gd name="connsiteY21" fmla="*/ 1985728 h 3136102"/>
                <a:gd name="connsiteX22" fmla="*/ 830826 w 2792362"/>
                <a:gd name="connsiteY22" fmla="*/ 2059470 h 3136102"/>
                <a:gd name="connsiteX23" fmla="*/ 963562 w 2792362"/>
                <a:gd name="connsiteY23" fmla="*/ 2177457 h 3136102"/>
                <a:gd name="connsiteX24" fmla="*/ 1037304 w 2792362"/>
                <a:gd name="connsiteY24" fmla="*/ 2310192 h 3136102"/>
                <a:gd name="connsiteX25" fmla="*/ 1096297 w 2792362"/>
                <a:gd name="connsiteY25" fmla="*/ 2398683 h 3136102"/>
                <a:gd name="connsiteX26" fmla="*/ 1125794 w 2792362"/>
                <a:gd name="connsiteY26" fmla="*/ 2442928 h 3136102"/>
                <a:gd name="connsiteX27" fmla="*/ 1170039 w 2792362"/>
                <a:gd name="connsiteY27" fmla="*/ 2472425 h 3136102"/>
                <a:gd name="connsiteX28" fmla="*/ 1199536 w 2792362"/>
                <a:gd name="connsiteY28" fmla="*/ 2516670 h 3136102"/>
                <a:gd name="connsiteX29" fmla="*/ 1288026 w 2792362"/>
                <a:gd name="connsiteY29" fmla="*/ 2590412 h 3136102"/>
                <a:gd name="connsiteX30" fmla="*/ 1317523 w 2792362"/>
                <a:gd name="connsiteY30" fmla="*/ 2634657 h 3136102"/>
                <a:gd name="connsiteX31" fmla="*/ 1406013 w 2792362"/>
                <a:gd name="connsiteY31" fmla="*/ 2664154 h 3136102"/>
                <a:gd name="connsiteX32" fmla="*/ 1479755 w 2792362"/>
                <a:gd name="connsiteY32" fmla="*/ 2737896 h 3136102"/>
                <a:gd name="connsiteX33" fmla="*/ 1568246 w 2792362"/>
                <a:gd name="connsiteY33" fmla="*/ 2826386 h 3136102"/>
                <a:gd name="connsiteX34" fmla="*/ 1612491 w 2792362"/>
                <a:gd name="connsiteY34" fmla="*/ 2870631 h 3136102"/>
                <a:gd name="connsiteX35" fmla="*/ 1700981 w 2792362"/>
                <a:gd name="connsiteY35" fmla="*/ 2914876 h 3136102"/>
                <a:gd name="connsiteX36" fmla="*/ 1774723 w 2792362"/>
                <a:gd name="connsiteY36" fmla="*/ 3003367 h 3136102"/>
                <a:gd name="connsiteX37" fmla="*/ 1818968 w 2792362"/>
                <a:gd name="connsiteY37" fmla="*/ 3047612 h 3136102"/>
                <a:gd name="connsiteX38" fmla="*/ 1951704 w 2792362"/>
                <a:gd name="connsiteY38" fmla="*/ 3106605 h 3136102"/>
                <a:gd name="connsiteX39" fmla="*/ 2099188 w 2792362"/>
                <a:gd name="connsiteY39" fmla="*/ 3136102 h 3136102"/>
                <a:gd name="connsiteX40" fmla="*/ 2497394 w 2792362"/>
                <a:gd name="connsiteY40" fmla="*/ 3121354 h 3136102"/>
                <a:gd name="connsiteX41" fmla="*/ 2600633 w 2792362"/>
                <a:gd name="connsiteY41" fmla="*/ 3106605 h 3136102"/>
                <a:gd name="connsiteX42" fmla="*/ 2718620 w 2792362"/>
                <a:gd name="connsiteY42" fmla="*/ 3091857 h 3136102"/>
                <a:gd name="connsiteX43" fmla="*/ 2762865 w 2792362"/>
                <a:gd name="connsiteY43" fmla="*/ 3077109 h 3136102"/>
                <a:gd name="connsiteX44" fmla="*/ 2777613 w 2792362"/>
                <a:gd name="connsiteY44" fmla="*/ 3032863 h 3136102"/>
                <a:gd name="connsiteX45" fmla="*/ 2792362 w 2792362"/>
                <a:gd name="connsiteY45" fmla="*/ 2959121 h 3136102"/>
                <a:gd name="connsiteX46" fmla="*/ 2777613 w 2792362"/>
                <a:gd name="connsiteY46" fmla="*/ 2796889 h 3136102"/>
                <a:gd name="connsiteX47" fmla="*/ 2733368 w 2792362"/>
                <a:gd name="connsiteY47" fmla="*/ 2664154 h 3136102"/>
                <a:gd name="connsiteX48" fmla="*/ 2703872 w 2792362"/>
                <a:gd name="connsiteY48" fmla="*/ 2575663 h 3136102"/>
                <a:gd name="connsiteX49" fmla="*/ 2689123 w 2792362"/>
                <a:gd name="connsiteY49" fmla="*/ 2531418 h 3136102"/>
                <a:gd name="connsiteX50" fmla="*/ 2659626 w 2792362"/>
                <a:gd name="connsiteY50" fmla="*/ 2487173 h 3136102"/>
                <a:gd name="connsiteX51" fmla="*/ 2615381 w 2792362"/>
                <a:gd name="connsiteY51" fmla="*/ 2398683 h 3136102"/>
                <a:gd name="connsiteX52" fmla="*/ 2600633 w 2792362"/>
                <a:gd name="connsiteY52" fmla="*/ 2354438 h 3136102"/>
                <a:gd name="connsiteX53" fmla="*/ 2556388 w 2792362"/>
                <a:gd name="connsiteY53" fmla="*/ 2310192 h 3136102"/>
                <a:gd name="connsiteX54" fmla="*/ 2526891 w 2792362"/>
                <a:gd name="connsiteY54" fmla="*/ 2265947 h 3136102"/>
                <a:gd name="connsiteX55" fmla="*/ 2482646 w 2792362"/>
                <a:gd name="connsiteY55" fmla="*/ 2221702 h 3136102"/>
                <a:gd name="connsiteX56" fmla="*/ 2453149 w 2792362"/>
                <a:gd name="connsiteY56" fmla="*/ 2177457 h 3136102"/>
                <a:gd name="connsiteX57" fmla="*/ 2320413 w 2792362"/>
                <a:gd name="connsiteY57" fmla="*/ 2088967 h 3136102"/>
                <a:gd name="connsiteX58" fmla="*/ 2276168 w 2792362"/>
                <a:gd name="connsiteY58" fmla="*/ 2059470 h 3136102"/>
                <a:gd name="connsiteX59" fmla="*/ 2246672 w 2792362"/>
                <a:gd name="connsiteY59" fmla="*/ 2015225 h 3136102"/>
                <a:gd name="connsiteX60" fmla="*/ 2202426 w 2792362"/>
                <a:gd name="connsiteY60" fmla="*/ 2000476 h 3136102"/>
                <a:gd name="connsiteX61" fmla="*/ 2158181 w 2792362"/>
                <a:gd name="connsiteY61" fmla="*/ 1970980 h 3136102"/>
                <a:gd name="connsiteX62" fmla="*/ 2113936 w 2792362"/>
                <a:gd name="connsiteY62" fmla="*/ 1956231 h 3136102"/>
                <a:gd name="connsiteX63" fmla="*/ 2025446 w 2792362"/>
                <a:gd name="connsiteY63" fmla="*/ 1897238 h 3136102"/>
                <a:gd name="connsiteX64" fmla="*/ 1981201 w 2792362"/>
                <a:gd name="connsiteY64" fmla="*/ 1867741 h 3136102"/>
                <a:gd name="connsiteX65" fmla="*/ 1907459 w 2792362"/>
                <a:gd name="connsiteY65" fmla="*/ 1779251 h 3136102"/>
                <a:gd name="connsiteX66" fmla="*/ 1804220 w 2792362"/>
                <a:gd name="connsiteY66" fmla="*/ 1661263 h 3136102"/>
                <a:gd name="connsiteX67" fmla="*/ 1759975 w 2792362"/>
                <a:gd name="connsiteY67" fmla="*/ 1572773 h 3136102"/>
                <a:gd name="connsiteX68" fmla="*/ 1730478 w 2792362"/>
                <a:gd name="connsiteY68" fmla="*/ 1484283 h 3136102"/>
                <a:gd name="connsiteX69" fmla="*/ 1700981 w 2792362"/>
                <a:gd name="connsiteY69" fmla="*/ 1395792 h 3136102"/>
                <a:gd name="connsiteX70" fmla="*/ 1686233 w 2792362"/>
                <a:gd name="connsiteY70" fmla="*/ 1351547 h 3136102"/>
                <a:gd name="connsiteX71" fmla="*/ 1612491 w 2792362"/>
                <a:gd name="connsiteY71" fmla="*/ 1263057 h 3136102"/>
                <a:gd name="connsiteX72" fmla="*/ 1538749 w 2792362"/>
                <a:gd name="connsiteY72" fmla="*/ 1189315 h 3136102"/>
                <a:gd name="connsiteX73" fmla="*/ 1509252 w 2792362"/>
                <a:gd name="connsiteY73" fmla="*/ 1145070 h 3136102"/>
                <a:gd name="connsiteX74" fmla="*/ 1465007 w 2792362"/>
                <a:gd name="connsiteY74" fmla="*/ 1130321 h 3136102"/>
                <a:gd name="connsiteX75" fmla="*/ 1435510 w 2792362"/>
                <a:gd name="connsiteY75" fmla="*/ 1041831 h 3136102"/>
                <a:gd name="connsiteX76" fmla="*/ 1420762 w 2792362"/>
                <a:gd name="connsiteY76" fmla="*/ 997586 h 3136102"/>
                <a:gd name="connsiteX77" fmla="*/ 1391265 w 2792362"/>
                <a:gd name="connsiteY77" fmla="*/ 879599 h 3136102"/>
                <a:gd name="connsiteX78" fmla="*/ 1347020 w 2792362"/>
                <a:gd name="connsiteY78" fmla="*/ 732115 h 3136102"/>
                <a:gd name="connsiteX79" fmla="*/ 1332272 w 2792362"/>
                <a:gd name="connsiteY79" fmla="*/ 540386 h 3136102"/>
                <a:gd name="connsiteX80" fmla="*/ 1317523 w 2792362"/>
                <a:gd name="connsiteY80" fmla="*/ 496141 h 3136102"/>
                <a:gd name="connsiteX81" fmla="*/ 1302775 w 2792362"/>
                <a:gd name="connsiteY81" fmla="*/ 407651 h 3136102"/>
                <a:gd name="connsiteX82" fmla="*/ 1273278 w 2792362"/>
                <a:gd name="connsiteY82" fmla="*/ 319160 h 3136102"/>
                <a:gd name="connsiteX83" fmla="*/ 1258530 w 2792362"/>
                <a:gd name="connsiteY83" fmla="*/ 260167 h 3136102"/>
                <a:gd name="connsiteX84" fmla="*/ 1229033 w 2792362"/>
                <a:gd name="connsiteY84" fmla="*/ 171676 h 3136102"/>
                <a:gd name="connsiteX85" fmla="*/ 1236406 w 2792362"/>
                <a:gd name="connsiteY85" fmla="*/ 83187 h 3136102"/>
                <a:gd name="connsiteX86" fmla="*/ 1236406 w 2792362"/>
                <a:gd name="connsiteY86" fmla="*/ 83187 h 3136102"/>
                <a:gd name="connsiteX87" fmla="*/ 1140542 w 2792362"/>
                <a:gd name="connsiteY87" fmla="*/ 24192 h 3136102"/>
                <a:gd name="connsiteX88" fmla="*/ 1096297 w 2792362"/>
                <a:gd name="connsiteY88" fmla="*/ 9444 h 3136102"/>
                <a:gd name="connsiteX89" fmla="*/ 855406 w 2792362"/>
                <a:gd name="connsiteY89" fmla="*/ 6987 h 3136102"/>
                <a:gd name="connsiteX90" fmla="*/ 550606 w 2792362"/>
                <a:gd name="connsiteY90" fmla="*/ 6987 h 3136102"/>
                <a:gd name="connsiteX91" fmla="*/ 226142 w 2792362"/>
                <a:gd name="connsiteY91" fmla="*/ 9444 h 3136102"/>
                <a:gd name="connsiteX92" fmla="*/ 93406 w 2792362"/>
                <a:gd name="connsiteY92" fmla="*/ 6987 h 3136102"/>
                <a:gd name="connsiteX93" fmla="*/ 17206 w 2792362"/>
                <a:gd name="connsiteY93" fmla="*/ 6986 h 3136102"/>
                <a:gd name="connsiteX94" fmla="*/ 93406 w 2792362"/>
                <a:gd name="connsiteY94" fmla="*/ 6987 h 3136102"/>
                <a:gd name="connsiteX0" fmla="*/ 93406 w 2792362"/>
                <a:gd name="connsiteY0" fmla="*/ 6987 h 3136102"/>
                <a:gd name="connsiteX1" fmla="*/ 93406 w 2792362"/>
                <a:gd name="connsiteY1" fmla="*/ 83187 h 3136102"/>
                <a:gd name="connsiteX2" fmla="*/ 93406 w 2792362"/>
                <a:gd name="connsiteY2" fmla="*/ 311787 h 3136102"/>
                <a:gd name="connsiteX3" fmla="*/ 93406 w 2792362"/>
                <a:gd name="connsiteY3" fmla="*/ 464187 h 3136102"/>
                <a:gd name="connsiteX4" fmla="*/ 78659 w 2792362"/>
                <a:gd name="connsiteY4" fmla="*/ 599380 h 3136102"/>
                <a:gd name="connsiteX5" fmla="*/ 108155 w 2792362"/>
                <a:gd name="connsiteY5" fmla="*/ 643625 h 3136102"/>
                <a:gd name="connsiteX6" fmla="*/ 122904 w 2792362"/>
                <a:gd name="connsiteY6" fmla="*/ 717367 h 3136102"/>
                <a:gd name="connsiteX7" fmla="*/ 137652 w 2792362"/>
                <a:gd name="connsiteY7" fmla="*/ 805857 h 3136102"/>
                <a:gd name="connsiteX8" fmla="*/ 240891 w 2792362"/>
                <a:gd name="connsiteY8" fmla="*/ 938592 h 3136102"/>
                <a:gd name="connsiteX9" fmla="*/ 270388 w 2792362"/>
                <a:gd name="connsiteY9" fmla="*/ 982838 h 3136102"/>
                <a:gd name="connsiteX10" fmla="*/ 285136 w 2792362"/>
                <a:gd name="connsiteY10" fmla="*/ 1086076 h 3136102"/>
                <a:gd name="connsiteX11" fmla="*/ 344130 w 2792362"/>
                <a:gd name="connsiteY11" fmla="*/ 1174567 h 3136102"/>
                <a:gd name="connsiteX12" fmla="*/ 358878 w 2792362"/>
                <a:gd name="connsiteY12" fmla="*/ 1248309 h 3136102"/>
                <a:gd name="connsiteX13" fmla="*/ 417872 w 2792362"/>
                <a:gd name="connsiteY13" fmla="*/ 1336799 h 3136102"/>
                <a:gd name="connsiteX14" fmla="*/ 476865 w 2792362"/>
                <a:gd name="connsiteY14" fmla="*/ 1469534 h 3136102"/>
                <a:gd name="connsiteX15" fmla="*/ 550607 w 2792362"/>
                <a:gd name="connsiteY15" fmla="*/ 1602270 h 3136102"/>
                <a:gd name="connsiteX16" fmla="*/ 594852 w 2792362"/>
                <a:gd name="connsiteY16" fmla="*/ 1631767 h 3136102"/>
                <a:gd name="connsiteX17" fmla="*/ 609601 w 2792362"/>
                <a:gd name="connsiteY17" fmla="*/ 1676012 h 3136102"/>
                <a:gd name="connsiteX18" fmla="*/ 668594 w 2792362"/>
                <a:gd name="connsiteY18" fmla="*/ 1764502 h 3136102"/>
                <a:gd name="connsiteX19" fmla="*/ 683342 w 2792362"/>
                <a:gd name="connsiteY19" fmla="*/ 1808747 h 3136102"/>
                <a:gd name="connsiteX20" fmla="*/ 771833 w 2792362"/>
                <a:gd name="connsiteY20" fmla="*/ 1941483 h 3136102"/>
                <a:gd name="connsiteX21" fmla="*/ 801330 w 2792362"/>
                <a:gd name="connsiteY21" fmla="*/ 1985728 h 3136102"/>
                <a:gd name="connsiteX22" fmla="*/ 830826 w 2792362"/>
                <a:gd name="connsiteY22" fmla="*/ 2059470 h 3136102"/>
                <a:gd name="connsiteX23" fmla="*/ 963562 w 2792362"/>
                <a:gd name="connsiteY23" fmla="*/ 2177457 h 3136102"/>
                <a:gd name="connsiteX24" fmla="*/ 1037304 w 2792362"/>
                <a:gd name="connsiteY24" fmla="*/ 2310192 h 3136102"/>
                <a:gd name="connsiteX25" fmla="*/ 1096297 w 2792362"/>
                <a:gd name="connsiteY25" fmla="*/ 2398683 h 3136102"/>
                <a:gd name="connsiteX26" fmla="*/ 1125794 w 2792362"/>
                <a:gd name="connsiteY26" fmla="*/ 2442928 h 3136102"/>
                <a:gd name="connsiteX27" fmla="*/ 1170039 w 2792362"/>
                <a:gd name="connsiteY27" fmla="*/ 2472425 h 3136102"/>
                <a:gd name="connsiteX28" fmla="*/ 1199536 w 2792362"/>
                <a:gd name="connsiteY28" fmla="*/ 2516670 h 3136102"/>
                <a:gd name="connsiteX29" fmla="*/ 1288026 w 2792362"/>
                <a:gd name="connsiteY29" fmla="*/ 2590412 h 3136102"/>
                <a:gd name="connsiteX30" fmla="*/ 1317523 w 2792362"/>
                <a:gd name="connsiteY30" fmla="*/ 2634657 h 3136102"/>
                <a:gd name="connsiteX31" fmla="*/ 1406013 w 2792362"/>
                <a:gd name="connsiteY31" fmla="*/ 2664154 h 3136102"/>
                <a:gd name="connsiteX32" fmla="*/ 1479755 w 2792362"/>
                <a:gd name="connsiteY32" fmla="*/ 2737896 h 3136102"/>
                <a:gd name="connsiteX33" fmla="*/ 1568246 w 2792362"/>
                <a:gd name="connsiteY33" fmla="*/ 2826386 h 3136102"/>
                <a:gd name="connsiteX34" fmla="*/ 1612491 w 2792362"/>
                <a:gd name="connsiteY34" fmla="*/ 2870631 h 3136102"/>
                <a:gd name="connsiteX35" fmla="*/ 1700981 w 2792362"/>
                <a:gd name="connsiteY35" fmla="*/ 2914876 h 3136102"/>
                <a:gd name="connsiteX36" fmla="*/ 1774723 w 2792362"/>
                <a:gd name="connsiteY36" fmla="*/ 3003367 h 3136102"/>
                <a:gd name="connsiteX37" fmla="*/ 1818968 w 2792362"/>
                <a:gd name="connsiteY37" fmla="*/ 3047612 h 3136102"/>
                <a:gd name="connsiteX38" fmla="*/ 1951704 w 2792362"/>
                <a:gd name="connsiteY38" fmla="*/ 3106605 h 3136102"/>
                <a:gd name="connsiteX39" fmla="*/ 2099188 w 2792362"/>
                <a:gd name="connsiteY39" fmla="*/ 3136102 h 3136102"/>
                <a:gd name="connsiteX40" fmla="*/ 2497394 w 2792362"/>
                <a:gd name="connsiteY40" fmla="*/ 3121354 h 3136102"/>
                <a:gd name="connsiteX41" fmla="*/ 2600633 w 2792362"/>
                <a:gd name="connsiteY41" fmla="*/ 3106605 h 3136102"/>
                <a:gd name="connsiteX42" fmla="*/ 2718620 w 2792362"/>
                <a:gd name="connsiteY42" fmla="*/ 3091857 h 3136102"/>
                <a:gd name="connsiteX43" fmla="*/ 2762865 w 2792362"/>
                <a:gd name="connsiteY43" fmla="*/ 3077109 h 3136102"/>
                <a:gd name="connsiteX44" fmla="*/ 2777613 w 2792362"/>
                <a:gd name="connsiteY44" fmla="*/ 3032863 h 3136102"/>
                <a:gd name="connsiteX45" fmla="*/ 2792362 w 2792362"/>
                <a:gd name="connsiteY45" fmla="*/ 2959121 h 3136102"/>
                <a:gd name="connsiteX46" fmla="*/ 2777613 w 2792362"/>
                <a:gd name="connsiteY46" fmla="*/ 2796889 h 3136102"/>
                <a:gd name="connsiteX47" fmla="*/ 2733368 w 2792362"/>
                <a:gd name="connsiteY47" fmla="*/ 2664154 h 3136102"/>
                <a:gd name="connsiteX48" fmla="*/ 2703872 w 2792362"/>
                <a:gd name="connsiteY48" fmla="*/ 2575663 h 3136102"/>
                <a:gd name="connsiteX49" fmla="*/ 2689123 w 2792362"/>
                <a:gd name="connsiteY49" fmla="*/ 2531418 h 3136102"/>
                <a:gd name="connsiteX50" fmla="*/ 2659626 w 2792362"/>
                <a:gd name="connsiteY50" fmla="*/ 2487173 h 3136102"/>
                <a:gd name="connsiteX51" fmla="*/ 2615381 w 2792362"/>
                <a:gd name="connsiteY51" fmla="*/ 2398683 h 3136102"/>
                <a:gd name="connsiteX52" fmla="*/ 2600633 w 2792362"/>
                <a:gd name="connsiteY52" fmla="*/ 2354438 h 3136102"/>
                <a:gd name="connsiteX53" fmla="*/ 2556388 w 2792362"/>
                <a:gd name="connsiteY53" fmla="*/ 2310192 h 3136102"/>
                <a:gd name="connsiteX54" fmla="*/ 2526891 w 2792362"/>
                <a:gd name="connsiteY54" fmla="*/ 2265947 h 3136102"/>
                <a:gd name="connsiteX55" fmla="*/ 2482646 w 2792362"/>
                <a:gd name="connsiteY55" fmla="*/ 2221702 h 3136102"/>
                <a:gd name="connsiteX56" fmla="*/ 2453149 w 2792362"/>
                <a:gd name="connsiteY56" fmla="*/ 2177457 h 3136102"/>
                <a:gd name="connsiteX57" fmla="*/ 2320413 w 2792362"/>
                <a:gd name="connsiteY57" fmla="*/ 2088967 h 3136102"/>
                <a:gd name="connsiteX58" fmla="*/ 2276168 w 2792362"/>
                <a:gd name="connsiteY58" fmla="*/ 2059470 h 3136102"/>
                <a:gd name="connsiteX59" fmla="*/ 2246672 w 2792362"/>
                <a:gd name="connsiteY59" fmla="*/ 2015225 h 3136102"/>
                <a:gd name="connsiteX60" fmla="*/ 2202426 w 2792362"/>
                <a:gd name="connsiteY60" fmla="*/ 2000476 h 3136102"/>
                <a:gd name="connsiteX61" fmla="*/ 2158181 w 2792362"/>
                <a:gd name="connsiteY61" fmla="*/ 1970980 h 3136102"/>
                <a:gd name="connsiteX62" fmla="*/ 2113936 w 2792362"/>
                <a:gd name="connsiteY62" fmla="*/ 1956231 h 3136102"/>
                <a:gd name="connsiteX63" fmla="*/ 2025446 w 2792362"/>
                <a:gd name="connsiteY63" fmla="*/ 1897238 h 3136102"/>
                <a:gd name="connsiteX64" fmla="*/ 1981201 w 2792362"/>
                <a:gd name="connsiteY64" fmla="*/ 1867741 h 3136102"/>
                <a:gd name="connsiteX65" fmla="*/ 1907459 w 2792362"/>
                <a:gd name="connsiteY65" fmla="*/ 1779251 h 3136102"/>
                <a:gd name="connsiteX66" fmla="*/ 1804220 w 2792362"/>
                <a:gd name="connsiteY66" fmla="*/ 1661263 h 3136102"/>
                <a:gd name="connsiteX67" fmla="*/ 1759975 w 2792362"/>
                <a:gd name="connsiteY67" fmla="*/ 1572773 h 3136102"/>
                <a:gd name="connsiteX68" fmla="*/ 1730478 w 2792362"/>
                <a:gd name="connsiteY68" fmla="*/ 1484283 h 3136102"/>
                <a:gd name="connsiteX69" fmla="*/ 1700981 w 2792362"/>
                <a:gd name="connsiteY69" fmla="*/ 1395792 h 3136102"/>
                <a:gd name="connsiteX70" fmla="*/ 1686233 w 2792362"/>
                <a:gd name="connsiteY70" fmla="*/ 1351547 h 3136102"/>
                <a:gd name="connsiteX71" fmla="*/ 1612491 w 2792362"/>
                <a:gd name="connsiteY71" fmla="*/ 1263057 h 3136102"/>
                <a:gd name="connsiteX72" fmla="*/ 1538749 w 2792362"/>
                <a:gd name="connsiteY72" fmla="*/ 1189315 h 3136102"/>
                <a:gd name="connsiteX73" fmla="*/ 1509252 w 2792362"/>
                <a:gd name="connsiteY73" fmla="*/ 1145070 h 3136102"/>
                <a:gd name="connsiteX74" fmla="*/ 1465007 w 2792362"/>
                <a:gd name="connsiteY74" fmla="*/ 1130321 h 3136102"/>
                <a:gd name="connsiteX75" fmla="*/ 1435510 w 2792362"/>
                <a:gd name="connsiteY75" fmla="*/ 1041831 h 3136102"/>
                <a:gd name="connsiteX76" fmla="*/ 1420762 w 2792362"/>
                <a:gd name="connsiteY76" fmla="*/ 997586 h 3136102"/>
                <a:gd name="connsiteX77" fmla="*/ 1391265 w 2792362"/>
                <a:gd name="connsiteY77" fmla="*/ 879599 h 3136102"/>
                <a:gd name="connsiteX78" fmla="*/ 1347020 w 2792362"/>
                <a:gd name="connsiteY78" fmla="*/ 732115 h 3136102"/>
                <a:gd name="connsiteX79" fmla="*/ 1332272 w 2792362"/>
                <a:gd name="connsiteY79" fmla="*/ 540386 h 3136102"/>
                <a:gd name="connsiteX80" fmla="*/ 1317523 w 2792362"/>
                <a:gd name="connsiteY80" fmla="*/ 496141 h 3136102"/>
                <a:gd name="connsiteX81" fmla="*/ 1302775 w 2792362"/>
                <a:gd name="connsiteY81" fmla="*/ 407651 h 3136102"/>
                <a:gd name="connsiteX82" fmla="*/ 1273278 w 2792362"/>
                <a:gd name="connsiteY82" fmla="*/ 319160 h 3136102"/>
                <a:gd name="connsiteX83" fmla="*/ 1258530 w 2792362"/>
                <a:gd name="connsiteY83" fmla="*/ 260167 h 3136102"/>
                <a:gd name="connsiteX84" fmla="*/ 1229033 w 2792362"/>
                <a:gd name="connsiteY84" fmla="*/ 171676 h 3136102"/>
                <a:gd name="connsiteX85" fmla="*/ 1312606 w 2792362"/>
                <a:gd name="connsiteY85" fmla="*/ 83187 h 3136102"/>
                <a:gd name="connsiteX86" fmla="*/ 1236406 w 2792362"/>
                <a:gd name="connsiteY86" fmla="*/ 83187 h 3136102"/>
                <a:gd name="connsiteX87" fmla="*/ 1236406 w 2792362"/>
                <a:gd name="connsiteY87" fmla="*/ 83187 h 3136102"/>
                <a:gd name="connsiteX88" fmla="*/ 1140542 w 2792362"/>
                <a:gd name="connsiteY88" fmla="*/ 24192 h 3136102"/>
                <a:gd name="connsiteX89" fmla="*/ 1096297 w 2792362"/>
                <a:gd name="connsiteY89" fmla="*/ 9444 h 3136102"/>
                <a:gd name="connsiteX90" fmla="*/ 855406 w 2792362"/>
                <a:gd name="connsiteY90" fmla="*/ 6987 h 3136102"/>
                <a:gd name="connsiteX91" fmla="*/ 550606 w 2792362"/>
                <a:gd name="connsiteY91" fmla="*/ 6987 h 3136102"/>
                <a:gd name="connsiteX92" fmla="*/ 226142 w 2792362"/>
                <a:gd name="connsiteY92" fmla="*/ 9444 h 3136102"/>
                <a:gd name="connsiteX93" fmla="*/ 93406 w 2792362"/>
                <a:gd name="connsiteY93" fmla="*/ 6987 h 3136102"/>
                <a:gd name="connsiteX94" fmla="*/ 17206 w 2792362"/>
                <a:gd name="connsiteY94" fmla="*/ 6986 h 3136102"/>
                <a:gd name="connsiteX95" fmla="*/ 93406 w 2792362"/>
                <a:gd name="connsiteY95" fmla="*/ 6987 h 3136102"/>
                <a:gd name="connsiteX0" fmla="*/ 93406 w 2792362"/>
                <a:gd name="connsiteY0" fmla="*/ 25394 h 3154509"/>
                <a:gd name="connsiteX1" fmla="*/ 93406 w 2792362"/>
                <a:gd name="connsiteY1" fmla="*/ 101594 h 3154509"/>
                <a:gd name="connsiteX2" fmla="*/ 93406 w 2792362"/>
                <a:gd name="connsiteY2" fmla="*/ 330194 h 3154509"/>
                <a:gd name="connsiteX3" fmla="*/ 93406 w 2792362"/>
                <a:gd name="connsiteY3" fmla="*/ 482594 h 3154509"/>
                <a:gd name="connsiteX4" fmla="*/ 78659 w 2792362"/>
                <a:gd name="connsiteY4" fmla="*/ 617787 h 3154509"/>
                <a:gd name="connsiteX5" fmla="*/ 108155 w 2792362"/>
                <a:gd name="connsiteY5" fmla="*/ 662032 h 3154509"/>
                <a:gd name="connsiteX6" fmla="*/ 122904 w 2792362"/>
                <a:gd name="connsiteY6" fmla="*/ 735774 h 3154509"/>
                <a:gd name="connsiteX7" fmla="*/ 137652 w 2792362"/>
                <a:gd name="connsiteY7" fmla="*/ 824264 h 3154509"/>
                <a:gd name="connsiteX8" fmla="*/ 240891 w 2792362"/>
                <a:gd name="connsiteY8" fmla="*/ 956999 h 3154509"/>
                <a:gd name="connsiteX9" fmla="*/ 270388 w 2792362"/>
                <a:gd name="connsiteY9" fmla="*/ 1001245 h 3154509"/>
                <a:gd name="connsiteX10" fmla="*/ 285136 w 2792362"/>
                <a:gd name="connsiteY10" fmla="*/ 1104483 h 3154509"/>
                <a:gd name="connsiteX11" fmla="*/ 344130 w 2792362"/>
                <a:gd name="connsiteY11" fmla="*/ 1192974 h 3154509"/>
                <a:gd name="connsiteX12" fmla="*/ 358878 w 2792362"/>
                <a:gd name="connsiteY12" fmla="*/ 1266716 h 3154509"/>
                <a:gd name="connsiteX13" fmla="*/ 417872 w 2792362"/>
                <a:gd name="connsiteY13" fmla="*/ 1355206 h 3154509"/>
                <a:gd name="connsiteX14" fmla="*/ 476865 w 2792362"/>
                <a:gd name="connsiteY14" fmla="*/ 1487941 h 3154509"/>
                <a:gd name="connsiteX15" fmla="*/ 550607 w 2792362"/>
                <a:gd name="connsiteY15" fmla="*/ 1620677 h 3154509"/>
                <a:gd name="connsiteX16" fmla="*/ 594852 w 2792362"/>
                <a:gd name="connsiteY16" fmla="*/ 1650174 h 3154509"/>
                <a:gd name="connsiteX17" fmla="*/ 609601 w 2792362"/>
                <a:gd name="connsiteY17" fmla="*/ 1694419 h 3154509"/>
                <a:gd name="connsiteX18" fmla="*/ 668594 w 2792362"/>
                <a:gd name="connsiteY18" fmla="*/ 1782909 h 3154509"/>
                <a:gd name="connsiteX19" fmla="*/ 683342 w 2792362"/>
                <a:gd name="connsiteY19" fmla="*/ 1827154 h 3154509"/>
                <a:gd name="connsiteX20" fmla="*/ 771833 w 2792362"/>
                <a:gd name="connsiteY20" fmla="*/ 1959890 h 3154509"/>
                <a:gd name="connsiteX21" fmla="*/ 801330 w 2792362"/>
                <a:gd name="connsiteY21" fmla="*/ 2004135 h 3154509"/>
                <a:gd name="connsiteX22" fmla="*/ 830826 w 2792362"/>
                <a:gd name="connsiteY22" fmla="*/ 2077877 h 3154509"/>
                <a:gd name="connsiteX23" fmla="*/ 963562 w 2792362"/>
                <a:gd name="connsiteY23" fmla="*/ 2195864 h 3154509"/>
                <a:gd name="connsiteX24" fmla="*/ 1037304 w 2792362"/>
                <a:gd name="connsiteY24" fmla="*/ 2328599 h 3154509"/>
                <a:gd name="connsiteX25" fmla="*/ 1096297 w 2792362"/>
                <a:gd name="connsiteY25" fmla="*/ 2417090 h 3154509"/>
                <a:gd name="connsiteX26" fmla="*/ 1125794 w 2792362"/>
                <a:gd name="connsiteY26" fmla="*/ 2461335 h 3154509"/>
                <a:gd name="connsiteX27" fmla="*/ 1170039 w 2792362"/>
                <a:gd name="connsiteY27" fmla="*/ 2490832 h 3154509"/>
                <a:gd name="connsiteX28" fmla="*/ 1199536 w 2792362"/>
                <a:gd name="connsiteY28" fmla="*/ 2535077 h 3154509"/>
                <a:gd name="connsiteX29" fmla="*/ 1288026 w 2792362"/>
                <a:gd name="connsiteY29" fmla="*/ 2608819 h 3154509"/>
                <a:gd name="connsiteX30" fmla="*/ 1317523 w 2792362"/>
                <a:gd name="connsiteY30" fmla="*/ 2653064 h 3154509"/>
                <a:gd name="connsiteX31" fmla="*/ 1406013 w 2792362"/>
                <a:gd name="connsiteY31" fmla="*/ 2682561 h 3154509"/>
                <a:gd name="connsiteX32" fmla="*/ 1479755 w 2792362"/>
                <a:gd name="connsiteY32" fmla="*/ 2756303 h 3154509"/>
                <a:gd name="connsiteX33" fmla="*/ 1568246 w 2792362"/>
                <a:gd name="connsiteY33" fmla="*/ 2844793 h 3154509"/>
                <a:gd name="connsiteX34" fmla="*/ 1612491 w 2792362"/>
                <a:gd name="connsiteY34" fmla="*/ 2889038 h 3154509"/>
                <a:gd name="connsiteX35" fmla="*/ 1700981 w 2792362"/>
                <a:gd name="connsiteY35" fmla="*/ 2933283 h 3154509"/>
                <a:gd name="connsiteX36" fmla="*/ 1774723 w 2792362"/>
                <a:gd name="connsiteY36" fmla="*/ 3021774 h 3154509"/>
                <a:gd name="connsiteX37" fmla="*/ 1818968 w 2792362"/>
                <a:gd name="connsiteY37" fmla="*/ 3066019 h 3154509"/>
                <a:gd name="connsiteX38" fmla="*/ 1951704 w 2792362"/>
                <a:gd name="connsiteY38" fmla="*/ 3125012 h 3154509"/>
                <a:gd name="connsiteX39" fmla="*/ 2099188 w 2792362"/>
                <a:gd name="connsiteY39" fmla="*/ 3154509 h 3154509"/>
                <a:gd name="connsiteX40" fmla="*/ 2497394 w 2792362"/>
                <a:gd name="connsiteY40" fmla="*/ 3139761 h 3154509"/>
                <a:gd name="connsiteX41" fmla="*/ 2600633 w 2792362"/>
                <a:gd name="connsiteY41" fmla="*/ 3125012 h 3154509"/>
                <a:gd name="connsiteX42" fmla="*/ 2718620 w 2792362"/>
                <a:gd name="connsiteY42" fmla="*/ 3110264 h 3154509"/>
                <a:gd name="connsiteX43" fmla="*/ 2762865 w 2792362"/>
                <a:gd name="connsiteY43" fmla="*/ 3095516 h 3154509"/>
                <a:gd name="connsiteX44" fmla="*/ 2777613 w 2792362"/>
                <a:gd name="connsiteY44" fmla="*/ 3051270 h 3154509"/>
                <a:gd name="connsiteX45" fmla="*/ 2792362 w 2792362"/>
                <a:gd name="connsiteY45" fmla="*/ 2977528 h 3154509"/>
                <a:gd name="connsiteX46" fmla="*/ 2777613 w 2792362"/>
                <a:gd name="connsiteY46" fmla="*/ 2815296 h 3154509"/>
                <a:gd name="connsiteX47" fmla="*/ 2733368 w 2792362"/>
                <a:gd name="connsiteY47" fmla="*/ 2682561 h 3154509"/>
                <a:gd name="connsiteX48" fmla="*/ 2703872 w 2792362"/>
                <a:gd name="connsiteY48" fmla="*/ 2594070 h 3154509"/>
                <a:gd name="connsiteX49" fmla="*/ 2689123 w 2792362"/>
                <a:gd name="connsiteY49" fmla="*/ 2549825 h 3154509"/>
                <a:gd name="connsiteX50" fmla="*/ 2659626 w 2792362"/>
                <a:gd name="connsiteY50" fmla="*/ 2505580 h 3154509"/>
                <a:gd name="connsiteX51" fmla="*/ 2615381 w 2792362"/>
                <a:gd name="connsiteY51" fmla="*/ 2417090 h 3154509"/>
                <a:gd name="connsiteX52" fmla="*/ 2600633 w 2792362"/>
                <a:gd name="connsiteY52" fmla="*/ 2372845 h 3154509"/>
                <a:gd name="connsiteX53" fmla="*/ 2556388 w 2792362"/>
                <a:gd name="connsiteY53" fmla="*/ 2328599 h 3154509"/>
                <a:gd name="connsiteX54" fmla="*/ 2526891 w 2792362"/>
                <a:gd name="connsiteY54" fmla="*/ 2284354 h 3154509"/>
                <a:gd name="connsiteX55" fmla="*/ 2482646 w 2792362"/>
                <a:gd name="connsiteY55" fmla="*/ 2240109 h 3154509"/>
                <a:gd name="connsiteX56" fmla="*/ 2453149 w 2792362"/>
                <a:gd name="connsiteY56" fmla="*/ 2195864 h 3154509"/>
                <a:gd name="connsiteX57" fmla="*/ 2320413 w 2792362"/>
                <a:gd name="connsiteY57" fmla="*/ 2107374 h 3154509"/>
                <a:gd name="connsiteX58" fmla="*/ 2276168 w 2792362"/>
                <a:gd name="connsiteY58" fmla="*/ 2077877 h 3154509"/>
                <a:gd name="connsiteX59" fmla="*/ 2246672 w 2792362"/>
                <a:gd name="connsiteY59" fmla="*/ 2033632 h 3154509"/>
                <a:gd name="connsiteX60" fmla="*/ 2202426 w 2792362"/>
                <a:gd name="connsiteY60" fmla="*/ 2018883 h 3154509"/>
                <a:gd name="connsiteX61" fmla="*/ 2158181 w 2792362"/>
                <a:gd name="connsiteY61" fmla="*/ 1989387 h 3154509"/>
                <a:gd name="connsiteX62" fmla="*/ 2113936 w 2792362"/>
                <a:gd name="connsiteY62" fmla="*/ 1974638 h 3154509"/>
                <a:gd name="connsiteX63" fmla="*/ 2025446 w 2792362"/>
                <a:gd name="connsiteY63" fmla="*/ 1915645 h 3154509"/>
                <a:gd name="connsiteX64" fmla="*/ 1981201 w 2792362"/>
                <a:gd name="connsiteY64" fmla="*/ 1886148 h 3154509"/>
                <a:gd name="connsiteX65" fmla="*/ 1907459 w 2792362"/>
                <a:gd name="connsiteY65" fmla="*/ 1797658 h 3154509"/>
                <a:gd name="connsiteX66" fmla="*/ 1804220 w 2792362"/>
                <a:gd name="connsiteY66" fmla="*/ 1679670 h 3154509"/>
                <a:gd name="connsiteX67" fmla="*/ 1759975 w 2792362"/>
                <a:gd name="connsiteY67" fmla="*/ 1591180 h 3154509"/>
                <a:gd name="connsiteX68" fmla="*/ 1730478 w 2792362"/>
                <a:gd name="connsiteY68" fmla="*/ 1502690 h 3154509"/>
                <a:gd name="connsiteX69" fmla="*/ 1700981 w 2792362"/>
                <a:gd name="connsiteY69" fmla="*/ 1414199 h 3154509"/>
                <a:gd name="connsiteX70" fmla="*/ 1686233 w 2792362"/>
                <a:gd name="connsiteY70" fmla="*/ 1369954 h 3154509"/>
                <a:gd name="connsiteX71" fmla="*/ 1612491 w 2792362"/>
                <a:gd name="connsiteY71" fmla="*/ 1281464 h 3154509"/>
                <a:gd name="connsiteX72" fmla="*/ 1538749 w 2792362"/>
                <a:gd name="connsiteY72" fmla="*/ 1207722 h 3154509"/>
                <a:gd name="connsiteX73" fmla="*/ 1509252 w 2792362"/>
                <a:gd name="connsiteY73" fmla="*/ 1163477 h 3154509"/>
                <a:gd name="connsiteX74" fmla="*/ 1465007 w 2792362"/>
                <a:gd name="connsiteY74" fmla="*/ 1148728 h 3154509"/>
                <a:gd name="connsiteX75" fmla="*/ 1435510 w 2792362"/>
                <a:gd name="connsiteY75" fmla="*/ 1060238 h 3154509"/>
                <a:gd name="connsiteX76" fmla="*/ 1420762 w 2792362"/>
                <a:gd name="connsiteY76" fmla="*/ 1015993 h 3154509"/>
                <a:gd name="connsiteX77" fmla="*/ 1391265 w 2792362"/>
                <a:gd name="connsiteY77" fmla="*/ 898006 h 3154509"/>
                <a:gd name="connsiteX78" fmla="*/ 1347020 w 2792362"/>
                <a:gd name="connsiteY78" fmla="*/ 750522 h 3154509"/>
                <a:gd name="connsiteX79" fmla="*/ 1332272 w 2792362"/>
                <a:gd name="connsiteY79" fmla="*/ 558793 h 3154509"/>
                <a:gd name="connsiteX80" fmla="*/ 1317523 w 2792362"/>
                <a:gd name="connsiteY80" fmla="*/ 514548 h 3154509"/>
                <a:gd name="connsiteX81" fmla="*/ 1302775 w 2792362"/>
                <a:gd name="connsiteY81" fmla="*/ 426058 h 3154509"/>
                <a:gd name="connsiteX82" fmla="*/ 1273278 w 2792362"/>
                <a:gd name="connsiteY82" fmla="*/ 337567 h 3154509"/>
                <a:gd name="connsiteX83" fmla="*/ 1258530 w 2792362"/>
                <a:gd name="connsiteY83" fmla="*/ 278574 h 3154509"/>
                <a:gd name="connsiteX84" fmla="*/ 1229033 w 2792362"/>
                <a:gd name="connsiteY84" fmla="*/ 190083 h 3154509"/>
                <a:gd name="connsiteX85" fmla="*/ 1312606 w 2792362"/>
                <a:gd name="connsiteY85" fmla="*/ 101594 h 3154509"/>
                <a:gd name="connsiteX86" fmla="*/ 1236406 w 2792362"/>
                <a:gd name="connsiteY86" fmla="*/ 101594 h 3154509"/>
                <a:gd name="connsiteX87" fmla="*/ 1312606 w 2792362"/>
                <a:gd name="connsiteY87" fmla="*/ 25394 h 3154509"/>
                <a:gd name="connsiteX88" fmla="*/ 1140542 w 2792362"/>
                <a:gd name="connsiteY88" fmla="*/ 42599 h 3154509"/>
                <a:gd name="connsiteX89" fmla="*/ 1096297 w 2792362"/>
                <a:gd name="connsiteY89" fmla="*/ 27851 h 3154509"/>
                <a:gd name="connsiteX90" fmla="*/ 855406 w 2792362"/>
                <a:gd name="connsiteY90" fmla="*/ 25394 h 3154509"/>
                <a:gd name="connsiteX91" fmla="*/ 550606 w 2792362"/>
                <a:gd name="connsiteY91" fmla="*/ 25394 h 3154509"/>
                <a:gd name="connsiteX92" fmla="*/ 226142 w 2792362"/>
                <a:gd name="connsiteY92" fmla="*/ 27851 h 3154509"/>
                <a:gd name="connsiteX93" fmla="*/ 93406 w 2792362"/>
                <a:gd name="connsiteY93" fmla="*/ 25394 h 3154509"/>
                <a:gd name="connsiteX94" fmla="*/ 17206 w 2792362"/>
                <a:gd name="connsiteY94" fmla="*/ 25393 h 3154509"/>
                <a:gd name="connsiteX95" fmla="*/ 93406 w 2792362"/>
                <a:gd name="connsiteY95" fmla="*/ 25394 h 3154509"/>
                <a:gd name="connsiteX0" fmla="*/ 93406 w 2792362"/>
                <a:gd name="connsiteY0" fmla="*/ 25394 h 3154509"/>
                <a:gd name="connsiteX1" fmla="*/ 93406 w 2792362"/>
                <a:gd name="connsiteY1" fmla="*/ 101594 h 3154509"/>
                <a:gd name="connsiteX2" fmla="*/ 93406 w 2792362"/>
                <a:gd name="connsiteY2" fmla="*/ 330194 h 3154509"/>
                <a:gd name="connsiteX3" fmla="*/ 93406 w 2792362"/>
                <a:gd name="connsiteY3" fmla="*/ 482594 h 3154509"/>
                <a:gd name="connsiteX4" fmla="*/ 78659 w 2792362"/>
                <a:gd name="connsiteY4" fmla="*/ 617787 h 3154509"/>
                <a:gd name="connsiteX5" fmla="*/ 108155 w 2792362"/>
                <a:gd name="connsiteY5" fmla="*/ 662032 h 3154509"/>
                <a:gd name="connsiteX6" fmla="*/ 122904 w 2792362"/>
                <a:gd name="connsiteY6" fmla="*/ 735774 h 3154509"/>
                <a:gd name="connsiteX7" fmla="*/ 137652 w 2792362"/>
                <a:gd name="connsiteY7" fmla="*/ 824264 h 3154509"/>
                <a:gd name="connsiteX8" fmla="*/ 240891 w 2792362"/>
                <a:gd name="connsiteY8" fmla="*/ 956999 h 3154509"/>
                <a:gd name="connsiteX9" fmla="*/ 270388 w 2792362"/>
                <a:gd name="connsiteY9" fmla="*/ 1001245 h 3154509"/>
                <a:gd name="connsiteX10" fmla="*/ 285136 w 2792362"/>
                <a:gd name="connsiteY10" fmla="*/ 1104483 h 3154509"/>
                <a:gd name="connsiteX11" fmla="*/ 344130 w 2792362"/>
                <a:gd name="connsiteY11" fmla="*/ 1192974 h 3154509"/>
                <a:gd name="connsiteX12" fmla="*/ 358878 w 2792362"/>
                <a:gd name="connsiteY12" fmla="*/ 1266716 h 3154509"/>
                <a:gd name="connsiteX13" fmla="*/ 417872 w 2792362"/>
                <a:gd name="connsiteY13" fmla="*/ 1355206 h 3154509"/>
                <a:gd name="connsiteX14" fmla="*/ 476865 w 2792362"/>
                <a:gd name="connsiteY14" fmla="*/ 1487941 h 3154509"/>
                <a:gd name="connsiteX15" fmla="*/ 550607 w 2792362"/>
                <a:gd name="connsiteY15" fmla="*/ 1620677 h 3154509"/>
                <a:gd name="connsiteX16" fmla="*/ 594852 w 2792362"/>
                <a:gd name="connsiteY16" fmla="*/ 1650174 h 3154509"/>
                <a:gd name="connsiteX17" fmla="*/ 609601 w 2792362"/>
                <a:gd name="connsiteY17" fmla="*/ 1694419 h 3154509"/>
                <a:gd name="connsiteX18" fmla="*/ 668594 w 2792362"/>
                <a:gd name="connsiteY18" fmla="*/ 1782909 h 3154509"/>
                <a:gd name="connsiteX19" fmla="*/ 683342 w 2792362"/>
                <a:gd name="connsiteY19" fmla="*/ 1827154 h 3154509"/>
                <a:gd name="connsiteX20" fmla="*/ 771833 w 2792362"/>
                <a:gd name="connsiteY20" fmla="*/ 1959890 h 3154509"/>
                <a:gd name="connsiteX21" fmla="*/ 801330 w 2792362"/>
                <a:gd name="connsiteY21" fmla="*/ 2004135 h 3154509"/>
                <a:gd name="connsiteX22" fmla="*/ 830826 w 2792362"/>
                <a:gd name="connsiteY22" fmla="*/ 2077877 h 3154509"/>
                <a:gd name="connsiteX23" fmla="*/ 963562 w 2792362"/>
                <a:gd name="connsiteY23" fmla="*/ 2195864 h 3154509"/>
                <a:gd name="connsiteX24" fmla="*/ 1037304 w 2792362"/>
                <a:gd name="connsiteY24" fmla="*/ 2328599 h 3154509"/>
                <a:gd name="connsiteX25" fmla="*/ 1096297 w 2792362"/>
                <a:gd name="connsiteY25" fmla="*/ 2417090 h 3154509"/>
                <a:gd name="connsiteX26" fmla="*/ 1125794 w 2792362"/>
                <a:gd name="connsiteY26" fmla="*/ 2461335 h 3154509"/>
                <a:gd name="connsiteX27" fmla="*/ 1170039 w 2792362"/>
                <a:gd name="connsiteY27" fmla="*/ 2490832 h 3154509"/>
                <a:gd name="connsiteX28" fmla="*/ 1199536 w 2792362"/>
                <a:gd name="connsiteY28" fmla="*/ 2535077 h 3154509"/>
                <a:gd name="connsiteX29" fmla="*/ 1288026 w 2792362"/>
                <a:gd name="connsiteY29" fmla="*/ 2608819 h 3154509"/>
                <a:gd name="connsiteX30" fmla="*/ 1317523 w 2792362"/>
                <a:gd name="connsiteY30" fmla="*/ 2653064 h 3154509"/>
                <a:gd name="connsiteX31" fmla="*/ 1406013 w 2792362"/>
                <a:gd name="connsiteY31" fmla="*/ 2682561 h 3154509"/>
                <a:gd name="connsiteX32" fmla="*/ 1479755 w 2792362"/>
                <a:gd name="connsiteY32" fmla="*/ 2756303 h 3154509"/>
                <a:gd name="connsiteX33" fmla="*/ 1568246 w 2792362"/>
                <a:gd name="connsiteY33" fmla="*/ 2844793 h 3154509"/>
                <a:gd name="connsiteX34" fmla="*/ 1612491 w 2792362"/>
                <a:gd name="connsiteY34" fmla="*/ 2889038 h 3154509"/>
                <a:gd name="connsiteX35" fmla="*/ 1700981 w 2792362"/>
                <a:gd name="connsiteY35" fmla="*/ 2933283 h 3154509"/>
                <a:gd name="connsiteX36" fmla="*/ 1774723 w 2792362"/>
                <a:gd name="connsiteY36" fmla="*/ 3021774 h 3154509"/>
                <a:gd name="connsiteX37" fmla="*/ 1818968 w 2792362"/>
                <a:gd name="connsiteY37" fmla="*/ 3066019 h 3154509"/>
                <a:gd name="connsiteX38" fmla="*/ 1951704 w 2792362"/>
                <a:gd name="connsiteY38" fmla="*/ 3125012 h 3154509"/>
                <a:gd name="connsiteX39" fmla="*/ 2099188 w 2792362"/>
                <a:gd name="connsiteY39" fmla="*/ 3154509 h 3154509"/>
                <a:gd name="connsiteX40" fmla="*/ 2497394 w 2792362"/>
                <a:gd name="connsiteY40" fmla="*/ 3139761 h 3154509"/>
                <a:gd name="connsiteX41" fmla="*/ 2600633 w 2792362"/>
                <a:gd name="connsiteY41" fmla="*/ 3125012 h 3154509"/>
                <a:gd name="connsiteX42" fmla="*/ 2718620 w 2792362"/>
                <a:gd name="connsiteY42" fmla="*/ 3110264 h 3154509"/>
                <a:gd name="connsiteX43" fmla="*/ 2762865 w 2792362"/>
                <a:gd name="connsiteY43" fmla="*/ 3095516 h 3154509"/>
                <a:gd name="connsiteX44" fmla="*/ 2777613 w 2792362"/>
                <a:gd name="connsiteY44" fmla="*/ 3051270 h 3154509"/>
                <a:gd name="connsiteX45" fmla="*/ 2792362 w 2792362"/>
                <a:gd name="connsiteY45" fmla="*/ 2977528 h 3154509"/>
                <a:gd name="connsiteX46" fmla="*/ 2777613 w 2792362"/>
                <a:gd name="connsiteY46" fmla="*/ 2815296 h 3154509"/>
                <a:gd name="connsiteX47" fmla="*/ 2733368 w 2792362"/>
                <a:gd name="connsiteY47" fmla="*/ 2682561 h 3154509"/>
                <a:gd name="connsiteX48" fmla="*/ 2703872 w 2792362"/>
                <a:gd name="connsiteY48" fmla="*/ 2594070 h 3154509"/>
                <a:gd name="connsiteX49" fmla="*/ 2689123 w 2792362"/>
                <a:gd name="connsiteY49" fmla="*/ 2549825 h 3154509"/>
                <a:gd name="connsiteX50" fmla="*/ 2659626 w 2792362"/>
                <a:gd name="connsiteY50" fmla="*/ 2505580 h 3154509"/>
                <a:gd name="connsiteX51" fmla="*/ 2615381 w 2792362"/>
                <a:gd name="connsiteY51" fmla="*/ 2417090 h 3154509"/>
                <a:gd name="connsiteX52" fmla="*/ 2600633 w 2792362"/>
                <a:gd name="connsiteY52" fmla="*/ 2372845 h 3154509"/>
                <a:gd name="connsiteX53" fmla="*/ 2556388 w 2792362"/>
                <a:gd name="connsiteY53" fmla="*/ 2328599 h 3154509"/>
                <a:gd name="connsiteX54" fmla="*/ 2526891 w 2792362"/>
                <a:gd name="connsiteY54" fmla="*/ 2284354 h 3154509"/>
                <a:gd name="connsiteX55" fmla="*/ 2482646 w 2792362"/>
                <a:gd name="connsiteY55" fmla="*/ 2240109 h 3154509"/>
                <a:gd name="connsiteX56" fmla="*/ 2453149 w 2792362"/>
                <a:gd name="connsiteY56" fmla="*/ 2195864 h 3154509"/>
                <a:gd name="connsiteX57" fmla="*/ 2320413 w 2792362"/>
                <a:gd name="connsiteY57" fmla="*/ 2107374 h 3154509"/>
                <a:gd name="connsiteX58" fmla="*/ 2276168 w 2792362"/>
                <a:gd name="connsiteY58" fmla="*/ 2077877 h 3154509"/>
                <a:gd name="connsiteX59" fmla="*/ 2246672 w 2792362"/>
                <a:gd name="connsiteY59" fmla="*/ 2033632 h 3154509"/>
                <a:gd name="connsiteX60" fmla="*/ 2202426 w 2792362"/>
                <a:gd name="connsiteY60" fmla="*/ 2018883 h 3154509"/>
                <a:gd name="connsiteX61" fmla="*/ 2158181 w 2792362"/>
                <a:gd name="connsiteY61" fmla="*/ 1989387 h 3154509"/>
                <a:gd name="connsiteX62" fmla="*/ 2113936 w 2792362"/>
                <a:gd name="connsiteY62" fmla="*/ 1974638 h 3154509"/>
                <a:gd name="connsiteX63" fmla="*/ 2025446 w 2792362"/>
                <a:gd name="connsiteY63" fmla="*/ 1915645 h 3154509"/>
                <a:gd name="connsiteX64" fmla="*/ 1981201 w 2792362"/>
                <a:gd name="connsiteY64" fmla="*/ 1886148 h 3154509"/>
                <a:gd name="connsiteX65" fmla="*/ 1907459 w 2792362"/>
                <a:gd name="connsiteY65" fmla="*/ 1797658 h 3154509"/>
                <a:gd name="connsiteX66" fmla="*/ 1804220 w 2792362"/>
                <a:gd name="connsiteY66" fmla="*/ 1679670 h 3154509"/>
                <a:gd name="connsiteX67" fmla="*/ 1759975 w 2792362"/>
                <a:gd name="connsiteY67" fmla="*/ 1591180 h 3154509"/>
                <a:gd name="connsiteX68" fmla="*/ 1730478 w 2792362"/>
                <a:gd name="connsiteY68" fmla="*/ 1502690 h 3154509"/>
                <a:gd name="connsiteX69" fmla="*/ 1700981 w 2792362"/>
                <a:gd name="connsiteY69" fmla="*/ 1414199 h 3154509"/>
                <a:gd name="connsiteX70" fmla="*/ 1686233 w 2792362"/>
                <a:gd name="connsiteY70" fmla="*/ 1369954 h 3154509"/>
                <a:gd name="connsiteX71" fmla="*/ 1612491 w 2792362"/>
                <a:gd name="connsiteY71" fmla="*/ 1281464 h 3154509"/>
                <a:gd name="connsiteX72" fmla="*/ 1538749 w 2792362"/>
                <a:gd name="connsiteY72" fmla="*/ 1207722 h 3154509"/>
                <a:gd name="connsiteX73" fmla="*/ 1509252 w 2792362"/>
                <a:gd name="connsiteY73" fmla="*/ 1163477 h 3154509"/>
                <a:gd name="connsiteX74" fmla="*/ 1465007 w 2792362"/>
                <a:gd name="connsiteY74" fmla="*/ 1148728 h 3154509"/>
                <a:gd name="connsiteX75" fmla="*/ 1435510 w 2792362"/>
                <a:gd name="connsiteY75" fmla="*/ 1060238 h 3154509"/>
                <a:gd name="connsiteX76" fmla="*/ 1420762 w 2792362"/>
                <a:gd name="connsiteY76" fmla="*/ 1015993 h 3154509"/>
                <a:gd name="connsiteX77" fmla="*/ 1391265 w 2792362"/>
                <a:gd name="connsiteY77" fmla="*/ 898006 h 3154509"/>
                <a:gd name="connsiteX78" fmla="*/ 1347020 w 2792362"/>
                <a:gd name="connsiteY78" fmla="*/ 750522 h 3154509"/>
                <a:gd name="connsiteX79" fmla="*/ 1332272 w 2792362"/>
                <a:gd name="connsiteY79" fmla="*/ 558793 h 3154509"/>
                <a:gd name="connsiteX80" fmla="*/ 1317523 w 2792362"/>
                <a:gd name="connsiteY80" fmla="*/ 514548 h 3154509"/>
                <a:gd name="connsiteX81" fmla="*/ 1302775 w 2792362"/>
                <a:gd name="connsiteY81" fmla="*/ 426058 h 3154509"/>
                <a:gd name="connsiteX82" fmla="*/ 1273278 w 2792362"/>
                <a:gd name="connsiteY82" fmla="*/ 337567 h 3154509"/>
                <a:gd name="connsiteX83" fmla="*/ 1258530 w 2792362"/>
                <a:gd name="connsiteY83" fmla="*/ 278574 h 3154509"/>
                <a:gd name="connsiteX84" fmla="*/ 1229033 w 2792362"/>
                <a:gd name="connsiteY84" fmla="*/ 190083 h 3154509"/>
                <a:gd name="connsiteX85" fmla="*/ 1312606 w 2792362"/>
                <a:gd name="connsiteY85" fmla="*/ 101594 h 3154509"/>
                <a:gd name="connsiteX86" fmla="*/ 1236406 w 2792362"/>
                <a:gd name="connsiteY86" fmla="*/ 101594 h 3154509"/>
                <a:gd name="connsiteX87" fmla="*/ 1312606 w 2792362"/>
                <a:gd name="connsiteY87" fmla="*/ 25394 h 3154509"/>
                <a:gd name="connsiteX88" fmla="*/ 1160206 w 2792362"/>
                <a:gd name="connsiteY88" fmla="*/ 25395 h 3154509"/>
                <a:gd name="connsiteX89" fmla="*/ 1096297 w 2792362"/>
                <a:gd name="connsiteY89" fmla="*/ 27851 h 3154509"/>
                <a:gd name="connsiteX90" fmla="*/ 855406 w 2792362"/>
                <a:gd name="connsiteY90" fmla="*/ 25394 h 3154509"/>
                <a:gd name="connsiteX91" fmla="*/ 550606 w 2792362"/>
                <a:gd name="connsiteY91" fmla="*/ 25394 h 3154509"/>
                <a:gd name="connsiteX92" fmla="*/ 226142 w 2792362"/>
                <a:gd name="connsiteY92" fmla="*/ 27851 h 3154509"/>
                <a:gd name="connsiteX93" fmla="*/ 93406 w 2792362"/>
                <a:gd name="connsiteY93" fmla="*/ 25394 h 3154509"/>
                <a:gd name="connsiteX94" fmla="*/ 17206 w 2792362"/>
                <a:gd name="connsiteY94" fmla="*/ 25393 h 3154509"/>
                <a:gd name="connsiteX95" fmla="*/ 93406 w 2792362"/>
                <a:gd name="connsiteY95" fmla="*/ 25394 h 3154509"/>
                <a:gd name="connsiteX0" fmla="*/ 93406 w 2792362"/>
                <a:gd name="connsiteY0" fmla="*/ 25394 h 3154509"/>
                <a:gd name="connsiteX1" fmla="*/ 93406 w 2792362"/>
                <a:gd name="connsiteY1" fmla="*/ 101594 h 3154509"/>
                <a:gd name="connsiteX2" fmla="*/ 93406 w 2792362"/>
                <a:gd name="connsiteY2" fmla="*/ 330194 h 3154509"/>
                <a:gd name="connsiteX3" fmla="*/ 93406 w 2792362"/>
                <a:gd name="connsiteY3" fmla="*/ 482594 h 3154509"/>
                <a:gd name="connsiteX4" fmla="*/ 78659 w 2792362"/>
                <a:gd name="connsiteY4" fmla="*/ 617787 h 3154509"/>
                <a:gd name="connsiteX5" fmla="*/ 108155 w 2792362"/>
                <a:gd name="connsiteY5" fmla="*/ 662032 h 3154509"/>
                <a:gd name="connsiteX6" fmla="*/ 122904 w 2792362"/>
                <a:gd name="connsiteY6" fmla="*/ 735774 h 3154509"/>
                <a:gd name="connsiteX7" fmla="*/ 137652 w 2792362"/>
                <a:gd name="connsiteY7" fmla="*/ 824264 h 3154509"/>
                <a:gd name="connsiteX8" fmla="*/ 240891 w 2792362"/>
                <a:gd name="connsiteY8" fmla="*/ 956999 h 3154509"/>
                <a:gd name="connsiteX9" fmla="*/ 270388 w 2792362"/>
                <a:gd name="connsiteY9" fmla="*/ 1001245 h 3154509"/>
                <a:gd name="connsiteX10" fmla="*/ 285136 w 2792362"/>
                <a:gd name="connsiteY10" fmla="*/ 1104483 h 3154509"/>
                <a:gd name="connsiteX11" fmla="*/ 344130 w 2792362"/>
                <a:gd name="connsiteY11" fmla="*/ 1192974 h 3154509"/>
                <a:gd name="connsiteX12" fmla="*/ 358878 w 2792362"/>
                <a:gd name="connsiteY12" fmla="*/ 1266716 h 3154509"/>
                <a:gd name="connsiteX13" fmla="*/ 417872 w 2792362"/>
                <a:gd name="connsiteY13" fmla="*/ 1355206 h 3154509"/>
                <a:gd name="connsiteX14" fmla="*/ 476865 w 2792362"/>
                <a:gd name="connsiteY14" fmla="*/ 1487941 h 3154509"/>
                <a:gd name="connsiteX15" fmla="*/ 550607 w 2792362"/>
                <a:gd name="connsiteY15" fmla="*/ 1620677 h 3154509"/>
                <a:gd name="connsiteX16" fmla="*/ 594852 w 2792362"/>
                <a:gd name="connsiteY16" fmla="*/ 1650174 h 3154509"/>
                <a:gd name="connsiteX17" fmla="*/ 609601 w 2792362"/>
                <a:gd name="connsiteY17" fmla="*/ 1694419 h 3154509"/>
                <a:gd name="connsiteX18" fmla="*/ 668594 w 2792362"/>
                <a:gd name="connsiteY18" fmla="*/ 1782909 h 3154509"/>
                <a:gd name="connsiteX19" fmla="*/ 683342 w 2792362"/>
                <a:gd name="connsiteY19" fmla="*/ 1827154 h 3154509"/>
                <a:gd name="connsiteX20" fmla="*/ 771833 w 2792362"/>
                <a:gd name="connsiteY20" fmla="*/ 1959890 h 3154509"/>
                <a:gd name="connsiteX21" fmla="*/ 801330 w 2792362"/>
                <a:gd name="connsiteY21" fmla="*/ 2004135 h 3154509"/>
                <a:gd name="connsiteX22" fmla="*/ 830826 w 2792362"/>
                <a:gd name="connsiteY22" fmla="*/ 2077877 h 3154509"/>
                <a:gd name="connsiteX23" fmla="*/ 963562 w 2792362"/>
                <a:gd name="connsiteY23" fmla="*/ 2195864 h 3154509"/>
                <a:gd name="connsiteX24" fmla="*/ 1037304 w 2792362"/>
                <a:gd name="connsiteY24" fmla="*/ 2328599 h 3154509"/>
                <a:gd name="connsiteX25" fmla="*/ 1096297 w 2792362"/>
                <a:gd name="connsiteY25" fmla="*/ 2417090 h 3154509"/>
                <a:gd name="connsiteX26" fmla="*/ 1125794 w 2792362"/>
                <a:gd name="connsiteY26" fmla="*/ 2461335 h 3154509"/>
                <a:gd name="connsiteX27" fmla="*/ 1170039 w 2792362"/>
                <a:gd name="connsiteY27" fmla="*/ 2490832 h 3154509"/>
                <a:gd name="connsiteX28" fmla="*/ 1199536 w 2792362"/>
                <a:gd name="connsiteY28" fmla="*/ 2535077 h 3154509"/>
                <a:gd name="connsiteX29" fmla="*/ 1288026 w 2792362"/>
                <a:gd name="connsiteY29" fmla="*/ 2608819 h 3154509"/>
                <a:gd name="connsiteX30" fmla="*/ 1317523 w 2792362"/>
                <a:gd name="connsiteY30" fmla="*/ 2653064 h 3154509"/>
                <a:gd name="connsiteX31" fmla="*/ 1406013 w 2792362"/>
                <a:gd name="connsiteY31" fmla="*/ 2682561 h 3154509"/>
                <a:gd name="connsiteX32" fmla="*/ 1479755 w 2792362"/>
                <a:gd name="connsiteY32" fmla="*/ 2756303 h 3154509"/>
                <a:gd name="connsiteX33" fmla="*/ 1568246 w 2792362"/>
                <a:gd name="connsiteY33" fmla="*/ 2844793 h 3154509"/>
                <a:gd name="connsiteX34" fmla="*/ 1612491 w 2792362"/>
                <a:gd name="connsiteY34" fmla="*/ 2889038 h 3154509"/>
                <a:gd name="connsiteX35" fmla="*/ 1700981 w 2792362"/>
                <a:gd name="connsiteY35" fmla="*/ 2933283 h 3154509"/>
                <a:gd name="connsiteX36" fmla="*/ 1774723 w 2792362"/>
                <a:gd name="connsiteY36" fmla="*/ 3021774 h 3154509"/>
                <a:gd name="connsiteX37" fmla="*/ 1818968 w 2792362"/>
                <a:gd name="connsiteY37" fmla="*/ 3066019 h 3154509"/>
                <a:gd name="connsiteX38" fmla="*/ 1951704 w 2792362"/>
                <a:gd name="connsiteY38" fmla="*/ 3125012 h 3154509"/>
                <a:gd name="connsiteX39" fmla="*/ 2099188 w 2792362"/>
                <a:gd name="connsiteY39" fmla="*/ 3154509 h 3154509"/>
                <a:gd name="connsiteX40" fmla="*/ 2497394 w 2792362"/>
                <a:gd name="connsiteY40" fmla="*/ 3139761 h 3154509"/>
                <a:gd name="connsiteX41" fmla="*/ 2600633 w 2792362"/>
                <a:gd name="connsiteY41" fmla="*/ 3125012 h 3154509"/>
                <a:gd name="connsiteX42" fmla="*/ 2718620 w 2792362"/>
                <a:gd name="connsiteY42" fmla="*/ 3110264 h 3154509"/>
                <a:gd name="connsiteX43" fmla="*/ 2762865 w 2792362"/>
                <a:gd name="connsiteY43" fmla="*/ 3095516 h 3154509"/>
                <a:gd name="connsiteX44" fmla="*/ 2777613 w 2792362"/>
                <a:gd name="connsiteY44" fmla="*/ 3051270 h 3154509"/>
                <a:gd name="connsiteX45" fmla="*/ 2792362 w 2792362"/>
                <a:gd name="connsiteY45" fmla="*/ 2977528 h 3154509"/>
                <a:gd name="connsiteX46" fmla="*/ 2777613 w 2792362"/>
                <a:gd name="connsiteY46" fmla="*/ 2815296 h 3154509"/>
                <a:gd name="connsiteX47" fmla="*/ 2733368 w 2792362"/>
                <a:gd name="connsiteY47" fmla="*/ 2682561 h 3154509"/>
                <a:gd name="connsiteX48" fmla="*/ 2703872 w 2792362"/>
                <a:gd name="connsiteY48" fmla="*/ 2594070 h 3154509"/>
                <a:gd name="connsiteX49" fmla="*/ 2689123 w 2792362"/>
                <a:gd name="connsiteY49" fmla="*/ 2549825 h 3154509"/>
                <a:gd name="connsiteX50" fmla="*/ 2659626 w 2792362"/>
                <a:gd name="connsiteY50" fmla="*/ 2505580 h 3154509"/>
                <a:gd name="connsiteX51" fmla="*/ 2615381 w 2792362"/>
                <a:gd name="connsiteY51" fmla="*/ 2417090 h 3154509"/>
                <a:gd name="connsiteX52" fmla="*/ 2600633 w 2792362"/>
                <a:gd name="connsiteY52" fmla="*/ 2372845 h 3154509"/>
                <a:gd name="connsiteX53" fmla="*/ 2556388 w 2792362"/>
                <a:gd name="connsiteY53" fmla="*/ 2328599 h 3154509"/>
                <a:gd name="connsiteX54" fmla="*/ 2526891 w 2792362"/>
                <a:gd name="connsiteY54" fmla="*/ 2284354 h 3154509"/>
                <a:gd name="connsiteX55" fmla="*/ 2482646 w 2792362"/>
                <a:gd name="connsiteY55" fmla="*/ 2240109 h 3154509"/>
                <a:gd name="connsiteX56" fmla="*/ 2453149 w 2792362"/>
                <a:gd name="connsiteY56" fmla="*/ 2195864 h 3154509"/>
                <a:gd name="connsiteX57" fmla="*/ 2320413 w 2792362"/>
                <a:gd name="connsiteY57" fmla="*/ 2107374 h 3154509"/>
                <a:gd name="connsiteX58" fmla="*/ 2276168 w 2792362"/>
                <a:gd name="connsiteY58" fmla="*/ 2077877 h 3154509"/>
                <a:gd name="connsiteX59" fmla="*/ 2246672 w 2792362"/>
                <a:gd name="connsiteY59" fmla="*/ 2033632 h 3154509"/>
                <a:gd name="connsiteX60" fmla="*/ 2202426 w 2792362"/>
                <a:gd name="connsiteY60" fmla="*/ 2018883 h 3154509"/>
                <a:gd name="connsiteX61" fmla="*/ 2158181 w 2792362"/>
                <a:gd name="connsiteY61" fmla="*/ 1989387 h 3154509"/>
                <a:gd name="connsiteX62" fmla="*/ 2113936 w 2792362"/>
                <a:gd name="connsiteY62" fmla="*/ 1974638 h 3154509"/>
                <a:gd name="connsiteX63" fmla="*/ 2025446 w 2792362"/>
                <a:gd name="connsiteY63" fmla="*/ 1915645 h 3154509"/>
                <a:gd name="connsiteX64" fmla="*/ 1981201 w 2792362"/>
                <a:gd name="connsiteY64" fmla="*/ 1886148 h 3154509"/>
                <a:gd name="connsiteX65" fmla="*/ 1907459 w 2792362"/>
                <a:gd name="connsiteY65" fmla="*/ 1797658 h 3154509"/>
                <a:gd name="connsiteX66" fmla="*/ 1804220 w 2792362"/>
                <a:gd name="connsiteY66" fmla="*/ 1679670 h 3154509"/>
                <a:gd name="connsiteX67" fmla="*/ 1759975 w 2792362"/>
                <a:gd name="connsiteY67" fmla="*/ 1591180 h 3154509"/>
                <a:gd name="connsiteX68" fmla="*/ 1730478 w 2792362"/>
                <a:gd name="connsiteY68" fmla="*/ 1502690 h 3154509"/>
                <a:gd name="connsiteX69" fmla="*/ 1700981 w 2792362"/>
                <a:gd name="connsiteY69" fmla="*/ 1414199 h 3154509"/>
                <a:gd name="connsiteX70" fmla="*/ 1686233 w 2792362"/>
                <a:gd name="connsiteY70" fmla="*/ 1369954 h 3154509"/>
                <a:gd name="connsiteX71" fmla="*/ 1612491 w 2792362"/>
                <a:gd name="connsiteY71" fmla="*/ 1281464 h 3154509"/>
                <a:gd name="connsiteX72" fmla="*/ 1538749 w 2792362"/>
                <a:gd name="connsiteY72" fmla="*/ 1207722 h 3154509"/>
                <a:gd name="connsiteX73" fmla="*/ 1509252 w 2792362"/>
                <a:gd name="connsiteY73" fmla="*/ 1163477 h 3154509"/>
                <a:gd name="connsiteX74" fmla="*/ 1465007 w 2792362"/>
                <a:gd name="connsiteY74" fmla="*/ 1148728 h 3154509"/>
                <a:gd name="connsiteX75" fmla="*/ 1435510 w 2792362"/>
                <a:gd name="connsiteY75" fmla="*/ 1060238 h 3154509"/>
                <a:gd name="connsiteX76" fmla="*/ 1420762 w 2792362"/>
                <a:gd name="connsiteY76" fmla="*/ 1015993 h 3154509"/>
                <a:gd name="connsiteX77" fmla="*/ 1391265 w 2792362"/>
                <a:gd name="connsiteY77" fmla="*/ 898006 h 3154509"/>
                <a:gd name="connsiteX78" fmla="*/ 1347020 w 2792362"/>
                <a:gd name="connsiteY78" fmla="*/ 750522 h 3154509"/>
                <a:gd name="connsiteX79" fmla="*/ 1332272 w 2792362"/>
                <a:gd name="connsiteY79" fmla="*/ 558793 h 3154509"/>
                <a:gd name="connsiteX80" fmla="*/ 1317523 w 2792362"/>
                <a:gd name="connsiteY80" fmla="*/ 514548 h 3154509"/>
                <a:gd name="connsiteX81" fmla="*/ 1302775 w 2792362"/>
                <a:gd name="connsiteY81" fmla="*/ 426058 h 3154509"/>
                <a:gd name="connsiteX82" fmla="*/ 1273278 w 2792362"/>
                <a:gd name="connsiteY82" fmla="*/ 337567 h 3154509"/>
                <a:gd name="connsiteX83" fmla="*/ 1258530 w 2792362"/>
                <a:gd name="connsiteY83" fmla="*/ 278574 h 3154509"/>
                <a:gd name="connsiteX84" fmla="*/ 1229033 w 2792362"/>
                <a:gd name="connsiteY84" fmla="*/ 190083 h 3154509"/>
                <a:gd name="connsiteX85" fmla="*/ 1312606 w 2792362"/>
                <a:gd name="connsiteY85" fmla="*/ 101594 h 3154509"/>
                <a:gd name="connsiteX86" fmla="*/ 1388806 w 2792362"/>
                <a:gd name="connsiteY86" fmla="*/ 25395 h 3154509"/>
                <a:gd name="connsiteX87" fmla="*/ 1312606 w 2792362"/>
                <a:gd name="connsiteY87" fmla="*/ 25394 h 3154509"/>
                <a:gd name="connsiteX88" fmla="*/ 1160206 w 2792362"/>
                <a:gd name="connsiteY88" fmla="*/ 25395 h 3154509"/>
                <a:gd name="connsiteX89" fmla="*/ 1096297 w 2792362"/>
                <a:gd name="connsiteY89" fmla="*/ 27851 h 3154509"/>
                <a:gd name="connsiteX90" fmla="*/ 855406 w 2792362"/>
                <a:gd name="connsiteY90" fmla="*/ 25394 h 3154509"/>
                <a:gd name="connsiteX91" fmla="*/ 550606 w 2792362"/>
                <a:gd name="connsiteY91" fmla="*/ 25394 h 3154509"/>
                <a:gd name="connsiteX92" fmla="*/ 226142 w 2792362"/>
                <a:gd name="connsiteY92" fmla="*/ 27851 h 3154509"/>
                <a:gd name="connsiteX93" fmla="*/ 93406 w 2792362"/>
                <a:gd name="connsiteY93" fmla="*/ 25394 h 3154509"/>
                <a:gd name="connsiteX94" fmla="*/ 17206 w 2792362"/>
                <a:gd name="connsiteY94" fmla="*/ 25393 h 3154509"/>
                <a:gd name="connsiteX95" fmla="*/ 93406 w 2792362"/>
                <a:gd name="connsiteY95" fmla="*/ 25394 h 3154509"/>
                <a:gd name="connsiteX0" fmla="*/ 93406 w 2792362"/>
                <a:gd name="connsiteY0" fmla="*/ 25394 h 3154509"/>
                <a:gd name="connsiteX1" fmla="*/ 93406 w 2792362"/>
                <a:gd name="connsiteY1" fmla="*/ 101594 h 3154509"/>
                <a:gd name="connsiteX2" fmla="*/ 93406 w 2792362"/>
                <a:gd name="connsiteY2" fmla="*/ 330194 h 3154509"/>
                <a:gd name="connsiteX3" fmla="*/ 93406 w 2792362"/>
                <a:gd name="connsiteY3" fmla="*/ 482594 h 3154509"/>
                <a:gd name="connsiteX4" fmla="*/ 78659 w 2792362"/>
                <a:gd name="connsiteY4" fmla="*/ 617787 h 3154509"/>
                <a:gd name="connsiteX5" fmla="*/ 108155 w 2792362"/>
                <a:gd name="connsiteY5" fmla="*/ 662032 h 3154509"/>
                <a:gd name="connsiteX6" fmla="*/ 122904 w 2792362"/>
                <a:gd name="connsiteY6" fmla="*/ 735774 h 3154509"/>
                <a:gd name="connsiteX7" fmla="*/ 137652 w 2792362"/>
                <a:gd name="connsiteY7" fmla="*/ 824264 h 3154509"/>
                <a:gd name="connsiteX8" fmla="*/ 240891 w 2792362"/>
                <a:gd name="connsiteY8" fmla="*/ 956999 h 3154509"/>
                <a:gd name="connsiteX9" fmla="*/ 270388 w 2792362"/>
                <a:gd name="connsiteY9" fmla="*/ 1001245 h 3154509"/>
                <a:gd name="connsiteX10" fmla="*/ 285136 w 2792362"/>
                <a:gd name="connsiteY10" fmla="*/ 1104483 h 3154509"/>
                <a:gd name="connsiteX11" fmla="*/ 344130 w 2792362"/>
                <a:gd name="connsiteY11" fmla="*/ 1192974 h 3154509"/>
                <a:gd name="connsiteX12" fmla="*/ 358878 w 2792362"/>
                <a:gd name="connsiteY12" fmla="*/ 1266716 h 3154509"/>
                <a:gd name="connsiteX13" fmla="*/ 417872 w 2792362"/>
                <a:gd name="connsiteY13" fmla="*/ 1355206 h 3154509"/>
                <a:gd name="connsiteX14" fmla="*/ 476865 w 2792362"/>
                <a:gd name="connsiteY14" fmla="*/ 1487941 h 3154509"/>
                <a:gd name="connsiteX15" fmla="*/ 550607 w 2792362"/>
                <a:gd name="connsiteY15" fmla="*/ 1620677 h 3154509"/>
                <a:gd name="connsiteX16" fmla="*/ 594852 w 2792362"/>
                <a:gd name="connsiteY16" fmla="*/ 1650174 h 3154509"/>
                <a:gd name="connsiteX17" fmla="*/ 609601 w 2792362"/>
                <a:gd name="connsiteY17" fmla="*/ 1694419 h 3154509"/>
                <a:gd name="connsiteX18" fmla="*/ 668594 w 2792362"/>
                <a:gd name="connsiteY18" fmla="*/ 1782909 h 3154509"/>
                <a:gd name="connsiteX19" fmla="*/ 683342 w 2792362"/>
                <a:gd name="connsiteY19" fmla="*/ 1827154 h 3154509"/>
                <a:gd name="connsiteX20" fmla="*/ 771833 w 2792362"/>
                <a:gd name="connsiteY20" fmla="*/ 1959890 h 3154509"/>
                <a:gd name="connsiteX21" fmla="*/ 801330 w 2792362"/>
                <a:gd name="connsiteY21" fmla="*/ 2004135 h 3154509"/>
                <a:gd name="connsiteX22" fmla="*/ 830826 w 2792362"/>
                <a:gd name="connsiteY22" fmla="*/ 2077877 h 3154509"/>
                <a:gd name="connsiteX23" fmla="*/ 963562 w 2792362"/>
                <a:gd name="connsiteY23" fmla="*/ 2195864 h 3154509"/>
                <a:gd name="connsiteX24" fmla="*/ 1037304 w 2792362"/>
                <a:gd name="connsiteY24" fmla="*/ 2328599 h 3154509"/>
                <a:gd name="connsiteX25" fmla="*/ 1096297 w 2792362"/>
                <a:gd name="connsiteY25" fmla="*/ 2417090 h 3154509"/>
                <a:gd name="connsiteX26" fmla="*/ 1125794 w 2792362"/>
                <a:gd name="connsiteY26" fmla="*/ 2461335 h 3154509"/>
                <a:gd name="connsiteX27" fmla="*/ 1170039 w 2792362"/>
                <a:gd name="connsiteY27" fmla="*/ 2490832 h 3154509"/>
                <a:gd name="connsiteX28" fmla="*/ 1199536 w 2792362"/>
                <a:gd name="connsiteY28" fmla="*/ 2535077 h 3154509"/>
                <a:gd name="connsiteX29" fmla="*/ 1288026 w 2792362"/>
                <a:gd name="connsiteY29" fmla="*/ 2608819 h 3154509"/>
                <a:gd name="connsiteX30" fmla="*/ 1317523 w 2792362"/>
                <a:gd name="connsiteY30" fmla="*/ 2653064 h 3154509"/>
                <a:gd name="connsiteX31" fmla="*/ 1406013 w 2792362"/>
                <a:gd name="connsiteY31" fmla="*/ 2682561 h 3154509"/>
                <a:gd name="connsiteX32" fmla="*/ 1479755 w 2792362"/>
                <a:gd name="connsiteY32" fmla="*/ 2756303 h 3154509"/>
                <a:gd name="connsiteX33" fmla="*/ 1568246 w 2792362"/>
                <a:gd name="connsiteY33" fmla="*/ 2844793 h 3154509"/>
                <a:gd name="connsiteX34" fmla="*/ 1612491 w 2792362"/>
                <a:gd name="connsiteY34" fmla="*/ 2889038 h 3154509"/>
                <a:gd name="connsiteX35" fmla="*/ 1700981 w 2792362"/>
                <a:gd name="connsiteY35" fmla="*/ 2933283 h 3154509"/>
                <a:gd name="connsiteX36" fmla="*/ 1774723 w 2792362"/>
                <a:gd name="connsiteY36" fmla="*/ 3021774 h 3154509"/>
                <a:gd name="connsiteX37" fmla="*/ 1818968 w 2792362"/>
                <a:gd name="connsiteY37" fmla="*/ 3066019 h 3154509"/>
                <a:gd name="connsiteX38" fmla="*/ 1951704 w 2792362"/>
                <a:gd name="connsiteY38" fmla="*/ 3125012 h 3154509"/>
                <a:gd name="connsiteX39" fmla="*/ 2099188 w 2792362"/>
                <a:gd name="connsiteY39" fmla="*/ 3154509 h 3154509"/>
                <a:gd name="connsiteX40" fmla="*/ 2497394 w 2792362"/>
                <a:gd name="connsiteY40" fmla="*/ 3139761 h 3154509"/>
                <a:gd name="connsiteX41" fmla="*/ 2600633 w 2792362"/>
                <a:gd name="connsiteY41" fmla="*/ 3125012 h 3154509"/>
                <a:gd name="connsiteX42" fmla="*/ 2718620 w 2792362"/>
                <a:gd name="connsiteY42" fmla="*/ 3110264 h 3154509"/>
                <a:gd name="connsiteX43" fmla="*/ 2762865 w 2792362"/>
                <a:gd name="connsiteY43" fmla="*/ 3095516 h 3154509"/>
                <a:gd name="connsiteX44" fmla="*/ 2777613 w 2792362"/>
                <a:gd name="connsiteY44" fmla="*/ 3051270 h 3154509"/>
                <a:gd name="connsiteX45" fmla="*/ 2792362 w 2792362"/>
                <a:gd name="connsiteY45" fmla="*/ 2977528 h 3154509"/>
                <a:gd name="connsiteX46" fmla="*/ 2777613 w 2792362"/>
                <a:gd name="connsiteY46" fmla="*/ 2815296 h 3154509"/>
                <a:gd name="connsiteX47" fmla="*/ 2733368 w 2792362"/>
                <a:gd name="connsiteY47" fmla="*/ 2682561 h 3154509"/>
                <a:gd name="connsiteX48" fmla="*/ 2703872 w 2792362"/>
                <a:gd name="connsiteY48" fmla="*/ 2594070 h 3154509"/>
                <a:gd name="connsiteX49" fmla="*/ 2689123 w 2792362"/>
                <a:gd name="connsiteY49" fmla="*/ 2549825 h 3154509"/>
                <a:gd name="connsiteX50" fmla="*/ 2659626 w 2792362"/>
                <a:gd name="connsiteY50" fmla="*/ 2505580 h 3154509"/>
                <a:gd name="connsiteX51" fmla="*/ 2615381 w 2792362"/>
                <a:gd name="connsiteY51" fmla="*/ 2417090 h 3154509"/>
                <a:gd name="connsiteX52" fmla="*/ 2600633 w 2792362"/>
                <a:gd name="connsiteY52" fmla="*/ 2372845 h 3154509"/>
                <a:gd name="connsiteX53" fmla="*/ 2556388 w 2792362"/>
                <a:gd name="connsiteY53" fmla="*/ 2328599 h 3154509"/>
                <a:gd name="connsiteX54" fmla="*/ 2526891 w 2792362"/>
                <a:gd name="connsiteY54" fmla="*/ 2284354 h 3154509"/>
                <a:gd name="connsiteX55" fmla="*/ 2482646 w 2792362"/>
                <a:gd name="connsiteY55" fmla="*/ 2240109 h 3154509"/>
                <a:gd name="connsiteX56" fmla="*/ 2453149 w 2792362"/>
                <a:gd name="connsiteY56" fmla="*/ 2195864 h 3154509"/>
                <a:gd name="connsiteX57" fmla="*/ 2320413 w 2792362"/>
                <a:gd name="connsiteY57" fmla="*/ 2107374 h 3154509"/>
                <a:gd name="connsiteX58" fmla="*/ 2276168 w 2792362"/>
                <a:gd name="connsiteY58" fmla="*/ 2077877 h 3154509"/>
                <a:gd name="connsiteX59" fmla="*/ 2246672 w 2792362"/>
                <a:gd name="connsiteY59" fmla="*/ 2033632 h 3154509"/>
                <a:gd name="connsiteX60" fmla="*/ 2202426 w 2792362"/>
                <a:gd name="connsiteY60" fmla="*/ 2018883 h 3154509"/>
                <a:gd name="connsiteX61" fmla="*/ 2158181 w 2792362"/>
                <a:gd name="connsiteY61" fmla="*/ 1989387 h 3154509"/>
                <a:gd name="connsiteX62" fmla="*/ 2113936 w 2792362"/>
                <a:gd name="connsiteY62" fmla="*/ 1974638 h 3154509"/>
                <a:gd name="connsiteX63" fmla="*/ 2025446 w 2792362"/>
                <a:gd name="connsiteY63" fmla="*/ 1915645 h 3154509"/>
                <a:gd name="connsiteX64" fmla="*/ 1981201 w 2792362"/>
                <a:gd name="connsiteY64" fmla="*/ 1886148 h 3154509"/>
                <a:gd name="connsiteX65" fmla="*/ 1907459 w 2792362"/>
                <a:gd name="connsiteY65" fmla="*/ 1797658 h 3154509"/>
                <a:gd name="connsiteX66" fmla="*/ 1804220 w 2792362"/>
                <a:gd name="connsiteY66" fmla="*/ 1679670 h 3154509"/>
                <a:gd name="connsiteX67" fmla="*/ 1759975 w 2792362"/>
                <a:gd name="connsiteY67" fmla="*/ 1591180 h 3154509"/>
                <a:gd name="connsiteX68" fmla="*/ 1730478 w 2792362"/>
                <a:gd name="connsiteY68" fmla="*/ 1502690 h 3154509"/>
                <a:gd name="connsiteX69" fmla="*/ 1700981 w 2792362"/>
                <a:gd name="connsiteY69" fmla="*/ 1414199 h 3154509"/>
                <a:gd name="connsiteX70" fmla="*/ 1686233 w 2792362"/>
                <a:gd name="connsiteY70" fmla="*/ 1369954 h 3154509"/>
                <a:gd name="connsiteX71" fmla="*/ 1612491 w 2792362"/>
                <a:gd name="connsiteY71" fmla="*/ 1281464 h 3154509"/>
                <a:gd name="connsiteX72" fmla="*/ 1538749 w 2792362"/>
                <a:gd name="connsiteY72" fmla="*/ 1207722 h 3154509"/>
                <a:gd name="connsiteX73" fmla="*/ 1509252 w 2792362"/>
                <a:gd name="connsiteY73" fmla="*/ 1163477 h 3154509"/>
                <a:gd name="connsiteX74" fmla="*/ 1465007 w 2792362"/>
                <a:gd name="connsiteY74" fmla="*/ 1148728 h 3154509"/>
                <a:gd name="connsiteX75" fmla="*/ 1435510 w 2792362"/>
                <a:gd name="connsiteY75" fmla="*/ 1060238 h 3154509"/>
                <a:gd name="connsiteX76" fmla="*/ 1420762 w 2792362"/>
                <a:gd name="connsiteY76" fmla="*/ 1015993 h 3154509"/>
                <a:gd name="connsiteX77" fmla="*/ 1391265 w 2792362"/>
                <a:gd name="connsiteY77" fmla="*/ 898006 h 3154509"/>
                <a:gd name="connsiteX78" fmla="*/ 1347020 w 2792362"/>
                <a:gd name="connsiteY78" fmla="*/ 750522 h 3154509"/>
                <a:gd name="connsiteX79" fmla="*/ 1332272 w 2792362"/>
                <a:gd name="connsiteY79" fmla="*/ 558793 h 3154509"/>
                <a:gd name="connsiteX80" fmla="*/ 1317523 w 2792362"/>
                <a:gd name="connsiteY80" fmla="*/ 514548 h 3154509"/>
                <a:gd name="connsiteX81" fmla="*/ 1302775 w 2792362"/>
                <a:gd name="connsiteY81" fmla="*/ 426058 h 3154509"/>
                <a:gd name="connsiteX82" fmla="*/ 1273278 w 2792362"/>
                <a:gd name="connsiteY82" fmla="*/ 337567 h 3154509"/>
                <a:gd name="connsiteX83" fmla="*/ 1258530 w 2792362"/>
                <a:gd name="connsiteY83" fmla="*/ 278574 h 3154509"/>
                <a:gd name="connsiteX84" fmla="*/ 1312606 w 2792362"/>
                <a:gd name="connsiteY84" fmla="*/ 253995 h 3154509"/>
                <a:gd name="connsiteX85" fmla="*/ 1312606 w 2792362"/>
                <a:gd name="connsiteY85" fmla="*/ 101594 h 3154509"/>
                <a:gd name="connsiteX86" fmla="*/ 1388806 w 2792362"/>
                <a:gd name="connsiteY86" fmla="*/ 25395 h 3154509"/>
                <a:gd name="connsiteX87" fmla="*/ 1312606 w 2792362"/>
                <a:gd name="connsiteY87" fmla="*/ 25394 h 3154509"/>
                <a:gd name="connsiteX88" fmla="*/ 1160206 w 2792362"/>
                <a:gd name="connsiteY88" fmla="*/ 25395 h 3154509"/>
                <a:gd name="connsiteX89" fmla="*/ 1096297 w 2792362"/>
                <a:gd name="connsiteY89" fmla="*/ 27851 h 3154509"/>
                <a:gd name="connsiteX90" fmla="*/ 855406 w 2792362"/>
                <a:gd name="connsiteY90" fmla="*/ 25394 h 3154509"/>
                <a:gd name="connsiteX91" fmla="*/ 550606 w 2792362"/>
                <a:gd name="connsiteY91" fmla="*/ 25394 h 3154509"/>
                <a:gd name="connsiteX92" fmla="*/ 226142 w 2792362"/>
                <a:gd name="connsiteY92" fmla="*/ 27851 h 3154509"/>
                <a:gd name="connsiteX93" fmla="*/ 93406 w 2792362"/>
                <a:gd name="connsiteY93" fmla="*/ 25394 h 3154509"/>
                <a:gd name="connsiteX94" fmla="*/ 17206 w 2792362"/>
                <a:gd name="connsiteY94" fmla="*/ 25393 h 3154509"/>
                <a:gd name="connsiteX95" fmla="*/ 93406 w 2792362"/>
                <a:gd name="connsiteY95" fmla="*/ 25394 h 3154509"/>
                <a:gd name="connsiteX0" fmla="*/ 93406 w 2792362"/>
                <a:gd name="connsiteY0" fmla="*/ 25394 h 3154509"/>
                <a:gd name="connsiteX1" fmla="*/ 93406 w 2792362"/>
                <a:gd name="connsiteY1" fmla="*/ 101594 h 3154509"/>
                <a:gd name="connsiteX2" fmla="*/ 93406 w 2792362"/>
                <a:gd name="connsiteY2" fmla="*/ 330194 h 3154509"/>
                <a:gd name="connsiteX3" fmla="*/ 93406 w 2792362"/>
                <a:gd name="connsiteY3" fmla="*/ 482594 h 3154509"/>
                <a:gd name="connsiteX4" fmla="*/ 78659 w 2792362"/>
                <a:gd name="connsiteY4" fmla="*/ 617787 h 3154509"/>
                <a:gd name="connsiteX5" fmla="*/ 108155 w 2792362"/>
                <a:gd name="connsiteY5" fmla="*/ 662032 h 3154509"/>
                <a:gd name="connsiteX6" fmla="*/ 122904 w 2792362"/>
                <a:gd name="connsiteY6" fmla="*/ 735774 h 3154509"/>
                <a:gd name="connsiteX7" fmla="*/ 137652 w 2792362"/>
                <a:gd name="connsiteY7" fmla="*/ 824264 h 3154509"/>
                <a:gd name="connsiteX8" fmla="*/ 240891 w 2792362"/>
                <a:gd name="connsiteY8" fmla="*/ 956999 h 3154509"/>
                <a:gd name="connsiteX9" fmla="*/ 270388 w 2792362"/>
                <a:gd name="connsiteY9" fmla="*/ 1001245 h 3154509"/>
                <a:gd name="connsiteX10" fmla="*/ 285136 w 2792362"/>
                <a:gd name="connsiteY10" fmla="*/ 1104483 h 3154509"/>
                <a:gd name="connsiteX11" fmla="*/ 344130 w 2792362"/>
                <a:gd name="connsiteY11" fmla="*/ 1192974 h 3154509"/>
                <a:gd name="connsiteX12" fmla="*/ 358878 w 2792362"/>
                <a:gd name="connsiteY12" fmla="*/ 1266716 h 3154509"/>
                <a:gd name="connsiteX13" fmla="*/ 417872 w 2792362"/>
                <a:gd name="connsiteY13" fmla="*/ 1355206 h 3154509"/>
                <a:gd name="connsiteX14" fmla="*/ 476865 w 2792362"/>
                <a:gd name="connsiteY14" fmla="*/ 1487941 h 3154509"/>
                <a:gd name="connsiteX15" fmla="*/ 550607 w 2792362"/>
                <a:gd name="connsiteY15" fmla="*/ 1620677 h 3154509"/>
                <a:gd name="connsiteX16" fmla="*/ 594852 w 2792362"/>
                <a:gd name="connsiteY16" fmla="*/ 1650174 h 3154509"/>
                <a:gd name="connsiteX17" fmla="*/ 609601 w 2792362"/>
                <a:gd name="connsiteY17" fmla="*/ 1694419 h 3154509"/>
                <a:gd name="connsiteX18" fmla="*/ 668594 w 2792362"/>
                <a:gd name="connsiteY18" fmla="*/ 1782909 h 3154509"/>
                <a:gd name="connsiteX19" fmla="*/ 683342 w 2792362"/>
                <a:gd name="connsiteY19" fmla="*/ 1827154 h 3154509"/>
                <a:gd name="connsiteX20" fmla="*/ 771833 w 2792362"/>
                <a:gd name="connsiteY20" fmla="*/ 1959890 h 3154509"/>
                <a:gd name="connsiteX21" fmla="*/ 801330 w 2792362"/>
                <a:gd name="connsiteY21" fmla="*/ 2004135 h 3154509"/>
                <a:gd name="connsiteX22" fmla="*/ 830826 w 2792362"/>
                <a:gd name="connsiteY22" fmla="*/ 2077877 h 3154509"/>
                <a:gd name="connsiteX23" fmla="*/ 963562 w 2792362"/>
                <a:gd name="connsiteY23" fmla="*/ 2195864 h 3154509"/>
                <a:gd name="connsiteX24" fmla="*/ 1037304 w 2792362"/>
                <a:gd name="connsiteY24" fmla="*/ 2328599 h 3154509"/>
                <a:gd name="connsiteX25" fmla="*/ 1096297 w 2792362"/>
                <a:gd name="connsiteY25" fmla="*/ 2417090 h 3154509"/>
                <a:gd name="connsiteX26" fmla="*/ 1125794 w 2792362"/>
                <a:gd name="connsiteY26" fmla="*/ 2461335 h 3154509"/>
                <a:gd name="connsiteX27" fmla="*/ 1170039 w 2792362"/>
                <a:gd name="connsiteY27" fmla="*/ 2490832 h 3154509"/>
                <a:gd name="connsiteX28" fmla="*/ 1199536 w 2792362"/>
                <a:gd name="connsiteY28" fmla="*/ 2535077 h 3154509"/>
                <a:gd name="connsiteX29" fmla="*/ 1288026 w 2792362"/>
                <a:gd name="connsiteY29" fmla="*/ 2608819 h 3154509"/>
                <a:gd name="connsiteX30" fmla="*/ 1317523 w 2792362"/>
                <a:gd name="connsiteY30" fmla="*/ 2653064 h 3154509"/>
                <a:gd name="connsiteX31" fmla="*/ 1406013 w 2792362"/>
                <a:gd name="connsiteY31" fmla="*/ 2682561 h 3154509"/>
                <a:gd name="connsiteX32" fmla="*/ 1479755 w 2792362"/>
                <a:gd name="connsiteY32" fmla="*/ 2756303 h 3154509"/>
                <a:gd name="connsiteX33" fmla="*/ 1568246 w 2792362"/>
                <a:gd name="connsiteY33" fmla="*/ 2844793 h 3154509"/>
                <a:gd name="connsiteX34" fmla="*/ 1612491 w 2792362"/>
                <a:gd name="connsiteY34" fmla="*/ 2889038 h 3154509"/>
                <a:gd name="connsiteX35" fmla="*/ 1700981 w 2792362"/>
                <a:gd name="connsiteY35" fmla="*/ 2933283 h 3154509"/>
                <a:gd name="connsiteX36" fmla="*/ 1774723 w 2792362"/>
                <a:gd name="connsiteY36" fmla="*/ 3021774 h 3154509"/>
                <a:gd name="connsiteX37" fmla="*/ 1818968 w 2792362"/>
                <a:gd name="connsiteY37" fmla="*/ 3066019 h 3154509"/>
                <a:gd name="connsiteX38" fmla="*/ 1951704 w 2792362"/>
                <a:gd name="connsiteY38" fmla="*/ 3125012 h 3154509"/>
                <a:gd name="connsiteX39" fmla="*/ 2099188 w 2792362"/>
                <a:gd name="connsiteY39" fmla="*/ 3154509 h 3154509"/>
                <a:gd name="connsiteX40" fmla="*/ 2497394 w 2792362"/>
                <a:gd name="connsiteY40" fmla="*/ 3139761 h 3154509"/>
                <a:gd name="connsiteX41" fmla="*/ 2600633 w 2792362"/>
                <a:gd name="connsiteY41" fmla="*/ 3125012 h 3154509"/>
                <a:gd name="connsiteX42" fmla="*/ 2718620 w 2792362"/>
                <a:gd name="connsiteY42" fmla="*/ 3110264 h 3154509"/>
                <a:gd name="connsiteX43" fmla="*/ 2762865 w 2792362"/>
                <a:gd name="connsiteY43" fmla="*/ 3095516 h 3154509"/>
                <a:gd name="connsiteX44" fmla="*/ 2777613 w 2792362"/>
                <a:gd name="connsiteY44" fmla="*/ 3051270 h 3154509"/>
                <a:gd name="connsiteX45" fmla="*/ 2792362 w 2792362"/>
                <a:gd name="connsiteY45" fmla="*/ 2977528 h 3154509"/>
                <a:gd name="connsiteX46" fmla="*/ 2777613 w 2792362"/>
                <a:gd name="connsiteY46" fmla="*/ 2815296 h 3154509"/>
                <a:gd name="connsiteX47" fmla="*/ 2733368 w 2792362"/>
                <a:gd name="connsiteY47" fmla="*/ 2682561 h 3154509"/>
                <a:gd name="connsiteX48" fmla="*/ 2703872 w 2792362"/>
                <a:gd name="connsiteY48" fmla="*/ 2594070 h 3154509"/>
                <a:gd name="connsiteX49" fmla="*/ 2689123 w 2792362"/>
                <a:gd name="connsiteY49" fmla="*/ 2549825 h 3154509"/>
                <a:gd name="connsiteX50" fmla="*/ 2659626 w 2792362"/>
                <a:gd name="connsiteY50" fmla="*/ 2505580 h 3154509"/>
                <a:gd name="connsiteX51" fmla="*/ 2615381 w 2792362"/>
                <a:gd name="connsiteY51" fmla="*/ 2417090 h 3154509"/>
                <a:gd name="connsiteX52" fmla="*/ 2600633 w 2792362"/>
                <a:gd name="connsiteY52" fmla="*/ 2372845 h 3154509"/>
                <a:gd name="connsiteX53" fmla="*/ 2556388 w 2792362"/>
                <a:gd name="connsiteY53" fmla="*/ 2328599 h 3154509"/>
                <a:gd name="connsiteX54" fmla="*/ 2526891 w 2792362"/>
                <a:gd name="connsiteY54" fmla="*/ 2284354 h 3154509"/>
                <a:gd name="connsiteX55" fmla="*/ 2482646 w 2792362"/>
                <a:gd name="connsiteY55" fmla="*/ 2240109 h 3154509"/>
                <a:gd name="connsiteX56" fmla="*/ 2453149 w 2792362"/>
                <a:gd name="connsiteY56" fmla="*/ 2195864 h 3154509"/>
                <a:gd name="connsiteX57" fmla="*/ 2320413 w 2792362"/>
                <a:gd name="connsiteY57" fmla="*/ 2107374 h 3154509"/>
                <a:gd name="connsiteX58" fmla="*/ 2276168 w 2792362"/>
                <a:gd name="connsiteY58" fmla="*/ 2077877 h 3154509"/>
                <a:gd name="connsiteX59" fmla="*/ 2246672 w 2792362"/>
                <a:gd name="connsiteY59" fmla="*/ 2033632 h 3154509"/>
                <a:gd name="connsiteX60" fmla="*/ 2202426 w 2792362"/>
                <a:gd name="connsiteY60" fmla="*/ 2018883 h 3154509"/>
                <a:gd name="connsiteX61" fmla="*/ 2158181 w 2792362"/>
                <a:gd name="connsiteY61" fmla="*/ 1989387 h 3154509"/>
                <a:gd name="connsiteX62" fmla="*/ 2113936 w 2792362"/>
                <a:gd name="connsiteY62" fmla="*/ 1974638 h 3154509"/>
                <a:gd name="connsiteX63" fmla="*/ 2025446 w 2792362"/>
                <a:gd name="connsiteY63" fmla="*/ 1915645 h 3154509"/>
                <a:gd name="connsiteX64" fmla="*/ 1981201 w 2792362"/>
                <a:gd name="connsiteY64" fmla="*/ 1886148 h 3154509"/>
                <a:gd name="connsiteX65" fmla="*/ 1907459 w 2792362"/>
                <a:gd name="connsiteY65" fmla="*/ 1797658 h 3154509"/>
                <a:gd name="connsiteX66" fmla="*/ 1804220 w 2792362"/>
                <a:gd name="connsiteY66" fmla="*/ 1679670 h 3154509"/>
                <a:gd name="connsiteX67" fmla="*/ 1759975 w 2792362"/>
                <a:gd name="connsiteY67" fmla="*/ 1591180 h 3154509"/>
                <a:gd name="connsiteX68" fmla="*/ 1730478 w 2792362"/>
                <a:gd name="connsiteY68" fmla="*/ 1502690 h 3154509"/>
                <a:gd name="connsiteX69" fmla="*/ 1700981 w 2792362"/>
                <a:gd name="connsiteY69" fmla="*/ 1414199 h 3154509"/>
                <a:gd name="connsiteX70" fmla="*/ 1686233 w 2792362"/>
                <a:gd name="connsiteY70" fmla="*/ 1369954 h 3154509"/>
                <a:gd name="connsiteX71" fmla="*/ 1612491 w 2792362"/>
                <a:gd name="connsiteY71" fmla="*/ 1281464 h 3154509"/>
                <a:gd name="connsiteX72" fmla="*/ 1538749 w 2792362"/>
                <a:gd name="connsiteY72" fmla="*/ 1207722 h 3154509"/>
                <a:gd name="connsiteX73" fmla="*/ 1509252 w 2792362"/>
                <a:gd name="connsiteY73" fmla="*/ 1163477 h 3154509"/>
                <a:gd name="connsiteX74" fmla="*/ 1465007 w 2792362"/>
                <a:gd name="connsiteY74" fmla="*/ 1148728 h 3154509"/>
                <a:gd name="connsiteX75" fmla="*/ 1435510 w 2792362"/>
                <a:gd name="connsiteY75" fmla="*/ 1060238 h 3154509"/>
                <a:gd name="connsiteX76" fmla="*/ 1420762 w 2792362"/>
                <a:gd name="connsiteY76" fmla="*/ 1015993 h 3154509"/>
                <a:gd name="connsiteX77" fmla="*/ 1391265 w 2792362"/>
                <a:gd name="connsiteY77" fmla="*/ 898006 h 3154509"/>
                <a:gd name="connsiteX78" fmla="*/ 1347020 w 2792362"/>
                <a:gd name="connsiteY78" fmla="*/ 750522 h 3154509"/>
                <a:gd name="connsiteX79" fmla="*/ 1332272 w 2792362"/>
                <a:gd name="connsiteY79" fmla="*/ 558793 h 3154509"/>
                <a:gd name="connsiteX80" fmla="*/ 1317523 w 2792362"/>
                <a:gd name="connsiteY80" fmla="*/ 514548 h 3154509"/>
                <a:gd name="connsiteX81" fmla="*/ 1302775 w 2792362"/>
                <a:gd name="connsiteY81" fmla="*/ 426058 h 3154509"/>
                <a:gd name="connsiteX82" fmla="*/ 1273278 w 2792362"/>
                <a:gd name="connsiteY82" fmla="*/ 337567 h 3154509"/>
                <a:gd name="connsiteX83" fmla="*/ 1258530 w 2792362"/>
                <a:gd name="connsiteY83" fmla="*/ 278574 h 3154509"/>
                <a:gd name="connsiteX84" fmla="*/ 1312606 w 2792362"/>
                <a:gd name="connsiteY84" fmla="*/ 253995 h 3154509"/>
                <a:gd name="connsiteX85" fmla="*/ 1388806 w 2792362"/>
                <a:gd name="connsiteY85" fmla="*/ 177795 h 3154509"/>
                <a:gd name="connsiteX86" fmla="*/ 1388806 w 2792362"/>
                <a:gd name="connsiteY86" fmla="*/ 25395 h 3154509"/>
                <a:gd name="connsiteX87" fmla="*/ 1312606 w 2792362"/>
                <a:gd name="connsiteY87" fmla="*/ 25394 h 3154509"/>
                <a:gd name="connsiteX88" fmla="*/ 1160206 w 2792362"/>
                <a:gd name="connsiteY88" fmla="*/ 25395 h 3154509"/>
                <a:gd name="connsiteX89" fmla="*/ 1096297 w 2792362"/>
                <a:gd name="connsiteY89" fmla="*/ 27851 h 3154509"/>
                <a:gd name="connsiteX90" fmla="*/ 855406 w 2792362"/>
                <a:gd name="connsiteY90" fmla="*/ 25394 h 3154509"/>
                <a:gd name="connsiteX91" fmla="*/ 550606 w 2792362"/>
                <a:gd name="connsiteY91" fmla="*/ 25394 h 3154509"/>
                <a:gd name="connsiteX92" fmla="*/ 226142 w 2792362"/>
                <a:gd name="connsiteY92" fmla="*/ 27851 h 3154509"/>
                <a:gd name="connsiteX93" fmla="*/ 93406 w 2792362"/>
                <a:gd name="connsiteY93" fmla="*/ 25394 h 3154509"/>
                <a:gd name="connsiteX94" fmla="*/ 17206 w 2792362"/>
                <a:gd name="connsiteY94" fmla="*/ 25393 h 3154509"/>
                <a:gd name="connsiteX95" fmla="*/ 93406 w 2792362"/>
                <a:gd name="connsiteY95" fmla="*/ 25394 h 3154509"/>
                <a:gd name="connsiteX0" fmla="*/ 93406 w 2792362"/>
                <a:gd name="connsiteY0" fmla="*/ 25394 h 3154509"/>
                <a:gd name="connsiteX1" fmla="*/ 93406 w 2792362"/>
                <a:gd name="connsiteY1" fmla="*/ 101594 h 3154509"/>
                <a:gd name="connsiteX2" fmla="*/ 93406 w 2792362"/>
                <a:gd name="connsiteY2" fmla="*/ 330194 h 3154509"/>
                <a:gd name="connsiteX3" fmla="*/ 93406 w 2792362"/>
                <a:gd name="connsiteY3" fmla="*/ 482594 h 3154509"/>
                <a:gd name="connsiteX4" fmla="*/ 78659 w 2792362"/>
                <a:gd name="connsiteY4" fmla="*/ 617787 h 3154509"/>
                <a:gd name="connsiteX5" fmla="*/ 108155 w 2792362"/>
                <a:gd name="connsiteY5" fmla="*/ 662032 h 3154509"/>
                <a:gd name="connsiteX6" fmla="*/ 122904 w 2792362"/>
                <a:gd name="connsiteY6" fmla="*/ 735774 h 3154509"/>
                <a:gd name="connsiteX7" fmla="*/ 137652 w 2792362"/>
                <a:gd name="connsiteY7" fmla="*/ 824264 h 3154509"/>
                <a:gd name="connsiteX8" fmla="*/ 240891 w 2792362"/>
                <a:gd name="connsiteY8" fmla="*/ 956999 h 3154509"/>
                <a:gd name="connsiteX9" fmla="*/ 270388 w 2792362"/>
                <a:gd name="connsiteY9" fmla="*/ 1001245 h 3154509"/>
                <a:gd name="connsiteX10" fmla="*/ 285136 w 2792362"/>
                <a:gd name="connsiteY10" fmla="*/ 1104483 h 3154509"/>
                <a:gd name="connsiteX11" fmla="*/ 344130 w 2792362"/>
                <a:gd name="connsiteY11" fmla="*/ 1192974 h 3154509"/>
                <a:gd name="connsiteX12" fmla="*/ 358878 w 2792362"/>
                <a:gd name="connsiteY12" fmla="*/ 1266716 h 3154509"/>
                <a:gd name="connsiteX13" fmla="*/ 417872 w 2792362"/>
                <a:gd name="connsiteY13" fmla="*/ 1355206 h 3154509"/>
                <a:gd name="connsiteX14" fmla="*/ 476865 w 2792362"/>
                <a:gd name="connsiteY14" fmla="*/ 1487941 h 3154509"/>
                <a:gd name="connsiteX15" fmla="*/ 550607 w 2792362"/>
                <a:gd name="connsiteY15" fmla="*/ 1620677 h 3154509"/>
                <a:gd name="connsiteX16" fmla="*/ 594852 w 2792362"/>
                <a:gd name="connsiteY16" fmla="*/ 1650174 h 3154509"/>
                <a:gd name="connsiteX17" fmla="*/ 609601 w 2792362"/>
                <a:gd name="connsiteY17" fmla="*/ 1694419 h 3154509"/>
                <a:gd name="connsiteX18" fmla="*/ 668594 w 2792362"/>
                <a:gd name="connsiteY18" fmla="*/ 1782909 h 3154509"/>
                <a:gd name="connsiteX19" fmla="*/ 683342 w 2792362"/>
                <a:gd name="connsiteY19" fmla="*/ 1827154 h 3154509"/>
                <a:gd name="connsiteX20" fmla="*/ 771833 w 2792362"/>
                <a:gd name="connsiteY20" fmla="*/ 1959890 h 3154509"/>
                <a:gd name="connsiteX21" fmla="*/ 801330 w 2792362"/>
                <a:gd name="connsiteY21" fmla="*/ 2004135 h 3154509"/>
                <a:gd name="connsiteX22" fmla="*/ 830826 w 2792362"/>
                <a:gd name="connsiteY22" fmla="*/ 2077877 h 3154509"/>
                <a:gd name="connsiteX23" fmla="*/ 963562 w 2792362"/>
                <a:gd name="connsiteY23" fmla="*/ 2195864 h 3154509"/>
                <a:gd name="connsiteX24" fmla="*/ 1037304 w 2792362"/>
                <a:gd name="connsiteY24" fmla="*/ 2328599 h 3154509"/>
                <a:gd name="connsiteX25" fmla="*/ 1096297 w 2792362"/>
                <a:gd name="connsiteY25" fmla="*/ 2417090 h 3154509"/>
                <a:gd name="connsiteX26" fmla="*/ 1125794 w 2792362"/>
                <a:gd name="connsiteY26" fmla="*/ 2461335 h 3154509"/>
                <a:gd name="connsiteX27" fmla="*/ 1170039 w 2792362"/>
                <a:gd name="connsiteY27" fmla="*/ 2490832 h 3154509"/>
                <a:gd name="connsiteX28" fmla="*/ 1199536 w 2792362"/>
                <a:gd name="connsiteY28" fmla="*/ 2535077 h 3154509"/>
                <a:gd name="connsiteX29" fmla="*/ 1288026 w 2792362"/>
                <a:gd name="connsiteY29" fmla="*/ 2608819 h 3154509"/>
                <a:gd name="connsiteX30" fmla="*/ 1317523 w 2792362"/>
                <a:gd name="connsiteY30" fmla="*/ 2653064 h 3154509"/>
                <a:gd name="connsiteX31" fmla="*/ 1406013 w 2792362"/>
                <a:gd name="connsiteY31" fmla="*/ 2682561 h 3154509"/>
                <a:gd name="connsiteX32" fmla="*/ 1479755 w 2792362"/>
                <a:gd name="connsiteY32" fmla="*/ 2756303 h 3154509"/>
                <a:gd name="connsiteX33" fmla="*/ 1568246 w 2792362"/>
                <a:gd name="connsiteY33" fmla="*/ 2844793 h 3154509"/>
                <a:gd name="connsiteX34" fmla="*/ 1612491 w 2792362"/>
                <a:gd name="connsiteY34" fmla="*/ 2889038 h 3154509"/>
                <a:gd name="connsiteX35" fmla="*/ 1700981 w 2792362"/>
                <a:gd name="connsiteY35" fmla="*/ 2933283 h 3154509"/>
                <a:gd name="connsiteX36" fmla="*/ 1774723 w 2792362"/>
                <a:gd name="connsiteY36" fmla="*/ 3021774 h 3154509"/>
                <a:gd name="connsiteX37" fmla="*/ 1818968 w 2792362"/>
                <a:gd name="connsiteY37" fmla="*/ 3066019 h 3154509"/>
                <a:gd name="connsiteX38" fmla="*/ 1951704 w 2792362"/>
                <a:gd name="connsiteY38" fmla="*/ 3125012 h 3154509"/>
                <a:gd name="connsiteX39" fmla="*/ 2099188 w 2792362"/>
                <a:gd name="connsiteY39" fmla="*/ 3154509 h 3154509"/>
                <a:gd name="connsiteX40" fmla="*/ 2497394 w 2792362"/>
                <a:gd name="connsiteY40" fmla="*/ 3139761 h 3154509"/>
                <a:gd name="connsiteX41" fmla="*/ 2600633 w 2792362"/>
                <a:gd name="connsiteY41" fmla="*/ 3125012 h 3154509"/>
                <a:gd name="connsiteX42" fmla="*/ 2718620 w 2792362"/>
                <a:gd name="connsiteY42" fmla="*/ 3110264 h 3154509"/>
                <a:gd name="connsiteX43" fmla="*/ 2762865 w 2792362"/>
                <a:gd name="connsiteY43" fmla="*/ 3095516 h 3154509"/>
                <a:gd name="connsiteX44" fmla="*/ 2777613 w 2792362"/>
                <a:gd name="connsiteY44" fmla="*/ 3051270 h 3154509"/>
                <a:gd name="connsiteX45" fmla="*/ 2792362 w 2792362"/>
                <a:gd name="connsiteY45" fmla="*/ 2977528 h 3154509"/>
                <a:gd name="connsiteX46" fmla="*/ 2777613 w 2792362"/>
                <a:gd name="connsiteY46" fmla="*/ 2815296 h 3154509"/>
                <a:gd name="connsiteX47" fmla="*/ 2733368 w 2792362"/>
                <a:gd name="connsiteY47" fmla="*/ 2682561 h 3154509"/>
                <a:gd name="connsiteX48" fmla="*/ 2703872 w 2792362"/>
                <a:gd name="connsiteY48" fmla="*/ 2594070 h 3154509"/>
                <a:gd name="connsiteX49" fmla="*/ 2689123 w 2792362"/>
                <a:gd name="connsiteY49" fmla="*/ 2549825 h 3154509"/>
                <a:gd name="connsiteX50" fmla="*/ 2659626 w 2792362"/>
                <a:gd name="connsiteY50" fmla="*/ 2505580 h 3154509"/>
                <a:gd name="connsiteX51" fmla="*/ 2615381 w 2792362"/>
                <a:gd name="connsiteY51" fmla="*/ 2417090 h 3154509"/>
                <a:gd name="connsiteX52" fmla="*/ 2600633 w 2792362"/>
                <a:gd name="connsiteY52" fmla="*/ 2372845 h 3154509"/>
                <a:gd name="connsiteX53" fmla="*/ 2556388 w 2792362"/>
                <a:gd name="connsiteY53" fmla="*/ 2328599 h 3154509"/>
                <a:gd name="connsiteX54" fmla="*/ 2526891 w 2792362"/>
                <a:gd name="connsiteY54" fmla="*/ 2284354 h 3154509"/>
                <a:gd name="connsiteX55" fmla="*/ 2482646 w 2792362"/>
                <a:gd name="connsiteY55" fmla="*/ 2240109 h 3154509"/>
                <a:gd name="connsiteX56" fmla="*/ 2453149 w 2792362"/>
                <a:gd name="connsiteY56" fmla="*/ 2195864 h 3154509"/>
                <a:gd name="connsiteX57" fmla="*/ 2320413 w 2792362"/>
                <a:gd name="connsiteY57" fmla="*/ 2107374 h 3154509"/>
                <a:gd name="connsiteX58" fmla="*/ 2276168 w 2792362"/>
                <a:gd name="connsiteY58" fmla="*/ 2077877 h 3154509"/>
                <a:gd name="connsiteX59" fmla="*/ 2246672 w 2792362"/>
                <a:gd name="connsiteY59" fmla="*/ 2033632 h 3154509"/>
                <a:gd name="connsiteX60" fmla="*/ 2202426 w 2792362"/>
                <a:gd name="connsiteY60" fmla="*/ 2018883 h 3154509"/>
                <a:gd name="connsiteX61" fmla="*/ 2158181 w 2792362"/>
                <a:gd name="connsiteY61" fmla="*/ 1989387 h 3154509"/>
                <a:gd name="connsiteX62" fmla="*/ 2113936 w 2792362"/>
                <a:gd name="connsiteY62" fmla="*/ 1974638 h 3154509"/>
                <a:gd name="connsiteX63" fmla="*/ 2025446 w 2792362"/>
                <a:gd name="connsiteY63" fmla="*/ 1915645 h 3154509"/>
                <a:gd name="connsiteX64" fmla="*/ 1981201 w 2792362"/>
                <a:gd name="connsiteY64" fmla="*/ 1886148 h 3154509"/>
                <a:gd name="connsiteX65" fmla="*/ 1907459 w 2792362"/>
                <a:gd name="connsiteY65" fmla="*/ 1797658 h 3154509"/>
                <a:gd name="connsiteX66" fmla="*/ 1804220 w 2792362"/>
                <a:gd name="connsiteY66" fmla="*/ 1679670 h 3154509"/>
                <a:gd name="connsiteX67" fmla="*/ 1759975 w 2792362"/>
                <a:gd name="connsiteY67" fmla="*/ 1591180 h 3154509"/>
                <a:gd name="connsiteX68" fmla="*/ 1730478 w 2792362"/>
                <a:gd name="connsiteY68" fmla="*/ 1502690 h 3154509"/>
                <a:gd name="connsiteX69" fmla="*/ 1700981 w 2792362"/>
                <a:gd name="connsiteY69" fmla="*/ 1414199 h 3154509"/>
                <a:gd name="connsiteX70" fmla="*/ 1686233 w 2792362"/>
                <a:gd name="connsiteY70" fmla="*/ 1369954 h 3154509"/>
                <a:gd name="connsiteX71" fmla="*/ 1612491 w 2792362"/>
                <a:gd name="connsiteY71" fmla="*/ 1281464 h 3154509"/>
                <a:gd name="connsiteX72" fmla="*/ 1538749 w 2792362"/>
                <a:gd name="connsiteY72" fmla="*/ 1207722 h 3154509"/>
                <a:gd name="connsiteX73" fmla="*/ 1509252 w 2792362"/>
                <a:gd name="connsiteY73" fmla="*/ 1163477 h 3154509"/>
                <a:gd name="connsiteX74" fmla="*/ 1465007 w 2792362"/>
                <a:gd name="connsiteY74" fmla="*/ 1148728 h 3154509"/>
                <a:gd name="connsiteX75" fmla="*/ 1435510 w 2792362"/>
                <a:gd name="connsiteY75" fmla="*/ 1060238 h 3154509"/>
                <a:gd name="connsiteX76" fmla="*/ 1420762 w 2792362"/>
                <a:gd name="connsiteY76" fmla="*/ 1015993 h 3154509"/>
                <a:gd name="connsiteX77" fmla="*/ 1391265 w 2792362"/>
                <a:gd name="connsiteY77" fmla="*/ 898006 h 3154509"/>
                <a:gd name="connsiteX78" fmla="*/ 1347020 w 2792362"/>
                <a:gd name="connsiteY78" fmla="*/ 750522 h 3154509"/>
                <a:gd name="connsiteX79" fmla="*/ 1332272 w 2792362"/>
                <a:gd name="connsiteY79" fmla="*/ 558793 h 3154509"/>
                <a:gd name="connsiteX80" fmla="*/ 1317523 w 2792362"/>
                <a:gd name="connsiteY80" fmla="*/ 514548 h 3154509"/>
                <a:gd name="connsiteX81" fmla="*/ 1302775 w 2792362"/>
                <a:gd name="connsiteY81" fmla="*/ 426058 h 3154509"/>
                <a:gd name="connsiteX82" fmla="*/ 1273278 w 2792362"/>
                <a:gd name="connsiteY82" fmla="*/ 337567 h 3154509"/>
                <a:gd name="connsiteX83" fmla="*/ 1258530 w 2792362"/>
                <a:gd name="connsiteY83" fmla="*/ 278574 h 3154509"/>
                <a:gd name="connsiteX84" fmla="*/ 1388806 w 2792362"/>
                <a:gd name="connsiteY84" fmla="*/ 177795 h 3154509"/>
                <a:gd name="connsiteX85" fmla="*/ 1388806 w 2792362"/>
                <a:gd name="connsiteY85" fmla="*/ 25395 h 3154509"/>
                <a:gd name="connsiteX86" fmla="*/ 1312606 w 2792362"/>
                <a:gd name="connsiteY86" fmla="*/ 25394 h 3154509"/>
                <a:gd name="connsiteX87" fmla="*/ 1160206 w 2792362"/>
                <a:gd name="connsiteY87" fmla="*/ 25395 h 3154509"/>
                <a:gd name="connsiteX88" fmla="*/ 1096297 w 2792362"/>
                <a:gd name="connsiteY88" fmla="*/ 27851 h 3154509"/>
                <a:gd name="connsiteX89" fmla="*/ 855406 w 2792362"/>
                <a:gd name="connsiteY89" fmla="*/ 25394 h 3154509"/>
                <a:gd name="connsiteX90" fmla="*/ 550606 w 2792362"/>
                <a:gd name="connsiteY90" fmla="*/ 25394 h 3154509"/>
                <a:gd name="connsiteX91" fmla="*/ 226142 w 2792362"/>
                <a:gd name="connsiteY91" fmla="*/ 27851 h 3154509"/>
                <a:gd name="connsiteX92" fmla="*/ 93406 w 2792362"/>
                <a:gd name="connsiteY92" fmla="*/ 25394 h 3154509"/>
                <a:gd name="connsiteX93" fmla="*/ 17206 w 2792362"/>
                <a:gd name="connsiteY93" fmla="*/ 25393 h 3154509"/>
                <a:gd name="connsiteX94" fmla="*/ 93406 w 2792362"/>
                <a:gd name="connsiteY94" fmla="*/ 25394 h 3154509"/>
                <a:gd name="connsiteX0" fmla="*/ 93406 w 2792362"/>
                <a:gd name="connsiteY0" fmla="*/ 25394 h 3154509"/>
                <a:gd name="connsiteX1" fmla="*/ 93406 w 2792362"/>
                <a:gd name="connsiteY1" fmla="*/ 101594 h 3154509"/>
                <a:gd name="connsiteX2" fmla="*/ 93406 w 2792362"/>
                <a:gd name="connsiteY2" fmla="*/ 330194 h 3154509"/>
                <a:gd name="connsiteX3" fmla="*/ 93406 w 2792362"/>
                <a:gd name="connsiteY3" fmla="*/ 482594 h 3154509"/>
                <a:gd name="connsiteX4" fmla="*/ 78659 w 2792362"/>
                <a:gd name="connsiteY4" fmla="*/ 617787 h 3154509"/>
                <a:gd name="connsiteX5" fmla="*/ 108155 w 2792362"/>
                <a:gd name="connsiteY5" fmla="*/ 662032 h 3154509"/>
                <a:gd name="connsiteX6" fmla="*/ 122904 w 2792362"/>
                <a:gd name="connsiteY6" fmla="*/ 735774 h 3154509"/>
                <a:gd name="connsiteX7" fmla="*/ 137652 w 2792362"/>
                <a:gd name="connsiteY7" fmla="*/ 824264 h 3154509"/>
                <a:gd name="connsiteX8" fmla="*/ 240891 w 2792362"/>
                <a:gd name="connsiteY8" fmla="*/ 956999 h 3154509"/>
                <a:gd name="connsiteX9" fmla="*/ 270388 w 2792362"/>
                <a:gd name="connsiteY9" fmla="*/ 1001245 h 3154509"/>
                <a:gd name="connsiteX10" fmla="*/ 285136 w 2792362"/>
                <a:gd name="connsiteY10" fmla="*/ 1104483 h 3154509"/>
                <a:gd name="connsiteX11" fmla="*/ 344130 w 2792362"/>
                <a:gd name="connsiteY11" fmla="*/ 1192974 h 3154509"/>
                <a:gd name="connsiteX12" fmla="*/ 358878 w 2792362"/>
                <a:gd name="connsiteY12" fmla="*/ 1266716 h 3154509"/>
                <a:gd name="connsiteX13" fmla="*/ 417872 w 2792362"/>
                <a:gd name="connsiteY13" fmla="*/ 1355206 h 3154509"/>
                <a:gd name="connsiteX14" fmla="*/ 476865 w 2792362"/>
                <a:gd name="connsiteY14" fmla="*/ 1487941 h 3154509"/>
                <a:gd name="connsiteX15" fmla="*/ 550607 w 2792362"/>
                <a:gd name="connsiteY15" fmla="*/ 1620677 h 3154509"/>
                <a:gd name="connsiteX16" fmla="*/ 594852 w 2792362"/>
                <a:gd name="connsiteY16" fmla="*/ 1650174 h 3154509"/>
                <a:gd name="connsiteX17" fmla="*/ 609601 w 2792362"/>
                <a:gd name="connsiteY17" fmla="*/ 1694419 h 3154509"/>
                <a:gd name="connsiteX18" fmla="*/ 668594 w 2792362"/>
                <a:gd name="connsiteY18" fmla="*/ 1782909 h 3154509"/>
                <a:gd name="connsiteX19" fmla="*/ 683342 w 2792362"/>
                <a:gd name="connsiteY19" fmla="*/ 1827154 h 3154509"/>
                <a:gd name="connsiteX20" fmla="*/ 771833 w 2792362"/>
                <a:gd name="connsiteY20" fmla="*/ 1959890 h 3154509"/>
                <a:gd name="connsiteX21" fmla="*/ 801330 w 2792362"/>
                <a:gd name="connsiteY21" fmla="*/ 2004135 h 3154509"/>
                <a:gd name="connsiteX22" fmla="*/ 830826 w 2792362"/>
                <a:gd name="connsiteY22" fmla="*/ 2077877 h 3154509"/>
                <a:gd name="connsiteX23" fmla="*/ 963562 w 2792362"/>
                <a:gd name="connsiteY23" fmla="*/ 2195864 h 3154509"/>
                <a:gd name="connsiteX24" fmla="*/ 1037304 w 2792362"/>
                <a:gd name="connsiteY24" fmla="*/ 2328599 h 3154509"/>
                <a:gd name="connsiteX25" fmla="*/ 1096297 w 2792362"/>
                <a:gd name="connsiteY25" fmla="*/ 2417090 h 3154509"/>
                <a:gd name="connsiteX26" fmla="*/ 1125794 w 2792362"/>
                <a:gd name="connsiteY26" fmla="*/ 2461335 h 3154509"/>
                <a:gd name="connsiteX27" fmla="*/ 1170039 w 2792362"/>
                <a:gd name="connsiteY27" fmla="*/ 2490832 h 3154509"/>
                <a:gd name="connsiteX28" fmla="*/ 1199536 w 2792362"/>
                <a:gd name="connsiteY28" fmla="*/ 2535077 h 3154509"/>
                <a:gd name="connsiteX29" fmla="*/ 1288026 w 2792362"/>
                <a:gd name="connsiteY29" fmla="*/ 2608819 h 3154509"/>
                <a:gd name="connsiteX30" fmla="*/ 1317523 w 2792362"/>
                <a:gd name="connsiteY30" fmla="*/ 2653064 h 3154509"/>
                <a:gd name="connsiteX31" fmla="*/ 1406013 w 2792362"/>
                <a:gd name="connsiteY31" fmla="*/ 2682561 h 3154509"/>
                <a:gd name="connsiteX32" fmla="*/ 1479755 w 2792362"/>
                <a:gd name="connsiteY32" fmla="*/ 2756303 h 3154509"/>
                <a:gd name="connsiteX33" fmla="*/ 1568246 w 2792362"/>
                <a:gd name="connsiteY33" fmla="*/ 2844793 h 3154509"/>
                <a:gd name="connsiteX34" fmla="*/ 1612491 w 2792362"/>
                <a:gd name="connsiteY34" fmla="*/ 2889038 h 3154509"/>
                <a:gd name="connsiteX35" fmla="*/ 1700981 w 2792362"/>
                <a:gd name="connsiteY35" fmla="*/ 2933283 h 3154509"/>
                <a:gd name="connsiteX36" fmla="*/ 1774723 w 2792362"/>
                <a:gd name="connsiteY36" fmla="*/ 3021774 h 3154509"/>
                <a:gd name="connsiteX37" fmla="*/ 1818968 w 2792362"/>
                <a:gd name="connsiteY37" fmla="*/ 3066019 h 3154509"/>
                <a:gd name="connsiteX38" fmla="*/ 1951704 w 2792362"/>
                <a:gd name="connsiteY38" fmla="*/ 3125012 h 3154509"/>
                <a:gd name="connsiteX39" fmla="*/ 2099188 w 2792362"/>
                <a:gd name="connsiteY39" fmla="*/ 3154509 h 3154509"/>
                <a:gd name="connsiteX40" fmla="*/ 2497394 w 2792362"/>
                <a:gd name="connsiteY40" fmla="*/ 3139761 h 3154509"/>
                <a:gd name="connsiteX41" fmla="*/ 2600633 w 2792362"/>
                <a:gd name="connsiteY41" fmla="*/ 3125012 h 3154509"/>
                <a:gd name="connsiteX42" fmla="*/ 2718620 w 2792362"/>
                <a:gd name="connsiteY42" fmla="*/ 3110264 h 3154509"/>
                <a:gd name="connsiteX43" fmla="*/ 2762865 w 2792362"/>
                <a:gd name="connsiteY43" fmla="*/ 3095516 h 3154509"/>
                <a:gd name="connsiteX44" fmla="*/ 2777613 w 2792362"/>
                <a:gd name="connsiteY44" fmla="*/ 3051270 h 3154509"/>
                <a:gd name="connsiteX45" fmla="*/ 2792362 w 2792362"/>
                <a:gd name="connsiteY45" fmla="*/ 2977528 h 3154509"/>
                <a:gd name="connsiteX46" fmla="*/ 2777613 w 2792362"/>
                <a:gd name="connsiteY46" fmla="*/ 2815296 h 3154509"/>
                <a:gd name="connsiteX47" fmla="*/ 2733368 w 2792362"/>
                <a:gd name="connsiteY47" fmla="*/ 2682561 h 3154509"/>
                <a:gd name="connsiteX48" fmla="*/ 2703872 w 2792362"/>
                <a:gd name="connsiteY48" fmla="*/ 2594070 h 3154509"/>
                <a:gd name="connsiteX49" fmla="*/ 2689123 w 2792362"/>
                <a:gd name="connsiteY49" fmla="*/ 2549825 h 3154509"/>
                <a:gd name="connsiteX50" fmla="*/ 2659626 w 2792362"/>
                <a:gd name="connsiteY50" fmla="*/ 2505580 h 3154509"/>
                <a:gd name="connsiteX51" fmla="*/ 2615381 w 2792362"/>
                <a:gd name="connsiteY51" fmla="*/ 2417090 h 3154509"/>
                <a:gd name="connsiteX52" fmla="*/ 2600633 w 2792362"/>
                <a:gd name="connsiteY52" fmla="*/ 2372845 h 3154509"/>
                <a:gd name="connsiteX53" fmla="*/ 2556388 w 2792362"/>
                <a:gd name="connsiteY53" fmla="*/ 2328599 h 3154509"/>
                <a:gd name="connsiteX54" fmla="*/ 2526891 w 2792362"/>
                <a:gd name="connsiteY54" fmla="*/ 2284354 h 3154509"/>
                <a:gd name="connsiteX55" fmla="*/ 2482646 w 2792362"/>
                <a:gd name="connsiteY55" fmla="*/ 2240109 h 3154509"/>
                <a:gd name="connsiteX56" fmla="*/ 2453149 w 2792362"/>
                <a:gd name="connsiteY56" fmla="*/ 2195864 h 3154509"/>
                <a:gd name="connsiteX57" fmla="*/ 2320413 w 2792362"/>
                <a:gd name="connsiteY57" fmla="*/ 2107374 h 3154509"/>
                <a:gd name="connsiteX58" fmla="*/ 2276168 w 2792362"/>
                <a:gd name="connsiteY58" fmla="*/ 2077877 h 3154509"/>
                <a:gd name="connsiteX59" fmla="*/ 2246672 w 2792362"/>
                <a:gd name="connsiteY59" fmla="*/ 2033632 h 3154509"/>
                <a:gd name="connsiteX60" fmla="*/ 2202426 w 2792362"/>
                <a:gd name="connsiteY60" fmla="*/ 2018883 h 3154509"/>
                <a:gd name="connsiteX61" fmla="*/ 2158181 w 2792362"/>
                <a:gd name="connsiteY61" fmla="*/ 1989387 h 3154509"/>
                <a:gd name="connsiteX62" fmla="*/ 2113936 w 2792362"/>
                <a:gd name="connsiteY62" fmla="*/ 1974638 h 3154509"/>
                <a:gd name="connsiteX63" fmla="*/ 2025446 w 2792362"/>
                <a:gd name="connsiteY63" fmla="*/ 1915645 h 3154509"/>
                <a:gd name="connsiteX64" fmla="*/ 1981201 w 2792362"/>
                <a:gd name="connsiteY64" fmla="*/ 1886148 h 3154509"/>
                <a:gd name="connsiteX65" fmla="*/ 1907459 w 2792362"/>
                <a:gd name="connsiteY65" fmla="*/ 1797658 h 3154509"/>
                <a:gd name="connsiteX66" fmla="*/ 1804220 w 2792362"/>
                <a:gd name="connsiteY66" fmla="*/ 1679670 h 3154509"/>
                <a:gd name="connsiteX67" fmla="*/ 1759975 w 2792362"/>
                <a:gd name="connsiteY67" fmla="*/ 1591180 h 3154509"/>
                <a:gd name="connsiteX68" fmla="*/ 1730478 w 2792362"/>
                <a:gd name="connsiteY68" fmla="*/ 1502690 h 3154509"/>
                <a:gd name="connsiteX69" fmla="*/ 1700981 w 2792362"/>
                <a:gd name="connsiteY69" fmla="*/ 1414199 h 3154509"/>
                <a:gd name="connsiteX70" fmla="*/ 1686233 w 2792362"/>
                <a:gd name="connsiteY70" fmla="*/ 1369954 h 3154509"/>
                <a:gd name="connsiteX71" fmla="*/ 1612491 w 2792362"/>
                <a:gd name="connsiteY71" fmla="*/ 1281464 h 3154509"/>
                <a:gd name="connsiteX72" fmla="*/ 1538749 w 2792362"/>
                <a:gd name="connsiteY72" fmla="*/ 1207722 h 3154509"/>
                <a:gd name="connsiteX73" fmla="*/ 1509252 w 2792362"/>
                <a:gd name="connsiteY73" fmla="*/ 1163477 h 3154509"/>
                <a:gd name="connsiteX74" fmla="*/ 1465007 w 2792362"/>
                <a:gd name="connsiteY74" fmla="*/ 1148728 h 3154509"/>
                <a:gd name="connsiteX75" fmla="*/ 1435510 w 2792362"/>
                <a:gd name="connsiteY75" fmla="*/ 1060238 h 3154509"/>
                <a:gd name="connsiteX76" fmla="*/ 1420762 w 2792362"/>
                <a:gd name="connsiteY76" fmla="*/ 1015993 h 3154509"/>
                <a:gd name="connsiteX77" fmla="*/ 1391265 w 2792362"/>
                <a:gd name="connsiteY77" fmla="*/ 898006 h 3154509"/>
                <a:gd name="connsiteX78" fmla="*/ 1347020 w 2792362"/>
                <a:gd name="connsiteY78" fmla="*/ 750522 h 3154509"/>
                <a:gd name="connsiteX79" fmla="*/ 1332272 w 2792362"/>
                <a:gd name="connsiteY79" fmla="*/ 558793 h 3154509"/>
                <a:gd name="connsiteX80" fmla="*/ 1317523 w 2792362"/>
                <a:gd name="connsiteY80" fmla="*/ 514548 h 3154509"/>
                <a:gd name="connsiteX81" fmla="*/ 1302775 w 2792362"/>
                <a:gd name="connsiteY81" fmla="*/ 426058 h 3154509"/>
                <a:gd name="connsiteX82" fmla="*/ 1273278 w 2792362"/>
                <a:gd name="connsiteY82" fmla="*/ 337567 h 3154509"/>
                <a:gd name="connsiteX83" fmla="*/ 1312606 w 2792362"/>
                <a:gd name="connsiteY83" fmla="*/ 406395 h 3154509"/>
                <a:gd name="connsiteX84" fmla="*/ 1388806 w 2792362"/>
                <a:gd name="connsiteY84" fmla="*/ 177795 h 3154509"/>
                <a:gd name="connsiteX85" fmla="*/ 1388806 w 2792362"/>
                <a:gd name="connsiteY85" fmla="*/ 25395 h 3154509"/>
                <a:gd name="connsiteX86" fmla="*/ 1312606 w 2792362"/>
                <a:gd name="connsiteY86" fmla="*/ 25394 h 3154509"/>
                <a:gd name="connsiteX87" fmla="*/ 1160206 w 2792362"/>
                <a:gd name="connsiteY87" fmla="*/ 25395 h 3154509"/>
                <a:gd name="connsiteX88" fmla="*/ 1096297 w 2792362"/>
                <a:gd name="connsiteY88" fmla="*/ 27851 h 3154509"/>
                <a:gd name="connsiteX89" fmla="*/ 855406 w 2792362"/>
                <a:gd name="connsiteY89" fmla="*/ 25394 h 3154509"/>
                <a:gd name="connsiteX90" fmla="*/ 550606 w 2792362"/>
                <a:gd name="connsiteY90" fmla="*/ 25394 h 3154509"/>
                <a:gd name="connsiteX91" fmla="*/ 226142 w 2792362"/>
                <a:gd name="connsiteY91" fmla="*/ 27851 h 3154509"/>
                <a:gd name="connsiteX92" fmla="*/ 93406 w 2792362"/>
                <a:gd name="connsiteY92" fmla="*/ 25394 h 3154509"/>
                <a:gd name="connsiteX93" fmla="*/ 17206 w 2792362"/>
                <a:gd name="connsiteY93" fmla="*/ 25393 h 3154509"/>
                <a:gd name="connsiteX94" fmla="*/ 93406 w 2792362"/>
                <a:gd name="connsiteY94" fmla="*/ 25394 h 3154509"/>
                <a:gd name="connsiteX0" fmla="*/ 93406 w 2792362"/>
                <a:gd name="connsiteY0" fmla="*/ 25394 h 3154509"/>
                <a:gd name="connsiteX1" fmla="*/ 93406 w 2792362"/>
                <a:gd name="connsiteY1" fmla="*/ 101594 h 3154509"/>
                <a:gd name="connsiteX2" fmla="*/ 93406 w 2792362"/>
                <a:gd name="connsiteY2" fmla="*/ 330194 h 3154509"/>
                <a:gd name="connsiteX3" fmla="*/ 93406 w 2792362"/>
                <a:gd name="connsiteY3" fmla="*/ 482594 h 3154509"/>
                <a:gd name="connsiteX4" fmla="*/ 78659 w 2792362"/>
                <a:gd name="connsiteY4" fmla="*/ 617787 h 3154509"/>
                <a:gd name="connsiteX5" fmla="*/ 108155 w 2792362"/>
                <a:gd name="connsiteY5" fmla="*/ 662032 h 3154509"/>
                <a:gd name="connsiteX6" fmla="*/ 122904 w 2792362"/>
                <a:gd name="connsiteY6" fmla="*/ 735774 h 3154509"/>
                <a:gd name="connsiteX7" fmla="*/ 137652 w 2792362"/>
                <a:gd name="connsiteY7" fmla="*/ 824264 h 3154509"/>
                <a:gd name="connsiteX8" fmla="*/ 240891 w 2792362"/>
                <a:gd name="connsiteY8" fmla="*/ 956999 h 3154509"/>
                <a:gd name="connsiteX9" fmla="*/ 270388 w 2792362"/>
                <a:gd name="connsiteY9" fmla="*/ 1001245 h 3154509"/>
                <a:gd name="connsiteX10" fmla="*/ 285136 w 2792362"/>
                <a:gd name="connsiteY10" fmla="*/ 1104483 h 3154509"/>
                <a:gd name="connsiteX11" fmla="*/ 344130 w 2792362"/>
                <a:gd name="connsiteY11" fmla="*/ 1192974 h 3154509"/>
                <a:gd name="connsiteX12" fmla="*/ 358878 w 2792362"/>
                <a:gd name="connsiteY12" fmla="*/ 1266716 h 3154509"/>
                <a:gd name="connsiteX13" fmla="*/ 417872 w 2792362"/>
                <a:gd name="connsiteY13" fmla="*/ 1355206 h 3154509"/>
                <a:gd name="connsiteX14" fmla="*/ 476865 w 2792362"/>
                <a:gd name="connsiteY14" fmla="*/ 1487941 h 3154509"/>
                <a:gd name="connsiteX15" fmla="*/ 550607 w 2792362"/>
                <a:gd name="connsiteY15" fmla="*/ 1620677 h 3154509"/>
                <a:gd name="connsiteX16" fmla="*/ 594852 w 2792362"/>
                <a:gd name="connsiteY16" fmla="*/ 1650174 h 3154509"/>
                <a:gd name="connsiteX17" fmla="*/ 609601 w 2792362"/>
                <a:gd name="connsiteY17" fmla="*/ 1694419 h 3154509"/>
                <a:gd name="connsiteX18" fmla="*/ 668594 w 2792362"/>
                <a:gd name="connsiteY18" fmla="*/ 1782909 h 3154509"/>
                <a:gd name="connsiteX19" fmla="*/ 683342 w 2792362"/>
                <a:gd name="connsiteY19" fmla="*/ 1827154 h 3154509"/>
                <a:gd name="connsiteX20" fmla="*/ 771833 w 2792362"/>
                <a:gd name="connsiteY20" fmla="*/ 1959890 h 3154509"/>
                <a:gd name="connsiteX21" fmla="*/ 801330 w 2792362"/>
                <a:gd name="connsiteY21" fmla="*/ 2004135 h 3154509"/>
                <a:gd name="connsiteX22" fmla="*/ 830826 w 2792362"/>
                <a:gd name="connsiteY22" fmla="*/ 2077877 h 3154509"/>
                <a:gd name="connsiteX23" fmla="*/ 963562 w 2792362"/>
                <a:gd name="connsiteY23" fmla="*/ 2195864 h 3154509"/>
                <a:gd name="connsiteX24" fmla="*/ 1037304 w 2792362"/>
                <a:gd name="connsiteY24" fmla="*/ 2328599 h 3154509"/>
                <a:gd name="connsiteX25" fmla="*/ 1096297 w 2792362"/>
                <a:gd name="connsiteY25" fmla="*/ 2417090 h 3154509"/>
                <a:gd name="connsiteX26" fmla="*/ 1125794 w 2792362"/>
                <a:gd name="connsiteY26" fmla="*/ 2461335 h 3154509"/>
                <a:gd name="connsiteX27" fmla="*/ 1170039 w 2792362"/>
                <a:gd name="connsiteY27" fmla="*/ 2490832 h 3154509"/>
                <a:gd name="connsiteX28" fmla="*/ 1199536 w 2792362"/>
                <a:gd name="connsiteY28" fmla="*/ 2535077 h 3154509"/>
                <a:gd name="connsiteX29" fmla="*/ 1288026 w 2792362"/>
                <a:gd name="connsiteY29" fmla="*/ 2608819 h 3154509"/>
                <a:gd name="connsiteX30" fmla="*/ 1317523 w 2792362"/>
                <a:gd name="connsiteY30" fmla="*/ 2653064 h 3154509"/>
                <a:gd name="connsiteX31" fmla="*/ 1406013 w 2792362"/>
                <a:gd name="connsiteY31" fmla="*/ 2682561 h 3154509"/>
                <a:gd name="connsiteX32" fmla="*/ 1479755 w 2792362"/>
                <a:gd name="connsiteY32" fmla="*/ 2756303 h 3154509"/>
                <a:gd name="connsiteX33" fmla="*/ 1568246 w 2792362"/>
                <a:gd name="connsiteY33" fmla="*/ 2844793 h 3154509"/>
                <a:gd name="connsiteX34" fmla="*/ 1612491 w 2792362"/>
                <a:gd name="connsiteY34" fmla="*/ 2889038 h 3154509"/>
                <a:gd name="connsiteX35" fmla="*/ 1700981 w 2792362"/>
                <a:gd name="connsiteY35" fmla="*/ 2933283 h 3154509"/>
                <a:gd name="connsiteX36" fmla="*/ 1774723 w 2792362"/>
                <a:gd name="connsiteY36" fmla="*/ 3021774 h 3154509"/>
                <a:gd name="connsiteX37" fmla="*/ 1818968 w 2792362"/>
                <a:gd name="connsiteY37" fmla="*/ 3066019 h 3154509"/>
                <a:gd name="connsiteX38" fmla="*/ 1951704 w 2792362"/>
                <a:gd name="connsiteY38" fmla="*/ 3125012 h 3154509"/>
                <a:gd name="connsiteX39" fmla="*/ 2099188 w 2792362"/>
                <a:gd name="connsiteY39" fmla="*/ 3154509 h 3154509"/>
                <a:gd name="connsiteX40" fmla="*/ 2497394 w 2792362"/>
                <a:gd name="connsiteY40" fmla="*/ 3139761 h 3154509"/>
                <a:gd name="connsiteX41" fmla="*/ 2600633 w 2792362"/>
                <a:gd name="connsiteY41" fmla="*/ 3125012 h 3154509"/>
                <a:gd name="connsiteX42" fmla="*/ 2718620 w 2792362"/>
                <a:gd name="connsiteY42" fmla="*/ 3110264 h 3154509"/>
                <a:gd name="connsiteX43" fmla="*/ 2762865 w 2792362"/>
                <a:gd name="connsiteY43" fmla="*/ 3095516 h 3154509"/>
                <a:gd name="connsiteX44" fmla="*/ 2777613 w 2792362"/>
                <a:gd name="connsiteY44" fmla="*/ 3051270 h 3154509"/>
                <a:gd name="connsiteX45" fmla="*/ 2792362 w 2792362"/>
                <a:gd name="connsiteY45" fmla="*/ 2977528 h 3154509"/>
                <a:gd name="connsiteX46" fmla="*/ 2777613 w 2792362"/>
                <a:gd name="connsiteY46" fmla="*/ 2815296 h 3154509"/>
                <a:gd name="connsiteX47" fmla="*/ 2733368 w 2792362"/>
                <a:gd name="connsiteY47" fmla="*/ 2682561 h 3154509"/>
                <a:gd name="connsiteX48" fmla="*/ 2703872 w 2792362"/>
                <a:gd name="connsiteY48" fmla="*/ 2594070 h 3154509"/>
                <a:gd name="connsiteX49" fmla="*/ 2689123 w 2792362"/>
                <a:gd name="connsiteY49" fmla="*/ 2549825 h 3154509"/>
                <a:gd name="connsiteX50" fmla="*/ 2659626 w 2792362"/>
                <a:gd name="connsiteY50" fmla="*/ 2505580 h 3154509"/>
                <a:gd name="connsiteX51" fmla="*/ 2615381 w 2792362"/>
                <a:gd name="connsiteY51" fmla="*/ 2417090 h 3154509"/>
                <a:gd name="connsiteX52" fmla="*/ 2600633 w 2792362"/>
                <a:gd name="connsiteY52" fmla="*/ 2372845 h 3154509"/>
                <a:gd name="connsiteX53" fmla="*/ 2556388 w 2792362"/>
                <a:gd name="connsiteY53" fmla="*/ 2328599 h 3154509"/>
                <a:gd name="connsiteX54" fmla="*/ 2526891 w 2792362"/>
                <a:gd name="connsiteY54" fmla="*/ 2284354 h 3154509"/>
                <a:gd name="connsiteX55" fmla="*/ 2482646 w 2792362"/>
                <a:gd name="connsiteY55" fmla="*/ 2240109 h 3154509"/>
                <a:gd name="connsiteX56" fmla="*/ 2453149 w 2792362"/>
                <a:gd name="connsiteY56" fmla="*/ 2195864 h 3154509"/>
                <a:gd name="connsiteX57" fmla="*/ 2320413 w 2792362"/>
                <a:gd name="connsiteY57" fmla="*/ 2107374 h 3154509"/>
                <a:gd name="connsiteX58" fmla="*/ 2276168 w 2792362"/>
                <a:gd name="connsiteY58" fmla="*/ 2077877 h 3154509"/>
                <a:gd name="connsiteX59" fmla="*/ 2246672 w 2792362"/>
                <a:gd name="connsiteY59" fmla="*/ 2033632 h 3154509"/>
                <a:gd name="connsiteX60" fmla="*/ 2202426 w 2792362"/>
                <a:gd name="connsiteY60" fmla="*/ 2018883 h 3154509"/>
                <a:gd name="connsiteX61" fmla="*/ 2158181 w 2792362"/>
                <a:gd name="connsiteY61" fmla="*/ 1989387 h 3154509"/>
                <a:gd name="connsiteX62" fmla="*/ 2113936 w 2792362"/>
                <a:gd name="connsiteY62" fmla="*/ 1974638 h 3154509"/>
                <a:gd name="connsiteX63" fmla="*/ 2025446 w 2792362"/>
                <a:gd name="connsiteY63" fmla="*/ 1915645 h 3154509"/>
                <a:gd name="connsiteX64" fmla="*/ 1981201 w 2792362"/>
                <a:gd name="connsiteY64" fmla="*/ 1886148 h 3154509"/>
                <a:gd name="connsiteX65" fmla="*/ 1907459 w 2792362"/>
                <a:gd name="connsiteY65" fmla="*/ 1797658 h 3154509"/>
                <a:gd name="connsiteX66" fmla="*/ 1804220 w 2792362"/>
                <a:gd name="connsiteY66" fmla="*/ 1679670 h 3154509"/>
                <a:gd name="connsiteX67" fmla="*/ 1759975 w 2792362"/>
                <a:gd name="connsiteY67" fmla="*/ 1591180 h 3154509"/>
                <a:gd name="connsiteX68" fmla="*/ 1730478 w 2792362"/>
                <a:gd name="connsiteY68" fmla="*/ 1502690 h 3154509"/>
                <a:gd name="connsiteX69" fmla="*/ 1700981 w 2792362"/>
                <a:gd name="connsiteY69" fmla="*/ 1414199 h 3154509"/>
                <a:gd name="connsiteX70" fmla="*/ 1686233 w 2792362"/>
                <a:gd name="connsiteY70" fmla="*/ 1369954 h 3154509"/>
                <a:gd name="connsiteX71" fmla="*/ 1612491 w 2792362"/>
                <a:gd name="connsiteY71" fmla="*/ 1281464 h 3154509"/>
                <a:gd name="connsiteX72" fmla="*/ 1538749 w 2792362"/>
                <a:gd name="connsiteY72" fmla="*/ 1207722 h 3154509"/>
                <a:gd name="connsiteX73" fmla="*/ 1509252 w 2792362"/>
                <a:gd name="connsiteY73" fmla="*/ 1163477 h 3154509"/>
                <a:gd name="connsiteX74" fmla="*/ 1465007 w 2792362"/>
                <a:gd name="connsiteY74" fmla="*/ 1148728 h 3154509"/>
                <a:gd name="connsiteX75" fmla="*/ 1435510 w 2792362"/>
                <a:gd name="connsiteY75" fmla="*/ 1060238 h 3154509"/>
                <a:gd name="connsiteX76" fmla="*/ 1420762 w 2792362"/>
                <a:gd name="connsiteY76" fmla="*/ 1015993 h 3154509"/>
                <a:gd name="connsiteX77" fmla="*/ 1391265 w 2792362"/>
                <a:gd name="connsiteY77" fmla="*/ 898006 h 3154509"/>
                <a:gd name="connsiteX78" fmla="*/ 1347020 w 2792362"/>
                <a:gd name="connsiteY78" fmla="*/ 750522 h 3154509"/>
                <a:gd name="connsiteX79" fmla="*/ 1332272 w 2792362"/>
                <a:gd name="connsiteY79" fmla="*/ 558793 h 3154509"/>
                <a:gd name="connsiteX80" fmla="*/ 1317523 w 2792362"/>
                <a:gd name="connsiteY80" fmla="*/ 514548 h 3154509"/>
                <a:gd name="connsiteX81" fmla="*/ 1302775 w 2792362"/>
                <a:gd name="connsiteY81" fmla="*/ 426058 h 3154509"/>
                <a:gd name="connsiteX82" fmla="*/ 1312606 w 2792362"/>
                <a:gd name="connsiteY82" fmla="*/ 406395 h 3154509"/>
                <a:gd name="connsiteX83" fmla="*/ 1388806 w 2792362"/>
                <a:gd name="connsiteY83" fmla="*/ 177795 h 3154509"/>
                <a:gd name="connsiteX84" fmla="*/ 1388806 w 2792362"/>
                <a:gd name="connsiteY84" fmla="*/ 25395 h 3154509"/>
                <a:gd name="connsiteX85" fmla="*/ 1312606 w 2792362"/>
                <a:gd name="connsiteY85" fmla="*/ 25394 h 3154509"/>
                <a:gd name="connsiteX86" fmla="*/ 1160206 w 2792362"/>
                <a:gd name="connsiteY86" fmla="*/ 25395 h 3154509"/>
                <a:gd name="connsiteX87" fmla="*/ 1096297 w 2792362"/>
                <a:gd name="connsiteY87" fmla="*/ 27851 h 3154509"/>
                <a:gd name="connsiteX88" fmla="*/ 855406 w 2792362"/>
                <a:gd name="connsiteY88" fmla="*/ 25394 h 3154509"/>
                <a:gd name="connsiteX89" fmla="*/ 550606 w 2792362"/>
                <a:gd name="connsiteY89" fmla="*/ 25394 h 3154509"/>
                <a:gd name="connsiteX90" fmla="*/ 226142 w 2792362"/>
                <a:gd name="connsiteY90" fmla="*/ 27851 h 3154509"/>
                <a:gd name="connsiteX91" fmla="*/ 93406 w 2792362"/>
                <a:gd name="connsiteY91" fmla="*/ 25394 h 3154509"/>
                <a:gd name="connsiteX92" fmla="*/ 17206 w 2792362"/>
                <a:gd name="connsiteY92" fmla="*/ 25393 h 3154509"/>
                <a:gd name="connsiteX93" fmla="*/ 93406 w 2792362"/>
                <a:gd name="connsiteY93" fmla="*/ 25394 h 3154509"/>
                <a:gd name="connsiteX0" fmla="*/ 93406 w 2792362"/>
                <a:gd name="connsiteY0" fmla="*/ 25394 h 3154509"/>
                <a:gd name="connsiteX1" fmla="*/ 93406 w 2792362"/>
                <a:gd name="connsiteY1" fmla="*/ 101594 h 3154509"/>
                <a:gd name="connsiteX2" fmla="*/ 93406 w 2792362"/>
                <a:gd name="connsiteY2" fmla="*/ 330194 h 3154509"/>
                <a:gd name="connsiteX3" fmla="*/ 93406 w 2792362"/>
                <a:gd name="connsiteY3" fmla="*/ 482594 h 3154509"/>
                <a:gd name="connsiteX4" fmla="*/ 78659 w 2792362"/>
                <a:gd name="connsiteY4" fmla="*/ 617787 h 3154509"/>
                <a:gd name="connsiteX5" fmla="*/ 108155 w 2792362"/>
                <a:gd name="connsiteY5" fmla="*/ 662032 h 3154509"/>
                <a:gd name="connsiteX6" fmla="*/ 122904 w 2792362"/>
                <a:gd name="connsiteY6" fmla="*/ 735774 h 3154509"/>
                <a:gd name="connsiteX7" fmla="*/ 137652 w 2792362"/>
                <a:gd name="connsiteY7" fmla="*/ 824264 h 3154509"/>
                <a:gd name="connsiteX8" fmla="*/ 240891 w 2792362"/>
                <a:gd name="connsiteY8" fmla="*/ 956999 h 3154509"/>
                <a:gd name="connsiteX9" fmla="*/ 270388 w 2792362"/>
                <a:gd name="connsiteY9" fmla="*/ 1001245 h 3154509"/>
                <a:gd name="connsiteX10" fmla="*/ 285136 w 2792362"/>
                <a:gd name="connsiteY10" fmla="*/ 1104483 h 3154509"/>
                <a:gd name="connsiteX11" fmla="*/ 344130 w 2792362"/>
                <a:gd name="connsiteY11" fmla="*/ 1192974 h 3154509"/>
                <a:gd name="connsiteX12" fmla="*/ 358878 w 2792362"/>
                <a:gd name="connsiteY12" fmla="*/ 1266716 h 3154509"/>
                <a:gd name="connsiteX13" fmla="*/ 417872 w 2792362"/>
                <a:gd name="connsiteY13" fmla="*/ 1355206 h 3154509"/>
                <a:gd name="connsiteX14" fmla="*/ 476865 w 2792362"/>
                <a:gd name="connsiteY14" fmla="*/ 1487941 h 3154509"/>
                <a:gd name="connsiteX15" fmla="*/ 550607 w 2792362"/>
                <a:gd name="connsiteY15" fmla="*/ 1620677 h 3154509"/>
                <a:gd name="connsiteX16" fmla="*/ 594852 w 2792362"/>
                <a:gd name="connsiteY16" fmla="*/ 1650174 h 3154509"/>
                <a:gd name="connsiteX17" fmla="*/ 609601 w 2792362"/>
                <a:gd name="connsiteY17" fmla="*/ 1694419 h 3154509"/>
                <a:gd name="connsiteX18" fmla="*/ 668594 w 2792362"/>
                <a:gd name="connsiteY18" fmla="*/ 1782909 h 3154509"/>
                <a:gd name="connsiteX19" fmla="*/ 683342 w 2792362"/>
                <a:gd name="connsiteY19" fmla="*/ 1827154 h 3154509"/>
                <a:gd name="connsiteX20" fmla="*/ 771833 w 2792362"/>
                <a:gd name="connsiteY20" fmla="*/ 1959890 h 3154509"/>
                <a:gd name="connsiteX21" fmla="*/ 801330 w 2792362"/>
                <a:gd name="connsiteY21" fmla="*/ 2004135 h 3154509"/>
                <a:gd name="connsiteX22" fmla="*/ 830826 w 2792362"/>
                <a:gd name="connsiteY22" fmla="*/ 2077877 h 3154509"/>
                <a:gd name="connsiteX23" fmla="*/ 963562 w 2792362"/>
                <a:gd name="connsiteY23" fmla="*/ 2195864 h 3154509"/>
                <a:gd name="connsiteX24" fmla="*/ 1037304 w 2792362"/>
                <a:gd name="connsiteY24" fmla="*/ 2328599 h 3154509"/>
                <a:gd name="connsiteX25" fmla="*/ 1096297 w 2792362"/>
                <a:gd name="connsiteY25" fmla="*/ 2417090 h 3154509"/>
                <a:gd name="connsiteX26" fmla="*/ 1125794 w 2792362"/>
                <a:gd name="connsiteY26" fmla="*/ 2461335 h 3154509"/>
                <a:gd name="connsiteX27" fmla="*/ 1170039 w 2792362"/>
                <a:gd name="connsiteY27" fmla="*/ 2490832 h 3154509"/>
                <a:gd name="connsiteX28" fmla="*/ 1199536 w 2792362"/>
                <a:gd name="connsiteY28" fmla="*/ 2535077 h 3154509"/>
                <a:gd name="connsiteX29" fmla="*/ 1288026 w 2792362"/>
                <a:gd name="connsiteY29" fmla="*/ 2608819 h 3154509"/>
                <a:gd name="connsiteX30" fmla="*/ 1317523 w 2792362"/>
                <a:gd name="connsiteY30" fmla="*/ 2653064 h 3154509"/>
                <a:gd name="connsiteX31" fmla="*/ 1406013 w 2792362"/>
                <a:gd name="connsiteY31" fmla="*/ 2682561 h 3154509"/>
                <a:gd name="connsiteX32" fmla="*/ 1479755 w 2792362"/>
                <a:gd name="connsiteY32" fmla="*/ 2756303 h 3154509"/>
                <a:gd name="connsiteX33" fmla="*/ 1568246 w 2792362"/>
                <a:gd name="connsiteY33" fmla="*/ 2844793 h 3154509"/>
                <a:gd name="connsiteX34" fmla="*/ 1612491 w 2792362"/>
                <a:gd name="connsiteY34" fmla="*/ 2889038 h 3154509"/>
                <a:gd name="connsiteX35" fmla="*/ 1700981 w 2792362"/>
                <a:gd name="connsiteY35" fmla="*/ 2933283 h 3154509"/>
                <a:gd name="connsiteX36" fmla="*/ 1774723 w 2792362"/>
                <a:gd name="connsiteY36" fmla="*/ 3021774 h 3154509"/>
                <a:gd name="connsiteX37" fmla="*/ 1818968 w 2792362"/>
                <a:gd name="connsiteY37" fmla="*/ 3066019 h 3154509"/>
                <a:gd name="connsiteX38" fmla="*/ 1951704 w 2792362"/>
                <a:gd name="connsiteY38" fmla="*/ 3125012 h 3154509"/>
                <a:gd name="connsiteX39" fmla="*/ 2099188 w 2792362"/>
                <a:gd name="connsiteY39" fmla="*/ 3154509 h 3154509"/>
                <a:gd name="connsiteX40" fmla="*/ 2497394 w 2792362"/>
                <a:gd name="connsiteY40" fmla="*/ 3139761 h 3154509"/>
                <a:gd name="connsiteX41" fmla="*/ 2600633 w 2792362"/>
                <a:gd name="connsiteY41" fmla="*/ 3125012 h 3154509"/>
                <a:gd name="connsiteX42" fmla="*/ 2718620 w 2792362"/>
                <a:gd name="connsiteY42" fmla="*/ 3110264 h 3154509"/>
                <a:gd name="connsiteX43" fmla="*/ 2762865 w 2792362"/>
                <a:gd name="connsiteY43" fmla="*/ 3095516 h 3154509"/>
                <a:gd name="connsiteX44" fmla="*/ 2777613 w 2792362"/>
                <a:gd name="connsiteY44" fmla="*/ 3051270 h 3154509"/>
                <a:gd name="connsiteX45" fmla="*/ 2792362 w 2792362"/>
                <a:gd name="connsiteY45" fmla="*/ 2977528 h 3154509"/>
                <a:gd name="connsiteX46" fmla="*/ 2777613 w 2792362"/>
                <a:gd name="connsiteY46" fmla="*/ 2815296 h 3154509"/>
                <a:gd name="connsiteX47" fmla="*/ 2733368 w 2792362"/>
                <a:gd name="connsiteY47" fmla="*/ 2682561 h 3154509"/>
                <a:gd name="connsiteX48" fmla="*/ 2703872 w 2792362"/>
                <a:gd name="connsiteY48" fmla="*/ 2594070 h 3154509"/>
                <a:gd name="connsiteX49" fmla="*/ 2689123 w 2792362"/>
                <a:gd name="connsiteY49" fmla="*/ 2549825 h 3154509"/>
                <a:gd name="connsiteX50" fmla="*/ 2659626 w 2792362"/>
                <a:gd name="connsiteY50" fmla="*/ 2505580 h 3154509"/>
                <a:gd name="connsiteX51" fmla="*/ 2615381 w 2792362"/>
                <a:gd name="connsiteY51" fmla="*/ 2417090 h 3154509"/>
                <a:gd name="connsiteX52" fmla="*/ 2600633 w 2792362"/>
                <a:gd name="connsiteY52" fmla="*/ 2372845 h 3154509"/>
                <a:gd name="connsiteX53" fmla="*/ 2556388 w 2792362"/>
                <a:gd name="connsiteY53" fmla="*/ 2328599 h 3154509"/>
                <a:gd name="connsiteX54" fmla="*/ 2526891 w 2792362"/>
                <a:gd name="connsiteY54" fmla="*/ 2284354 h 3154509"/>
                <a:gd name="connsiteX55" fmla="*/ 2482646 w 2792362"/>
                <a:gd name="connsiteY55" fmla="*/ 2240109 h 3154509"/>
                <a:gd name="connsiteX56" fmla="*/ 2453149 w 2792362"/>
                <a:gd name="connsiteY56" fmla="*/ 2195864 h 3154509"/>
                <a:gd name="connsiteX57" fmla="*/ 2320413 w 2792362"/>
                <a:gd name="connsiteY57" fmla="*/ 2107374 h 3154509"/>
                <a:gd name="connsiteX58" fmla="*/ 2276168 w 2792362"/>
                <a:gd name="connsiteY58" fmla="*/ 2077877 h 3154509"/>
                <a:gd name="connsiteX59" fmla="*/ 2246672 w 2792362"/>
                <a:gd name="connsiteY59" fmla="*/ 2033632 h 3154509"/>
                <a:gd name="connsiteX60" fmla="*/ 2202426 w 2792362"/>
                <a:gd name="connsiteY60" fmla="*/ 2018883 h 3154509"/>
                <a:gd name="connsiteX61" fmla="*/ 2158181 w 2792362"/>
                <a:gd name="connsiteY61" fmla="*/ 1989387 h 3154509"/>
                <a:gd name="connsiteX62" fmla="*/ 2113936 w 2792362"/>
                <a:gd name="connsiteY62" fmla="*/ 1974638 h 3154509"/>
                <a:gd name="connsiteX63" fmla="*/ 2025446 w 2792362"/>
                <a:gd name="connsiteY63" fmla="*/ 1915645 h 3154509"/>
                <a:gd name="connsiteX64" fmla="*/ 1981201 w 2792362"/>
                <a:gd name="connsiteY64" fmla="*/ 1886148 h 3154509"/>
                <a:gd name="connsiteX65" fmla="*/ 1907459 w 2792362"/>
                <a:gd name="connsiteY65" fmla="*/ 1797658 h 3154509"/>
                <a:gd name="connsiteX66" fmla="*/ 1804220 w 2792362"/>
                <a:gd name="connsiteY66" fmla="*/ 1679670 h 3154509"/>
                <a:gd name="connsiteX67" fmla="*/ 1759975 w 2792362"/>
                <a:gd name="connsiteY67" fmla="*/ 1591180 h 3154509"/>
                <a:gd name="connsiteX68" fmla="*/ 1730478 w 2792362"/>
                <a:gd name="connsiteY68" fmla="*/ 1502690 h 3154509"/>
                <a:gd name="connsiteX69" fmla="*/ 1700981 w 2792362"/>
                <a:gd name="connsiteY69" fmla="*/ 1414199 h 3154509"/>
                <a:gd name="connsiteX70" fmla="*/ 1686233 w 2792362"/>
                <a:gd name="connsiteY70" fmla="*/ 1369954 h 3154509"/>
                <a:gd name="connsiteX71" fmla="*/ 1612491 w 2792362"/>
                <a:gd name="connsiteY71" fmla="*/ 1281464 h 3154509"/>
                <a:gd name="connsiteX72" fmla="*/ 1538749 w 2792362"/>
                <a:gd name="connsiteY72" fmla="*/ 1207722 h 3154509"/>
                <a:gd name="connsiteX73" fmla="*/ 1509252 w 2792362"/>
                <a:gd name="connsiteY73" fmla="*/ 1163477 h 3154509"/>
                <a:gd name="connsiteX74" fmla="*/ 1465007 w 2792362"/>
                <a:gd name="connsiteY74" fmla="*/ 1148728 h 3154509"/>
                <a:gd name="connsiteX75" fmla="*/ 1435510 w 2792362"/>
                <a:gd name="connsiteY75" fmla="*/ 1060238 h 3154509"/>
                <a:gd name="connsiteX76" fmla="*/ 1420762 w 2792362"/>
                <a:gd name="connsiteY76" fmla="*/ 1015993 h 3154509"/>
                <a:gd name="connsiteX77" fmla="*/ 1391265 w 2792362"/>
                <a:gd name="connsiteY77" fmla="*/ 898006 h 3154509"/>
                <a:gd name="connsiteX78" fmla="*/ 1347020 w 2792362"/>
                <a:gd name="connsiteY78" fmla="*/ 750522 h 3154509"/>
                <a:gd name="connsiteX79" fmla="*/ 1332272 w 2792362"/>
                <a:gd name="connsiteY79" fmla="*/ 558793 h 3154509"/>
                <a:gd name="connsiteX80" fmla="*/ 1317523 w 2792362"/>
                <a:gd name="connsiteY80" fmla="*/ 514548 h 3154509"/>
                <a:gd name="connsiteX81" fmla="*/ 1388806 w 2792362"/>
                <a:gd name="connsiteY81" fmla="*/ 482595 h 3154509"/>
                <a:gd name="connsiteX82" fmla="*/ 1312606 w 2792362"/>
                <a:gd name="connsiteY82" fmla="*/ 406395 h 3154509"/>
                <a:gd name="connsiteX83" fmla="*/ 1388806 w 2792362"/>
                <a:gd name="connsiteY83" fmla="*/ 177795 h 3154509"/>
                <a:gd name="connsiteX84" fmla="*/ 1388806 w 2792362"/>
                <a:gd name="connsiteY84" fmla="*/ 25395 h 3154509"/>
                <a:gd name="connsiteX85" fmla="*/ 1312606 w 2792362"/>
                <a:gd name="connsiteY85" fmla="*/ 25394 h 3154509"/>
                <a:gd name="connsiteX86" fmla="*/ 1160206 w 2792362"/>
                <a:gd name="connsiteY86" fmla="*/ 25395 h 3154509"/>
                <a:gd name="connsiteX87" fmla="*/ 1096297 w 2792362"/>
                <a:gd name="connsiteY87" fmla="*/ 27851 h 3154509"/>
                <a:gd name="connsiteX88" fmla="*/ 855406 w 2792362"/>
                <a:gd name="connsiteY88" fmla="*/ 25394 h 3154509"/>
                <a:gd name="connsiteX89" fmla="*/ 550606 w 2792362"/>
                <a:gd name="connsiteY89" fmla="*/ 25394 h 3154509"/>
                <a:gd name="connsiteX90" fmla="*/ 226142 w 2792362"/>
                <a:gd name="connsiteY90" fmla="*/ 27851 h 3154509"/>
                <a:gd name="connsiteX91" fmla="*/ 93406 w 2792362"/>
                <a:gd name="connsiteY91" fmla="*/ 25394 h 3154509"/>
                <a:gd name="connsiteX92" fmla="*/ 17206 w 2792362"/>
                <a:gd name="connsiteY92" fmla="*/ 25393 h 3154509"/>
                <a:gd name="connsiteX93" fmla="*/ 93406 w 2792362"/>
                <a:gd name="connsiteY93" fmla="*/ 25394 h 3154509"/>
                <a:gd name="connsiteX0" fmla="*/ 93406 w 2792362"/>
                <a:gd name="connsiteY0" fmla="*/ 25394 h 3154509"/>
                <a:gd name="connsiteX1" fmla="*/ 93406 w 2792362"/>
                <a:gd name="connsiteY1" fmla="*/ 101594 h 3154509"/>
                <a:gd name="connsiteX2" fmla="*/ 93406 w 2792362"/>
                <a:gd name="connsiteY2" fmla="*/ 330194 h 3154509"/>
                <a:gd name="connsiteX3" fmla="*/ 93406 w 2792362"/>
                <a:gd name="connsiteY3" fmla="*/ 482594 h 3154509"/>
                <a:gd name="connsiteX4" fmla="*/ 78659 w 2792362"/>
                <a:gd name="connsiteY4" fmla="*/ 617787 h 3154509"/>
                <a:gd name="connsiteX5" fmla="*/ 108155 w 2792362"/>
                <a:gd name="connsiteY5" fmla="*/ 662032 h 3154509"/>
                <a:gd name="connsiteX6" fmla="*/ 122904 w 2792362"/>
                <a:gd name="connsiteY6" fmla="*/ 735774 h 3154509"/>
                <a:gd name="connsiteX7" fmla="*/ 137652 w 2792362"/>
                <a:gd name="connsiteY7" fmla="*/ 824264 h 3154509"/>
                <a:gd name="connsiteX8" fmla="*/ 240891 w 2792362"/>
                <a:gd name="connsiteY8" fmla="*/ 956999 h 3154509"/>
                <a:gd name="connsiteX9" fmla="*/ 270388 w 2792362"/>
                <a:gd name="connsiteY9" fmla="*/ 1001245 h 3154509"/>
                <a:gd name="connsiteX10" fmla="*/ 285136 w 2792362"/>
                <a:gd name="connsiteY10" fmla="*/ 1104483 h 3154509"/>
                <a:gd name="connsiteX11" fmla="*/ 344130 w 2792362"/>
                <a:gd name="connsiteY11" fmla="*/ 1192974 h 3154509"/>
                <a:gd name="connsiteX12" fmla="*/ 358878 w 2792362"/>
                <a:gd name="connsiteY12" fmla="*/ 1266716 h 3154509"/>
                <a:gd name="connsiteX13" fmla="*/ 417872 w 2792362"/>
                <a:gd name="connsiteY13" fmla="*/ 1355206 h 3154509"/>
                <a:gd name="connsiteX14" fmla="*/ 476865 w 2792362"/>
                <a:gd name="connsiteY14" fmla="*/ 1487941 h 3154509"/>
                <a:gd name="connsiteX15" fmla="*/ 550607 w 2792362"/>
                <a:gd name="connsiteY15" fmla="*/ 1620677 h 3154509"/>
                <a:gd name="connsiteX16" fmla="*/ 594852 w 2792362"/>
                <a:gd name="connsiteY16" fmla="*/ 1650174 h 3154509"/>
                <a:gd name="connsiteX17" fmla="*/ 609601 w 2792362"/>
                <a:gd name="connsiteY17" fmla="*/ 1694419 h 3154509"/>
                <a:gd name="connsiteX18" fmla="*/ 668594 w 2792362"/>
                <a:gd name="connsiteY18" fmla="*/ 1782909 h 3154509"/>
                <a:gd name="connsiteX19" fmla="*/ 683342 w 2792362"/>
                <a:gd name="connsiteY19" fmla="*/ 1827154 h 3154509"/>
                <a:gd name="connsiteX20" fmla="*/ 771833 w 2792362"/>
                <a:gd name="connsiteY20" fmla="*/ 1959890 h 3154509"/>
                <a:gd name="connsiteX21" fmla="*/ 801330 w 2792362"/>
                <a:gd name="connsiteY21" fmla="*/ 2004135 h 3154509"/>
                <a:gd name="connsiteX22" fmla="*/ 830826 w 2792362"/>
                <a:gd name="connsiteY22" fmla="*/ 2077877 h 3154509"/>
                <a:gd name="connsiteX23" fmla="*/ 963562 w 2792362"/>
                <a:gd name="connsiteY23" fmla="*/ 2195864 h 3154509"/>
                <a:gd name="connsiteX24" fmla="*/ 1037304 w 2792362"/>
                <a:gd name="connsiteY24" fmla="*/ 2328599 h 3154509"/>
                <a:gd name="connsiteX25" fmla="*/ 1096297 w 2792362"/>
                <a:gd name="connsiteY25" fmla="*/ 2417090 h 3154509"/>
                <a:gd name="connsiteX26" fmla="*/ 1125794 w 2792362"/>
                <a:gd name="connsiteY26" fmla="*/ 2461335 h 3154509"/>
                <a:gd name="connsiteX27" fmla="*/ 1170039 w 2792362"/>
                <a:gd name="connsiteY27" fmla="*/ 2490832 h 3154509"/>
                <a:gd name="connsiteX28" fmla="*/ 1199536 w 2792362"/>
                <a:gd name="connsiteY28" fmla="*/ 2535077 h 3154509"/>
                <a:gd name="connsiteX29" fmla="*/ 1288026 w 2792362"/>
                <a:gd name="connsiteY29" fmla="*/ 2608819 h 3154509"/>
                <a:gd name="connsiteX30" fmla="*/ 1317523 w 2792362"/>
                <a:gd name="connsiteY30" fmla="*/ 2653064 h 3154509"/>
                <a:gd name="connsiteX31" fmla="*/ 1406013 w 2792362"/>
                <a:gd name="connsiteY31" fmla="*/ 2682561 h 3154509"/>
                <a:gd name="connsiteX32" fmla="*/ 1479755 w 2792362"/>
                <a:gd name="connsiteY32" fmla="*/ 2756303 h 3154509"/>
                <a:gd name="connsiteX33" fmla="*/ 1568246 w 2792362"/>
                <a:gd name="connsiteY33" fmla="*/ 2844793 h 3154509"/>
                <a:gd name="connsiteX34" fmla="*/ 1612491 w 2792362"/>
                <a:gd name="connsiteY34" fmla="*/ 2889038 h 3154509"/>
                <a:gd name="connsiteX35" fmla="*/ 1700981 w 2792362"/>
                <a:gd name="connsiteY35" fmla="*/ 2933283 h 3154509"/>
                <a:gd name="connsiteX36" fmla="*/ 1774723 w 2792362"/>
                <a:gd name="connsiteY36" fmla="*/ 3021774 h 3154509"/>
                <a:gd name="connsiteX37" fmla="*/ 1818968 w 2792362"/>
                <a:gd name="connsiteY37" fmla="*/ 3066019 h 3154509"/>
                <a:gd name="connsiteX38" fmla="*/ 1951704 w 2792362"/>
                <a:gd name="connsiteY38" fmla="*/ 3125012 h 3154509"/>
                <a:gd name="connsiteX39" fmla="*/ 2099188 w 2792362"/>
                <a:gd name="connsiteY39" fmla="*/ 3154509 h 3154509"/>
                <a:gd name="connsiteX40" fmla="*/ 2497394 w 2792362"/>
                <a:gd name="connsiteY40" fmla="*/ 3139761 h 3154509"/>
                <a:gd name="connsiteX41" fmla="*/ 2600633 w 2792362"/>
                <a:gd name="connsiteY41" fmla="*/ 3125012 h 3154509"/>
                <a:gd name="connsiteX42" fmla="*/ 2718620 w 2792362"/>
                <a:gd name="connsiteY42" fmla="*/ 3110264 h 3154509"/>
                <a:gd name="connsiteX43" fmla="*/ 2762865 w 2792362"/>
                <a:gd name="connsiteY43" fmla="*/ 3095516 h 3154509"/>
                <a:gd name="connsiteX44" fmla="*/ 2777613 w 2792362"/>
                <a:gd name="connsiteY44" fmla="*/ 3051270 h 3154509"/>
                <a:gd name="connsiteX45" fmla="*/ 2792362 w 2792362"/>
                <a:gd name="connsiteY45" fmla="*/ 2977528 h 3154509"/>
                <a:gd name="connsiteX46" fmla="*/ 2777613 w 2792362"/>
                <a:gd name="connsiteY46" fmla="*/ 2815296 h 3154509"/>
                <a:gd name="connsiteX47" fmla="*/ 2733368 w 2792362"/>
                <a:gd name="connsiteY47" fmla="*/ 2682561 h 3154509"/>
                <a:gd name="connsiteX48" fmla="*/ 2703872 w 2792362"/>
                <a:gd name="connsiteY48" fmla="*/ 2594070 h 3154509"/>
                <a:gd name="connsiteX49" fmla="*/ 2689123 w 2792362"/>
                <a:gd name="connsiteY49" fmla="*/ 2549825 h 3154509"/>
                <a:gd name="connsiteX50" fmla="*/ 2659626 w 2792362"/>
                <a:gd name="connsiteY50" fmla="*/ 2505580 h 3154509"/>
                <a:gd name="connsiteX51" fmla="*/ 2615381 w 2792362"/>
                <a:gd name="connsiteY51" fmla="*/ 2417090 h 3154509"/>
                <a:gd name="connsiteX52" fmla="*/ 2600633 w 2792362"/>
                <a:gd name="connsiteY52" fmla="*/ 2372845 h 3154509"/>
                <a:gd name="connsiteX53" fmla="*/ 2556388 w 2792362"/>
                <a:gd name="connsiteY53" fmla="*/ 2328599 h 3154509"/>
                <a:gd name="connsiteX54" fmla="*/ 2526891 w 2792362"/>
                <a:gd name="connsiteY54" fmla="*/ 2284354 h 3154509"/>
                <a:gd name="connsiteX55" fmla="*/ 2482646 w 2792362"/>
                <a:gd name="connsiteY55" fmla="*/ 2240109 h 3154509"/>
                <a:gd name="connsiteX56" fmla="*/ 2453149 w 2792362"/>
                <a:gd name="connsiteY56" fmla="*/ 2195864 h 3154509"/>
                <a:gd name="connsiteX57" fmla="*/ 2320413 w 2792362"/>
                <a:gd name="connsiteY57" fmla="*/ 2107374 h 3154509"/>
                <a:gd name="connsiteX58" fmla="*/ 2276168 w 2792362"/>
                <a:gd name="connsiteY58" fmla="*/ 2077877 h 3154509"/>
                <a:gd name="connsiteX59" fmla="*/ 2246672 w 2792362"/>
                <a:gd name="connsiteY59" fmla="*/ 2033632 h 3154509"/>
                <a:gd name="connsiteX60" fmla="*/ 2202426 w 2792362"/>
                <a:gd name="connsiteY60" fmla="*/ 2018883 h 3154509"/>
                <a:gd name="connsiteX61" fmla="*/ 2158181 w 2792362"/>
                <a:gd name="connsiteY61" fmla="*/ 1989387 h 3154509"/>
                <a:gd name="connsiteX62" fmla="*/ 2113936 w 2792362"/>
                <a:gd name="connsiteY62" fmla="*/ 1974638 h 3154509"/>
                <a:gd name="connsiteX63" fmla="*/ 2025446 w 2792362"/>
                <a:gd name="connsiteY63" fmla="*/ 1915645 h 3154509"/>
                <a:gd name="connsiteX64" fmla="*/ 1981201 w 2792362"/>
                <a:gd name="connsiteY64" fmla="*/ 1886148 h 3154509"/>
                <a:gd name="connsiteX65" fmla="*/ 1907459 w 2792362"/>
                <a:gd name="connsiteY65" fmla="*/ 1797658 h 3154509"/>
                <a:gd name="connsiteX66" fmla="*/ 1804220 w 2792362"/>
                <a:gd name="connsiteY66" fmla="*/ 1679670 h 3154509"/>
                <a:gd name="connsiteX67" fmla="*/ 1759975 w 2792362"/>
                <a:gd name="connsiteY67" fmla="*/ 1591180 h 3154509"/>
                <a:gd name="connsiteX68" fmla="*/ 1730478 w 2792362"/>
                <a:gd name="connsiteY68" fmla="*/ 1502690 h 3154509"/>
                <a:gd name="connsiteX69" fmla="*/ 1700981 w 2792362"/>
                <a:gd name="connsiteY69" fmla="*/ 1414199 h 3154509"/>
                <a:gd name="connsiteX70" fmla="*/ 1686233 w 2792362"/>
                <a:gd name="connsiteY70" fmla="*/ 1369954 h 3154509"/>
                <a:gd name="connsiteX71" fmla="*/ 1612491 w 2792362"/>
                <a:gd name="connsiteY71" fmla="*/ 1281464 h 3154509"/>
                <a:gd name="connsiteX72" fmla="*/ 1538749 w 2792362"/>
                <a:gd name="connsiteY72" fmla="*/ 1207722 h 3154509"/>
                <a:gd name="connsiteX73" fmla="*/ 1509252 w 2792362"/>
                <a:gd name="connsiteY73" fmla="*/ 1163477 h 3154509"/>
                <a:gd name="connsiteX74" fmla="*/ 1465007 w 2792362"/>
                <a:gd name="connsiteY74" fmla="*/ 1148728 h 3154509"/>
                <a:gd name="connsiteX75" fmla="*/ 1435510 w 2792362"/>
                <a:gd name="connsiteY75" fmla="*/ 1060238 h 3154509"/>
                <a:gd name="connsiteX76" fmla="*/ 1420762 w 2792362"/>
                <a:gd name="connsiteY76" fmla="*/ 1015993 h 3154509"/>
                <a:gd name="connsiteX77" fmla="*/ 1391265 w 2792362"/>
                <a:gd name="connsiteY77" fmla="*/ 898006 h 3154509"/>
                <a:gd name="connsiteX78" fmla="*/ 1347020 w 2792362"/>
                <a:gd name="connsiteY78" fmla="*/ 750522 h 3154509"/>
                <a:gd name="connsiteX79" fmla="*/ 1332272 w 2792362"/>
                <a:gd name="connsiteY79" fmla="*/ 558793 h 3154509"/>
                <a:gd name="connsiteX80" fmla="*/ 1317523 w 2792362"/>
                <a:gd name="connsiteY80" fmla="*/ 514548 h 3154509"/>
                <a:gd name="connsiteX81" fmla="*/ 1388806 w 2792362"/>
                <a:gd name="connsiteY81" fmla="*/ 482595 h 3154509"/>
                <a:gd name="connsiteX82" fmla="*/ 1388806 w 2792362"/>
                <a:gd name="connsiteY82" fmla="*/ 177795 h 3154509"/>
                <a:gd name="connsiteX83" fmla="*/ 1388806 w 2792362"/>
                <a:gd name="connsiteY83" fmla="*/ 25395 h 3154509"/>
                <a:gd name="connsiteX84" fmla="*/ 1312606 w 2792362"/>
                <a:gd name="connsiteY84" fmla="*/ 25394 h 3154509"/>
                <a:gd name="connsiteX85" fmla="*/ 1160206 w 2792362"/>
                <a:gd name="connsiteY85" fmla="*/ 25395 h 3154509"/>
                <a:gd name="connsiteX86" fmla="*/ 1096297 w 2792362"/>
                <a:gd name="connsiteY86" fmla="*/ 27851 h 3154509"/>
                <a:gd name="connsiteX87" fmla="*/ 855406 w 2792362"/>
                <a:gd name="connsiteY87" fmla="*/ 25394 h 3154509"/>
                <a:gd name="connsiteX88" fmla="*/ 550606 w 2792362"/>
                <a:gd name="connsiteY88" fmla="*/ 25394 h 3154509"/>
                <a:gd name="connsiteX89" fmla="*/ 226142 w 2792362"/>
                <a:gd name="connsiteY89" fmla="*/ 27851 h 3154509"/>
                <a:gd name="connsiteX90" fmla="*/ 93406 w 2792362"/>
                <a:gd name="connsiteY90" fmla="*/ 25394 h 3154509"/>
                <a:gd name="connsiteX91" fmla="*/ 17206 w 2792362"/>
                <a:gd name="connsiteY91" fmla="*/ 25393 h 3154509"/>
                <a:gd name="connsiteX92" fmla="*/ 93406 w 2792362"/>
                <a:gd name="connsiteY92" fmla="*/ 25394 h 3154509"/>
                <a:gd name="connsiteX0" fmla="*/ 93406 w 2792362"/>
                <a:gd name="connsiteY0" fmla="*/ 25394 h 3154509"/>
                <a:gd name="connsiteX1" fmla="*/ 93406 w 2792362"/>
                <a:gd name="connsiteY1" fmla="*/ 101594 h 3154509"/>
                <a:gd name="connsiteX2" fmla="*/ 93406 w 2792362"/>
                <a:gd name="connsiteY2" fmla="*/ 330194 h 3154509"/>
                <a:gd name="connsiteX3" fmla="*/ 93406 w 2792362"/>
                <a:gd name="connsiteY3" fmla="*/ 482594 h 3154509"/>
                <a:gd name="connsiteX4" fmla="*/ 78659 w 2792362"/>
                <a:gd name="connsiteY4" fmla="*/ 617787 h 3154509"/>
                <a:gd name="connsiteX5" fmla="*/ 108155 w 2792362"/>
                <a:gd name="connsiteY5" fmla="*/ 662032 h 3154509"/>
                <a:gd name="connsiteX6" fmla="*/ 122904 w 2792362"/>
                <a:gd name="connsiteY6" fmla="*/ 735774 h 3154509"/>
                <a:gd name="connsiteX7" fmla="*/ 137652 w 2792362"/>
                <a:gd name="connsiteY7" fmla="*/ 824264 h 3154509"/>
                <a:gd name="connsiteX8" fmla="*/ 240891 w 2792362"/>
                <a:gd name="connsiteY8" fmla="*/ 956999 h 3154509"/>
                <a:gd name="connsiteX9" fmla="*/ 270388 w 2792362"/>
                <a:gd name="connsiteY9" fmla="*/ 1001245 h 3154509"/>
                <a:gd name="connsiteX10" fmla="*/ 285136 w 2792362"/>
                <a:gd name="connsiteY10" fmla="*/ 1104483 h 3154509"/>
                <a:gd name="connsiteX11" fmla="*/ 344130 w 2792362"/>
                <a:gd name="connsiteY11" fmla="*/ 1192974 h 3154509"/>
                <a:gd name="connsiteX12" fmla="*/ 358878 w 2792362"/>
                <a:gd name="connsiteY12" fmla="*/ 1266716 h 3154509"/>
                <a:gd name="connsiteX13" fmla="*/ 417872 w 2792362"/>
                <a:gd name="connsiteY13" fmla="*/ 1355206 h 3154509"/>
                <a:gd name="connsiteX14" fmla="*/ 476865 w 2792362"/>
                <a:gd name="connsiteY14" fmla="*/ 1487941 h 3154509"/>
                <a:gd name="connsiteX15" fmla="*/ 550607 w 2792362"/>
                <a:gd name="connsiteY15" fmla="*/ 1620677 h 3154509"/>
                <a:gd name="connsiteX16" fmla="*/ 594852 w 2792362"/>
                <a:gd name="connsiteY16" fmla="*/ 1650174 h 3154509"/>
                <a:gd name="connsiteX17" fmla="*/ 609601 w 2792362"/>
                <a:gd name="connsiteY17" fmla="*/ 1694419 h 3154509"/>
                <a:gd name="connsiteX18" fmla="*/ 668594 w 2792362"/>
                <a:gd name="connsiteY18" fmla="*/ 1782909 h 3154509"/>
                <a:gd name="connsiteX19" fmla="*/ 683342 w 2792362"/>
                <a:gd name="connsiteY19" fmla="*/ 1827154 h 3154509"/>
                <a:gd name="connsiteX20" fmla="*/ 771833 w 2792362"/>
                <a:gd name="connsiteY20" fmla="*/ 1959890 h 3154509"/>
                <a:gd name="connsiteX21" fmla="*/ 801330 w 2792362"/>
                <a:gd name="connsiteY21" fmla="*/ 2004135 h 3154509"/>
                <a:gd name="connsiteX22" fmla="*/ 830826 w 2792362"/>
                <a:gd name="connsiteY22" fmla="*/ 2077877 h 3154509"/>
                <a:gd name="connsiteX23" fmla="*/ 963562 w 2792362"/>
                <a:gd name="connsiteY23" fmla="*/ 2195864 h 3154509"/>
                <a:gd name="connsiteX24" fmla="*/ 1037304 w 2792362"/>
                <a:gd name="connsiteY24" fmla="*/ 2328599 h 3154509"/>
                <a:gd name="connsiteX25" fmla="*/ 1096297 w 2792362"/>
                <a:gd name="connsiteY25" fmla="*/ 2417090 h 3154509"/>
                <a:gd name="connsiteX26" fmla="*/ 1125794 w 2792362"/>
                <a:gd name="connsiteY26" fmla="*/ 2461335 h 3154509"/>
                <a:gd name="connsiteX27" fmla="*/ 1170039 w 2792362"/>
                <a:gd name="connsiteY27" fmla="*/ 2490832 h 3154509"/>
                <a:gd name="connsiteX28" fmla="*/ 1199536 w 2792362"/>
                <a:gd name="connsiteY28" fmla="*/ 2535077 h 3154509"/>
                <a:gd name="connsiteX29" fmla="*/ 1288026 w 2792362"/>
                <a:gd name="connsiteY29" fmla="*/ 2608819 h 3154509"/>
                <a:gd name="connsiteX30" fmla="*/ 1317523 w 2792362"/>
                <a:gd name="connsiteY30" fmla="*/ 2653064 h 3154509"/>
                <a:gd name="connsiteX31" fmla="*/ 1406013 w 2792362"/>
                <a:gd name="connsiteY31" fmla="*/ 2682561 h 3154509"/>
                <a:gd name="connsiteX32" fmla="*/ 1479755 w 2792362"/>
                <a:gd name="connsiteY32" fmla="*/ 2756303 h 3154509"/>
                <a:gd name="connsiteX33" fmla="*/ 1568246 w 2792362"/>
                <a:gd name="connsiteY33" fmla="*/ 2844793 h 3154509"/>
                <a:gd name="connsiteX34" fmla="*/ 1612491 w 2792362"/>
                <a:gd name="connsiteY34" fmla="*/ 2889038 h 3154509"/>
                <a:gd name="connsiteX35" fmla="*/ 1700981 w 2792362"/>
                <a:gd name="connsiteY35" fmla="*/ 2933283 h 3154509"/>
                <a:gd name="connsiteX36" fmla="*/ 1774723 w 2792362"/>
                <a:gd name="connsiteY36" fmla="*/ 3021774 h 3154509"/>
                <a:gd name="connsiteX37" fmla="*/ 1818968 w 2792362"/>
                <a:gd name="connsiteY37" fmla="*/ 3066019 h 3154509"/>
                <a:gd name="connsiteX38" fmla="*/ 1951704 w 2792362"/>
                <a:gd name="connsiteY38" fmla="*/ 3125012 h 3154509"/>
                <a:gd name="connsiteX39" fmla="*/ 2099188 w 2792362"/>
                <a:gd name="connsiteY39" fmla="*/ 3154509 h 3154509"/>
                <a:gd name="connsiteX40" fmla="*/ 2497394 w 2792362"/>
                <a:gd name="connsiteY40" fmla="*/ 3139761 h 3154509"/>
                <a:gd name="connsiteX41" fmla="*/ 2600633 w 2792362"/>
                <a:gd name="connsiteY41" fmla="*/ 3125012 h 3154509"/>
                <a:gd name="connsiteX42" fmla="*/ 2718620 w 2792362"/>
                <a:gd name="connsiteY42" fmla="*/ 3110264 h 3154509"/>
                <a:gd name="connsiteX43" fmla="*/ 2762865 w 2792362"/>
                <a:gd name="connsiteY43" fmla="*/ 3095516 h 3154509"/>
                <a:gd name="connsiteX44" fmla="*/ 2777613 w 2792362"/>
                <a:gd name="connsiteY44" fmla="*/ 3051270 h 3154509"/>
                <a:gd name="connsiteX45" fmla="*/ 2792362 w 2792362"/>
                <a:gd name="connsiteY45" fmla="*/ 2977528 h 3154509"/>
                <a:gd name="connsiteX46" fmla="*/ 2777613 w 2792362"/>
                <a:gd name="connsiteY46" fmla="*/ 2815296 h 3154509"/>
                <a:gd name="connsiteX47" fmla="*/ 2733368 w 2792362"/>
                <a:gd name="connsiteY47" fmla="*/ 2682561 h 3154509"/>
                <a:gd name="connsiteX48" fmla="*/ 2703872 w 2792362"/>
                <a:gd name="connsiteY48" fmla="*/ 2594070 h 3154509"/>
                <a:gd name="connsiteX49" fmla="*/ 2689123 w 2792362"/>
                <a:gd name="connsiteY49" fmla="*/ 2549825 h 3154509"/>
                <a:gd name="connsiteX50" fmla="*/ 2659626 w 2792362"/>
                <a:gd name="connsiteY50" fmla="*/ 2505580 h 3154509"/>
                <a:gd name="connsiteX51" fmla="*/ 2615381 w 2792362"/>
                <a:gd name="connsiteY51" fmla="*/ 2417090 h 3154509"/>
                <a:gd name="connsiteX52" fmla="*/ 2600633 w 2792362"/>
                <a:gd name="connsiteY52" fmla="*/ 2372845 h 3154509"/>
                <a:gd name="connsiteX53" fmla="*/ 2556388 w 2792362"/>
                <a:gd name="connsiteY53" fmla="*/ 2328599 h 3154509"/>
                <a:gd name="connsiteX54" fmla="*/ 2526891 w 2792362"/>
                <a:gd name="connsiteY54" fmla="*/ 2284354 h 3154509"/>
                <a:gd name="connsiteX55" fmla="*/ 2482646 w 2792362"/>
                <a:gd name="connsiteY55" fmla="*/ 2240109 h 3154509"/>
                <a:gd name="connsiteX56" fmla="*/ 2453149 w 2792362"/>
                <a:gd name="connsiteY56" fmla="*/ 2195864 h 3154509"/>
                <a:gd name="connsiteX57" fmla="*/ 2320413 w 2792362"/>
                <a:gd name="connsiteY57" fmla="*/ 2107374 h 3154509"/>
                <a:gd name="connsiteX58" fmla="*/ 2276168 w 2792362"/>
                <a:gd name="connsiteY58" fmla="*/ 2077877 h 3154509"/>
                <a:gd name="connsiteX59" fmla="*/ 2246672 w 2792362"/>
                <a:gd name="connsiteY59" fmla="*/ 2033632 h 3154509"/>
                <a:gd name="connsiteX60" fmla="*/ 2202426 w 2792362"/>
                <a:gd name="connsiteY60" fmla="*/ 2018883 h 3154509"/>
                <a:gd name="connsiteX61" fmla="*/ 2158181 w 2792362"/>
                <a:gd name="connsiteY61" fmla="*/ 1989387 h 3154509"/>
                <a:gd name="connsiteX62" fmla="*/ 2113936 w 2792362"/>
                <a:gd name="connsiteY62" fmla="*/ 1974638 h 3154509"/>
                <a:gd name="connsiteX63" fmla="*/ 2025446 w 2792362"/>
                <a:gd name="connsiteY63" fmla="*/ 1915645 h 3154509"/>
                <a:gd name="connsiteX64" fmla="*/ 1981201 w 2792362"/>
                <a:gd name="connsiteY64" fmla="*/ 1886148 h 3154509"/>
                <a:gd name="connsiteX65" fmla="*/ 1907459 w 2792362"/>
                <a:gd name="connsiteY65" fmla="*/ 1797658 h 3154509"/>
                <a:gd name="connsiteX66" fmla="*/ 1804220 w 2792362"/>
                <a:gd name="connsiteY66" fmla="*/ 1679670 h 3154509"/>
                <a:gd name="connsiteX67" fmla="*/ 1759975 w 2792362"/>
                <a:gd name="connsiteY67" fmla="*/ 1591180 h 3154509"/>
                <a:gd name="connsiteX68" fmla="*/ 1730478 w 2792362"/>
                <a:gd name="connsiteY68" fmla="*/ 1502690 h 3154509"/>
                <a:gd name="connsiteX69" fmla="*/ 1700981 w 2792362"/>
                <a:gd name="connsiteY69" fmla="*/ 1414199 h 3154509"/>
                <a:gd name="connsiteX70" fmla="*/ 1686233 w 2792362"/>
                <a:gd name="connsiteY70" fmla="*/ 1369954 h 3154509"/>
                <a:gd name="connsiteX71" fmla="*/ 1612491 w 2792362"/>
                <a:gd name="connsiteY71" fmla="*/ 1281464 h 3154509"/>
                <a:gd name="connsiteX72" fmla="*/ 1538749 w 2792362"/>
                <a:gd name="connsiteY72" fmla="*/ 1207722 h 3154509"/>
                <a:gd name="connsiteX73" fmla="*/ 1509252 w 2792362"/>
                <a:gd name="connsiteY73" fmla="*/ 1163477 h 3154509"/>
                <a:gd name="connsiteX74" fmla="*/ 1465007 w 2792362"/>
                <a:gd name="connsiteY74" fmla="*/ 1148728 h 3154509"/>
                <a:gd name="connsiteX75" fmla="*/ 1435510 w 2792362"/>
                <a:gd name="connsiteY75" fmla="*/ 1060238 h 3154509"/>
                <a:gd name="connsiteX76" fmla="*/ 1420762 w 2792362"/>
                <a:gd name="connsiteY76" fmla="*/ 1015993 h 3154509"/>
                <a:gd name="connsiteX77" fmla="*/ 1391265 w 2792362"/>
                <a:gd name="connsiteY77" fmla="*/ 898006 h 3154509"/>
                <a:gd name="connsiteX78" fmla="*/ 1347020 w 2792362"/>
                <a:gd name="connsiteY78" fmla="*/ 750522 h 3154509"/>
                <a:gd name="connsiteX79" fmla="*/ 1332272 w 2792362"/>
                <a:gd name="connsiteY79" fmla="*/ 558793 h 3154509"/>
                <a:gd name="connsiteX80" fmla="*/ 1317523 w 2792362"/>
                <a:gd name="connsiteY80" fmla="*/ 514548 h 3154509"/>
                <a:gd name="connsiteX81" fmla="*/ 1388806 w 2792362"/>
                <a:gd name="connsiteY81" fmla="*/ 482595 h 3154509"/>
                <a:gd name="connsiteX82" fmla="*/ 1388806 w 2792362"/>
                <a:gd name="connsiteY82" fmla="*/ 25395 h 3154509"/>
                <a:gd name="connsiteX83" fmla="*/ 1312606 w 2792362"/>
                <a:gd name="connsiteY83" fmla="*/ 25394 h 3154509"/>
                <a:gd name="connsiteX84" fmla="*/ 1160206 w 2792362"/>
                <a:gd name="connsiteY84" fmla="*/ 25395 h 3154509"/>
                <a:gd name="connsiteX85" fmla="*/ 1096297 w 2792362"/>
                <a:gd name="connsiteY85" fmla="*/ 27851 h 3154509"/>
                <a:gd name="connsiteX86" fmla="*/ 855406 w 2792362"/>
                <a:gd name="connsiteY86" fmla="*/ 25394 h 3154509"/>
                <a:gd name="connsiteX87" fmla="*/ 550606 w 2792362"/>
                <a:gd name="connsiteY87" fmla="*/ 25394 h 3154509"/>
                <a:gd name="connsiteX88" fmla="*/ 226142 w 2792362"/>
                <a:gd name="connsiteY88" fmla="*/ 27851 h 3154509"/>
                <a:gd name="connsiteX89" fmla="*/ 93406 w 2792362"/>
                <a:gd name="connsiteY89" fmla="*/ 25394 h 3154509"/>
                <a:gd name="connsiteX90" fmla="*/ 17206 w 2792362"/>
                <a:gd name="connsiteY90" fmla="*/ 25393 h 3154509"/>
                <a:gd name="connsiteX91" fmla="*/ 93406 w 2792362"/>
                <a:gd name="connsiteY91" fmla="*/ 25394 h 3154509"/>
                <a:gd name="connsiteX0" fmla="*/ 93406 w 2792362"/>
                <a:gd name="connsiteY0" fmla="*/ 25394 h 3154509"/>
                <a:gd name="connsiteX1" fmla="*/ 93406 w 2792362"/>
                <a:gd name="connsiteY1" fmla="*/ 101594 h 3154509"/>
                <a:gd name="connsiteX2" fmla="*/ 93406 w 2792362"/>
                <a:gd name="connsiteY2" fmla="*/ 330194 h 3154509"/>
                <a:gd name="connsiteX3" fmla="*/ 93406 w 2792362"/>
                <a:gd name="connsiteY3" fmla="*/ 482594 h 3154509"/>
                <a:gd name="connsiteX4" fmla="*/ 78659 w 2792362"/>
                <a:gd name="connsiteY4" fmla="*/ 617787 h 3154509"/>
                <a:gd name="connsiteX5" fmla="*/ 108155 w 2792362"/>
                <a:gd name="connsiteY5" fmla="*/ 662032 h 3154509"/>
                <a:gd name="connsiteX6" fmla="*/ 122904 w 2792362"/>
                <a:gd name="connsiteY6" fmla="*/ 735774 h 3154509"/>
                <a:gd name="connsiteX7" fmla="*/ 137652 w 2792362"/>
                <a:gd name="connsiteY7" fmla="*/ 824264 h 3154509"/>
                <a:gd name="connsiteX8" fmla="*/ 240891 w 2792362"/>
                <a:gd name="connsiteY8" fmla="*/ 956999 h 3154509"/>
                <a:gd name="connsiteX9" fmla="*/ 270388 w 2792362"/>
                <a:gd name="connsiteY9" fmla="*/ 1001245 h 3154509"/>
                <a:gd name="connsiteX10" fmla="*/ 285136 w 2792362"/>
                <a:gd name="connsiteY10" fmla="*/ 1104483 h 3154509"/>
                <a:gd name="connsiteX11" fmla="*/ 344130 w 2792362"/>
                <a:gd name="connsiteY11" fmla="*/ 1192974 h 3154509"/>
                <a:gd name="connsiteX12" fmla="*/ 358878 w 2792362"/>
                <a:gd name="connsiteY12" fmla="*/ 1266716 h 3154509"/>
                <a:gd name="connsiteX13" fmla="*/ 417872 w 2792362"/>
                <a:gd name="connsiteY13" fmla="*/ 1355206 h 3154509"/>
                <a:gd name="connsiteX14" fmla="*/ 476865 w 2792362"/>
                <a:gd name="connsiteY14" fmla="*/ 1487941 h 3154509"/>
                <a:gd name="connsiteX15" fmla="*/ 550607 w 2792362"/>
                <a:gd name="connsiteY15" fmla="*/ 1620677 h 3154509"/>
                <a:gd name="connsiteX16" fmla="*/ 594852 w 2792362"/>
                <a:gd name="connsiteY16" fmla="*/ 1650174 h 3154509"/>
                <a:gd name="connsiteX17" fmla="*/ 609601 w 2792362"/>
                <a:gd name="connsiteY17" fmla="*/ 1694419 h 3154509"/>
                <a:gd name="connsiteX18" fmla="*/ 668594 w 2792362"/>
                <a:gd name="connsiteY18" fmla="*/ 1782909 h 3154509"/>
                <a:gd name="connsiteX19" fmla="*/ 683342 w 2792362"/>
                <a:gd name="connsiteY19" fmla="*/ 1827154 h 3154509"/>
                <a:gd name="connsiteX20" fmla="*/ 771833 w 2792362"/>
                <a:gd name="connsiteY20" fmla="*/ 1959890 h 3154509"/>
                <a:gd name="connsiteX21" fmla="*/ 801330 w 2792362"/>
                <a:gd name="connsiteY21" fmla="*/ 2004135 h 3154509"/>
                <a:gd name="connsiteX22" fmla="*/ 830826 w 2792362"/>
                <a:gd name="connsiteY22" fmla="*/ 2077877 h 3154509"/>
                <a:gd name="connsiteX23" fmla="*/ 963562 w 2792362"/>
                <a:gd name="connsiteY23" fmla="*/ 2195864 h 3154509"/>
                <a:gd name="connsiteX24" fmla="*/ 1037304 w 2792362"/>
                <a:gd name="connsiteY24" fmla="*/ 2328599 h 3154509"/>
                <a:gd name="connsiteX25" fmla="*/ 1096297 w 2792362"/>
                <a:gd name="connsiteY25" fmla="*/ 2417090 h 3154509"/>
                <a:gd name="connsiteX26" fmla="*/ 1125794 w 2792362"/>
                <a:gd name="connsiteY26" fmla="*/ 2461335 h 3154509"/>
                <a:gd name="connsiteX27" fmla="*/ 1170039 w 2792362"/>
                <a:gd name="connsiteY27" fmla="*/ 2490832 h 3154509"/>
                <a:gd name="connsiteX28" fmla="*/ 1199536 w 2792362"/>
                <a:gd name="connsiteY28" fmla="*/ 2535077 h 3154509"/>
                <a:gd name="connsiteX29" fmla="*/ 1288026 w 2792362"/>
                <a:gd name="connsiteY29" fmla="*/ 2608819 h 3154509"/>
                <a:gd name="connsiteX30" fmla="*/ 1317523 w 2792362"/>
                <a:gd name="connsiteY30" fmla="*/ 2653064 h 3154509"/>
                <a:gd name="connsiteX31" fmla="*/ 1406013 w 2792362"/>
                <a:gd name="connsiteY31" fmla="*/ 2682561 h 3154509"/>
                <a:gd name="connsiteX32" fmla="*/ 1479755 w 2792362"/>
                <a:gd name="connsiteY32" fmla="*/ 2756303 h 3154509"/>
                <a:gd name="connsiteX33" fmla="*/ 1568246 w 2792362"/>
                <a:gd name="connsiteY33" fmla="*/ 2844793 h 3154509"/>
                <a:gd name="connsiteX34" fmla="*/ 1612491 w 2792362"/>
                <a:gd name="connsiteY34" fmla="*/ 2889038 h 3154509"/>
                <a:gd name="connsiteX35" fmla="*/ 1700981 w 2792362"/>
                <a:gd name="connsiteY35" fmla="*/ 2933283 h 3154509"/>
                <a:gd name="connsiteX36" fmla="*/ 1774723 w 2792362"/>
                <a:gd name="connsiteY36" fmla="*/ 3021774 h 3154509"/>
                <a:gd name="connsiteX37" fmla="*/ 1818968 w 2792362"/>
                <a:gd name="connsiteY37" fmla="*/ 3066019 h 3154509"/>
                <a:gd name="connsiteX38" fmla="*/ 1951704 w 2792362"/>
                <a:gd name="connsiteY38" fmla="*/ 3125012 h 3154509"/>
                <a:gd name="connsiteX39" fmla="*/ 2099188 w 2792362"/>
                <a:gd name="connsiteY39" fmla="*/ 3154509 h 3154509"/>
                <a:gd name="connsiteX40" fmla="*/ 2497394 w 2792362"/>
                <a:gd name="connsiteY40" fmla="*/ 3139761 h 3154509"/>
                <a:gd name="connsiteX41" fmla="*/ 2600633 w 2792362"/>
                <a:gd name="connsiteY41" fmla="*/ 3125012 h 3154509"/>
                <a:gd name="connsiteX42" fmla="*/ 2718620 w 2792362"/>
                <a:gd name="connsiteY42" fmla="*/ 3110264 h 3154509"/>
                <a:gd name="connsiteX43" fmla="*/ 2762865 w 2792362"/>
                <a:gd name="connsiteY43" fmla="*/ 3095516 h 3154509"/>
                <a:gd name="connsiteX44" fmla="*/ 2777613 w 2792362"/>
                <a:gd name="connsiteY44" fmla="*/ 3051270 h 3154509"/>
                <a:gd name="connsiteX45" fmla="*/ 2792362 w 2792362"/>
                <a:gd name="connsiteY45" fmla="*/ 2977528 h 3154509"/>
                <a:gd name="connsiteX46" fmla="*/ 2777613 w 2792362"/>
                <a:gd name="connsiteY46" fmla="*/ 2815296 h 3154509"/>
                <a:gd name="connsiteX47" fmla="*/ 2733368 w 2792362"/>
                <a:gd name="connsiteY47" fmla="*/ 2682561 h 3154509"/>
                <a:gd name="connsiteX48" fmla="*/ 2703872 w 2792362"/>
                <a:gd name="connsiteY48" fmla="*/ 2594070 h 3154509"/>
                <a:gd name="connsiteX49" fmla="*/ 2689123 w 2792362"/>
                <a:gd name="connsiteY49" fmla="*/ 2549825 h 3154509"/>
                <a:gd name="connsiteX50" fmla="*/ 2659626 w 2792362"/>
                <a:gd name="connsiteY50" fmla="*/ 2505580 h 3154509"/>
                <a:gd name="connsiteX51" fmla="*/ 2615381 w 2792362"/>
                <a:gd name="connsiteY51" fmla="*/ 2417090 h 3154509"/>
                <a:gd name="connsiteX52" fmla="*/ 2600633 w 2792362"/>
                <a:gd name="connsiteY52" fmla="*/ 2372845 h 3154509"/>
                <a:gd name="connsiteX53" fmla="*/ 2556388 w 2792362"/>
                <a:gd name="connsiteY53" fmla="*/ 2328599 h 3154509"/>
                <a:gd name="connsiteX54" fmla="*/ 2526891 w 2792362"/>
                <a:gd name="connsiteY54" fmla="*/ 2284354 h 3154509"/>
                <a:gd name="connsiteX55" fmla="*/ 2482646 w 2792362"/>
                <a:gd name="connsiteY55" fmla="*/ 2240109 h 3154509"/>
                <a:gd name="connsiteX56" fmla="*/ 2453149 w 2792362"/>
                <a:gd name="connsiteY56" fmla="*/ 2195864 h 3154509"/>
                <a:gd name="connsiteX57" fmla="*/ 2320413 w 2792362"/>
                <a:gd name="connsiteY57" fmla="*/ 2107374 h 3154509"/>
                <a:gd name="connsiteX58" fmla="*/ 2276168 w 2792362"/>
                <a:gd name="connsiteY58" fmla="*/ 2077877 h 3154509"/>
                <a:gd name="connsiteX59" fmla="*/ 2246672 w 2792362"/>
                <a:gd name="connsiteY59" fmla="*/ 2033632 h 3154509"/>
                <a:gd name="connsiteX60" fmla="*/ 2202426 w 2792362"/>
                <a:gd name="connsiteY60" fmla="*/ 2018883 h 3154509"/>
                <a:gd name="connsiteX61" fmla="*/ 2158181 w 2792362"/>
                <a:gd name="connsiteY61" fmla="*/ 1989387 h 3154509"/>
                <a:gd name="connsiteX62" fmla="*/ 2113936 w 2792362"/>
                <a:gd name="connsiteY62" fmla="*/ 1974638 h 3154509"/>
                <a:gd name="connsiteX63" fmla="*/ 2025446 w 2792362"/>
                <a:gd name="connsiteY63" fmla="*/ 1915645 h 3154509"/>
                <a:gd name="connsiteX64" fmla="*/ 1981201 w 2792362"/>
                <a:gd name="connsiteY64" fmla="*/ 1886148 h 3154509"/>
                <a:gd name="connsiteX65" fmla="*/ 1907459 w 2792362"/>
                <a:gd name="connsiteY65" fmla="*/ 1797658 h 3154509"/>
                <a:gd name="connsiteX66" fmla="*/ 1804220 w 2792362"/>
                <a:gd name="connsiteY66" fmla="*/ 1679670 h 3154509"/>
                <a:gd name="connsiteX67" fmla="*/ 1759975 w 2792362"/>
                <a:gd name="connsiteY67" fmla="*/ 1591180 h 3154509"/>
                <a:gd name="connsiteX68" fmla="*/ 1730478 w 2792362"/>
                <a:gd name="connsiteY68" fmla="*/ 1502690 h 3154509"/>
                <a:gd name="connsiteX69" fmla="*/ 1700981 w 2792362"/>
                <a:gd name="connsiteY69" fmla="*/ 1414199 h 3154509"/>
                <a:gd name="connsiteX70" fmla="*/ 1686233 w 2792362"/>
                <a:gd name="connsiteY70" fmla="*/ 1369954 h 3154509"/>
                <a:gd name="connsiteX71" fmla="*/ 1612491 w 2792362"/>
                <a:gd name="connsiteY71" fmla="*/ 1281464 h 3154509"/>
                <a:gd name="connsiteX72" fmla="*/ 1538749 w 2792362"/>
                <a:gd name="connsiteY72" fmla="*/ 1207722 h 3154509"/>
                <a:gd name="connsiteX73" fmla="*/ 1509252 w 2792362"/>
                <a:gd name="connsiteY73" fmla="*/ 1163477 h 3154509"/>
                <a:gd name="connsiteX74" fmla="*/ 1465007 w 2792362"/>
                <a:gd name="connsiteY74" fmla="*/ 1148728 h 3154509"/>
                <a:gd name="connsiteX75" fmla="*/ 1435510 w 2792362"/>
                <a:gd name="connsiteY75" fmla="*/ 1060238 h 3154509"/>
                <a:gd name="connsiteX76" fmla="*/ 1420762 w 2792362"/>
                <a:gd name="connsiteY76" fmla="*/ 1015993 h 3154509"/>
                <a:gd name="connsiteX77" fmla="*/ 1391265 w 2792362"/>
                <a:gd name="connsiteY77" fmla="*/ 898006 h 3154509"/>
                <a:gd name="connsiteX78" fmla="*/ 1347020 w 2792362"/>
                <a:gd name="connsiteY78" fmla="*/ 750522 h 3154509"/>
                <a:gd name="connsiteX79" fmla="*/ 1332272 w 2792362"/>
                <a:gd name="connsiteY79" fmla="*/ 558793 h 3154509"/>
                <a:gd name="connsiteX80" fmla="*/ 1317523 w 2792362"/>
                <a:gd name="connsiteY80" fmla="*/ 514548 h 3154509"/>
                <a:gd name="connsiteX81" fmla="*/ 1388806 w 2792362"/>
                <a:gd name="connsiteY81" fmla="*/ 482595 h 3154509"/>
                <a:gd name="connsiteX82" fmla="*/ 1388806 w 2792362"/>
                <a:gd name="connsiteY82" fmla="*/ 25395 h 3154509"/>
                <a:gd name="connsiteX83" fmla="*/ 1312606 w 2792362"/>
                <a:gd name="connsiteY83" fmla="*/ 25394 h 3154509"/>
                <a:gd name="connsiteX84" fmla="*/ 1160206 w 2792362"/>
                <a:gd name="connsiteY84" fmla="*/ 25395 h 3154509"/>
                <a:gd name="connsiteX85" fmla="*/ 855406 w 2792362"/>
                <a:gd name="connsiteY85" fmla="*/ 25394 h 3154509"/>
                <a:gd name="connsiteX86" fmla="*/ 550606 w 2792362"/>
                <a:gd name="connsiteY86" fmla="*/ 25394 h 3154509"/>
                <a:gd name="connsiteX87" fmla="*/ 226142 w 2792362"/>
                <a:gd name="connsiteY87" fmla="*/ 27851 h 3154509"/>
                <a:gd name="connsiteX88" fmla="*/ 93406 w 2792362"/>
                <a:gd name="connsiteY88" fmla="*/ 25394 h 3154509"/>
                <a:gd name="connsiteX89" fmla="*/ 17206 w 2792362"/>
                <a:gd name="connsiteY89" fmla="*/ 25393 h 3154509"/>
                <a:gd name="connsiteX90" fmla="*/ 93406 w 2792362"/>
                <a:gd name="connsiteY90" fmla="*/ 25394 h 3154509"/>
                <a:gd name="connsiteX0" fmla="*/ 14747 w 2713703"/>
                <a:gd name="connsiteY0" fmla="*/ 25394 h 3154509"/>
                <a:gd name="connsiteX1" fmla="*/ 14747 w 2713703"/>
                <a:gd name="connsiteY1" fmla="*/ 101594 h 3154509"/>
                <a:gd name="connsiteX2" fmla="*/ 14747 w 2713703"/>
                <a:gd name="connsiteY2" fmla="*/ 330194 h 3154509"/>
                <a:gd name="connsiteX3" fmla="*/ 14747 w 2713703"/>
                <a:gd name="connsiteY3" fmla="*/ 482594 h 3154509"/>
                <a:gd name="connsiteX4" fmla="*/ 0 w 2713703"/>
                <a:gd name="connsiteY4" fmla="*/ 617787 h 3154509"/>
                <a:gd name="connsiteX5" fmla="*/ 29496 w 2713703"/>
                <a:gd name="connsiteY5" fmla="*/ 662032 h 3154509"/>
                <a:gd name="connsiteX6" fmla="*/ 44245 w 2713703"/>
                <a:gd name="connsiteY6" fmla="*/ 735774 h 3154509"/>
                <a:gd name="connsiteX7" fmla="*/ 58993 w 2713703"/>
                <a:gd name="connsiteY7" fmla="*/ 824264 h 3154509"/>
                <a:gd name="connsiteX8" fmla="*/ 162232 w 2713703"/>
                <a:gd name="connsiteY8" fmla="*/ 956999 h 3154509"/>
                <a:gd name="connsiteX9" fmla="*/ 191729 w 2713703"/>
                <a:gd name="connsiteY9" fmla="*/ 1001245 h 3154509"/>
                <a:gd name="connsiteX10" fmla="*/ 206477 w 2713703"/>
                <a:gd name="connsiteY10" fmla="*/ 1104483 h 3154509"/>
                <a:gd name="connsiteX11" fmla="*/ 265471 w 2713703"/>
                <a:gd name="connsiteY11" fmla="*/ 1192974 h 3154509"/>
                <a:gd name="connsiteX12" fmla="*/ 280219 w 2713703"/>
                <a:gd name="connsiteY12" fmla="*/ 1266716 h 3154509"/>
                <a:gd name="connsiteX13" fmla="*/ 339213 w 2713703"/>
                <a:gd name="connsiteY13" fmla="*/ 1355206 h 3154509"/>
                <a:gd name="connsiteX14" fmla="*/ 398206 w 2713703"/>
                <a:gd name="connsiteY14" fmla="*/ 1487941 h 3154509"/>
                <a:gd name="connsiteX15" fmla="*/ 471948 w 2713703"/>
                <a:gd name="connsiteY15" fmla="*/ 1620677 h 3154509"/>
                <a:gd name="connsiteX16" fmla="*/ 516193 w 2713703"/>
                <a:gd name="connsiteY16" fmla="*/ 1650174 h 3154509"/>
                <a:gd name="connsiteX17" fmla="*/ 530942 w 2713703"/>
                <a:gd name="connsiteY17" fmla="*/ 1694419 h 3154509"/>
                <a:gd name="connsiteX18" fmla="*/ 589935 w 2713703"/>
                <a:gd name="connsiteY18" fmla="*/ 1782909 h 3154509"/>
                <a:gd name="connsiteX19" fmla="*/ 604683 w 2713703"/>
                <a:gd name="connsiteY19" fmla="*/ 1827154 h 3154509"/>
                <a:gd name="connsiteX20" fmla="*/ 693174 w 2713703"/>
                <a:gd name="connsiteY20" fmla="*/ 1959890 h 3154509"/>
                <a:gd name="connsiteX21" fmla="*/ 722671 w 2713703"/>
                <a:gd name="connsiteY21" fmla="*/ 2004135 h 3154509"/>
                <a:gd name="connsiteX22" fmla="*/ 752167 w 2713703"/>
                <a:gd name="connsiteY22" fmla="*/ 2077877 h 3154509"/>
                <a:gd name="connsiteX23" fmla="*/ 884903 w 2713703"/>
                <a:gd name="connsiteY23" fmla="*/ 2195864 h 3154509"/>
                <a:gd name="connsiteX24" fmla="*/ 958645 w 2713703"/>
                <a:gd name="connsiteY24" fmla="*/ 2328599 h 3154509"/>
                <a:gd name="connsiteX25" fmla="*/ 1017638 w 2713703"/>
                <a:gd name="connsiteY25" fmla="*/ 2417090 h 3154509"/>
                <a:gd name="connsiteX26" fmla="*/ 1047135 w 2713703"/>
                <a:gd name="connsiteY26" fmla="*/ 2461335 h 3154509"/>
                <a:gd name="connsiteX27" fmla="*/ 1091380 w 2713703"/>
                <a:gd name="connsiteY27" fmla="*/ 2490832 h 3154509"/>
                <a:gd name="connsiteX28" fmla="*/ 1120877 w 2713703"/>
                <a:gd name="connsiteY28" fmla="*/ 2535077 h 3154509"/>
                <a:gd name="connsiteX29" fmla="*/ 1209367 w 2713703"/>
                <a:gd name="connsiteY29" fmla="*/ 2608819 h 3154509"/>
                <a:gd name="connsiteX30" fmla="*/ 1238864 w 2713703"/>
                <a:gd name="connsiteY30" fmla="*/ 2653064 h 3154509"/>
                <a:gd name="connsiteX31" fmla="*/ 1327354 w 2713703"/>
                <a:gd name="connsiteY31" fmla="*/ 2682561 h 3154509"/>
                <a:gd name="connsiteX32" fmla="*/ 1401096 w 2713703"/>
                <a:gd name="connsiteY32" fmla="*/ 2756303 h 3154509"/>
                <a:gd name="connsiteX33" fmla="*/ 1489587 w 2713703"/>
                <a:gd name="connsiteY33" fmla="*/ 2844793 h 3154509"/>
                <a:gd name="connsiteX34" fmla="*/ 1533832 w 2713703"/>
                <a:gd name="connsiteY34" fmla="*/ 2889038 h 3154509"/>
                <a:gd name="connsiteX35" fmla="*/ 1622322 w 2713703"/>
                <a:gd name="connsiteY35" fmla="*/ 2933283 h 3154509"/>
                <a:gd name="connsiteX36" fmla="*/ 1696064 w 2713703"/>
                <a:gd name="connsiteY36" fmla="*/ 3021774 h 3154509"/>
                <a:gd name="connsiteX37" fmla="*/ 1740309 w 2713703"/>
                <a:gd name="connsiteY37" fmla="*/ 3066019 h 3154509"/>
                <a:gd name="connsiteX38" fmla="*/ 1873045 w 2713703"/>
                <a:gd name="connsiteY38" fmla="*/ 3125012 h 3154509"/>
                <a:gd name="connsiteX39" fmla="*/ 2020529 w 2713703"/>
                <a:gd name="connsiteY39" fmla="*/ 3154509 h 3154509"/>
                <a:gd name="connsiteX40" fmla="*/ 2418735 w 2713703"/>
                <a:gd name="connsiteY40" fmla="*/ 3139761 h 3154509"/>
                <a:gd name="connsiteX41" fmla="*/ 2521974 w 2713703"/>
                <a:gd name="connsiteY41" fmla="*/ 3125012 h 3154509"/>
                <a:gd name="connsiteX42" fmla="*/ 2639961 w 2713703"/>
                <a:gd name="connsiteY42" fmla="*/ 3110264 h 3154509"/>
                <a:gd name="connsiteX43" fmla="*/ 2684206 w 2713703"/>
                <a:gd name="connsiteY43" fmla="*/ 3095516 h 3154509"/>
                <a:gd name="connsiteX44" fmla="*/ 2698954 w 2713703"/>
                <a:gd name="connsiteY44" fmla="*/ 3051270 h 3154509"/>
                <a:gd name="connsiteX45" fmla="*/ 2713703 w 2713703"/>
                <a:gd name="connsiteY45" fmla="*/ 2977528 h 3154509"/>
                <a:gd name="connsiteX46" fmla="*/ 2698954 w 2713703"/>
                <a:gd name="connsiteY46" fmla="*/ 2815296 h 3154509"/>
                <a:gd name="connsiteX47" fmla="*/ 2654709 w 2713703"/>
                <a:gd name="connsiteY47" fmla="*/ 2682561 h 3154509"/>
                <a:gd name="connsiteX48" fmla="*/ 2625213 w 2713703"/>
                <a:gd name="connsiteY48" fmla="*/ 2594070 h 3154509"/>
                <a:gd name="connsiteX49" fmla="*/ 2610464 w 2713703"/>
                <a:gd name="connsiteY49" fmla="*/ 2549825 h 3154509"/>
                <a:gd name="connsiteX50" fmla="*/ 2580967 w 2713703"/>
                <a:gd name="connsiteY50" fmla="*/ 2505580 h 3154509"/>
                <a:gd name="connsiteX51" fmla="*/ 2536722 w 2713703"/>
                <a:gd name="connsiteY51" fmla="*/ 2417090 h 3154509"/>
                <a:gd name="connsiteX52" fmla="*/ 2521974 w 2713703"/>
                <a:gd name="connsiteY52" fmla="*/ 2372845 h 3154509"/>
                <a:gd name="connsiteX53" fmla="*/ 2477729 w 2713703"/>
                <a:gd name="connsiteY53" fmla="*/ 2328599 h 3154509"/>
                <a:gd name="connsiteX54" fmla="*/ 2448232 w 2713703"/>
                <a:gd name="connsiteY54" fmla="*/ 2284354 h 3154509"/>
                <a:gd name="connsiteX55" fmla="*/ 2403987 w 2713703"/>
                <a:gd name="connsiteY55" fmla="*/ 2240109 h 3154509"/>
                <a:gd name="connsiteX56" fmla="*/ 2374490 w 2713703"/>
                <a:gd name="connsiteY56" fmla="*/ 2195864 h 3154509"/>
                <a:gd name="connsiteX57" fmla="*/ 2241754 w 2713703"/>
                <a:gd name="connsiteY57" fmla="*/ 2107374 h 3154509"/>
                <a:gd name="connsiteX58" fmla="*/ 2197509 w 2713703"/>
                <a:gd name="connsiteY58" fmla="*/ 2077877 h 3154509"/>
                <a:gd name="connsiteX59" fmla="*/ 2168013 w 2713703"/>
                <a:gd name="connsiteY59" fmla="*/ 2033632 h 3154509"/>
                <a:gd name="connsiteX60" fmla="*/ 2123767 w 2713703"/>
                <a:gd name="connsiteY60" fmla="*/ 2018883 h 3154509"/>
                <a:gd name="connsiteX61" fmla="*/ 2079522 w 2713703"/>
                <a:gd name="connsiteY61" fmla="*/ 1989387 h 3154509"/>
                <a:gd name="connsiteX62" fmla="*/ 2035277 w 2713703"/>
                <a:gd name="connsiteY62" fmla="*/ 1974638 h 3154509"/>
                <a:gd name="connsiteX63" fmla="*/ 1946787 w 2713703"/>
                <a:gd name="connsiteY63" fmla="*/ 1915645 h 3154509"/>
                <a:gd name="connsiteX64" fmla="*/ 1902542 w 2713703"/>
                <a:gd name="connsiteY64" fmla="*/ 1886148 h 3154509"/>
                <a:gd name="connsiteX65" fmla="*/ 1828800 w 2713703"/>
                <a:gd name="connsiteY65" fmla="*/ 1797658 h 3154509"/>
                <a:gd name="connsiteX66" fmla="*/ 1725561 w 2713703"/>
                <a:gd name="connsiteY66" fmla="*/ 1679670 h 3154509"/>
                <a:gd name="connsiteX67" fmla="*/ 1681316 w 2713703"/>
                <a:gd name="connsiteY67" fmla="*/ 1591180 h 3154509"/>
                <a:gd name="connsiteX68" fmla="*/ 1651819 w 2713703"/>
                <a:gd name="connsiteY68" fmla="*/ 1502690 h 3154509"/>
                <a:gd name="connsiteX69" fmla="*/ 1622322 w 2713703"/>
                <a:gd name="connsiteY69" fmla="*/ 1414199 h 3154509"/>
                <a:gd name="connsiteX70" fmla="*/ 1607574 w 2713703"/>
                <a:gd name="connsiteY70" fmla="*/ 1369954 h 3154509"/>
                <a:gd name="connsiteX71" fmla="*/ 1533832 w 2713703"/>
                <a:gd name="connsiteY71" fmla="*/ 1281464 h 3154509"/>
                <a:gd name="connsiteX72" fmla="*/ 1460090 w 2713703"/>
                <a:gd name="connsiteY72" fmla="*/ 1207722 h 3154509"/>
                <a:gd name="connsiteX73" fmla="*/ 1430593 w 2713703"/>
                <a:gd name="connsiteY73" fmla="*/ 1163477 h 3154509"/>
                <a:gd name="connsiteX74" fmla="*/ 1386348 w 2713703"/>
                <a:gd name="connsiteY74" fmla="*/ 1148728 h 3154509"/>
                <a:gd name="connsiteX75" fmla="*/ 1356851 w 2713703"/>
                <a:gd name="connsiteY75" fmla="*/ 1060238 h 3154509"/>
                <a:gd name="connsiteX76" fmla="*/ 1342103 w 2713703"/>
                <a:gd name="connsiteY76" fmla="*/ 1015993 h 3154509"/>
                <a:gd name="connsiteX77" fmla="*/ 1312606 w 2713703"/>
                <a:gd name="connsiteY77" fmla="*/ 898006 h 3154509"/>
                <a:gd name="connsiteX78" fmla="*/ 1268361 w 2713703"/>
                <a:gd name="connsiteY78" fmla="*/ 750522 h 3154509"/>
                <a:gd name="connsiteX79" fmla="*/ 1253613 w 2713703"/>
                <a:gd name="connsiteY79" fmla="*/ 558793 h 3154509"/>
                <a:gd name="connsiteX80" fmla="*/ 1238864 w 2713703"/>
                <a:gd name="connsiteY80" fmla="*/ 514548 h 3154509"/>
                <a:gd name="connsiteX81" fmla="*/ 1310147 w 2713703"/>
                <a:gd name="connsiteY81" fmla="*/ 482595 h 3154509"/>
                <a:gd name="connsiteX82" fmla="*/ 1310147 w 2713703"/>
                <a:gd name="connsiteY82" fmla="*/ 25395 h 3154509"/>
                <a:gd name="connsiteX83" fmla="*/ 1233947 w 2713703"/>
                <a:gd name="connsiteY83" fmla="*/ 25394 h 3154509"/>
                <a:gd name="connsiteX84" fmla="*/ 1081547 w 2713703"/>
                <a:gd name="connsiteY84" fmla="*/ 25395 h 3154509"/>
                <a:gd name="connsiteX85" fmla="*/ 776747 w 2713703"/>
                <a:gd name="connsiteY85" fmla="*/ 25394 h 3154509"/>
                <a:gd name="connsiteX86" fmla="*/ 471947 w 2713703"/>
                <a:gd name="connsiteY86" fmla="*/ 25394 h 3154509"/>
                <a:gd name="connsiteX87" fmla="*/ 147483 w 2713703"/>
                <a:gd name="connsiteY87" fmla="*/ 27851 h 3154509"/>
                <a:gd name="connsiteX88" fmla="*/ 14747 w 2713703"/>
                <a:gd name="connsiteY88" fmla="*/ 25394 h 3154509"/>
                <a:gd name="connsiteX89" fmla="*/ 14747 w 2713703"/>
                <a:gd name="connsiteY89" fmla="*/ 25394 h 3154509"/>
                <a:gd name="connsiteX0" fmla="*/ 14747 w 2713703"/>
                <a:gd name="connsiteY0" fmla="*/ 25394 h 3154509"/>
                <a:gd name="connsiteX1" fmla="*/ 14747 w 2713703"/>
                <a:gd name="connsiteY1" fmla="*/ 101594 h 3154509"/>
                <a:gd name="connsiteX2" fmla="*/ 14747 w 2713703"/>
                <a:gd name="connsiteY2" fmla="*/ 330194 h 3154509"/>
                <a:gd name="connsiteX3" fmla="*/ 14747 w 2713703"/>
                <a:gd name="connsiteY3" fmla="*/ 482594 h 3154509"/>
                <a:gd name="connsiteX4" fmla="*/ 0 w 2713703"/>
                <a:gd name="connsiteY4" fmla="*/ 617787 h 3154509"/>
                <a:gd name="connsiteX5" fmla="*/ 29496 w 2713703"/>
                <a:gd name="connsiteY5" fmla="*/ 662032 h 3154509"/>
                <a:gd name="connsiteX6" fmla="*/ 44245 w 2713703"/>
                <a:gd name="connsiteY6" fmla="*/ 735774 h 3154509"/>
                <a:gd name="connsiteX7" fmla="*/ 58993 w 2713703"/>
                <a:gd name="connsiteY7" fmla="*/ 824264 h 3154509"/>
                <a:gd name="connsiteX8" fmla="*/ 162232 w 2713703"/>
                <a:gd name="connsiteY8" fmla="*/ 956999 h 3154509"/>
                <a:gd name="connsiteX9" fmla="*/ 191729 w 2713703"/>
                <a:gd name="connsiteY9" fmla="*/ 1001245 h 3154509"/>
                <a:gd name="connsiteX10" fmla="*/ 206477 w 2713703"/>
                <a:gd name="connsiteY10" fmla="*/ 1104483 h 3154509"/>
                <a:gd name="connsiteX11" fmla="*/ 265471 w 2713703"/>
                <a:gd name="connsiteY11" fmla="*/ 1192974 h 3154509"/>
                <a:gd name="connsiteX12" fmla="*/ 280219 w 2713703"/>
                <a:gd name="connsiteY12" fmla="*/ 1266716 h 3154509"/>
                <a:gd name="connsiteX13" fmla="*/ 339213 w 2713703"/>
                <a:gd name="connsiteY13" fmla="*/ 1355206 h 3154509"/>
                <a:gd name="connsiteX14" fmla="*/ 398206 w 2713703"/>
                <a:gd name="connsiteY14" fmla="*/ 1487941 h 3154509"/>
                <a:gd name="connsiteX15" fmla="*/ 471948 w 2713703"/>
                <a:gd name="connsiteY15" fmla="*/ 1620677 h 3154509"/>
                <a:gd name="connsiteX16" fmla="*/ 516193 w 2713703"/>
                <a:gd name="connsiteY16" fmla="*/ 1650174 h 3154509"/>
                <a:gd name="connsiteX17" fmla="*/ 530942 w 2713703"/>
                <a:gd name="connsiteY17" fmla="*/ 1694419 h 3154509"/>
                <a:gd name="connsiteX18" fmla="*/ 589935 w 2713703"/>
                <a:gd name="connsiteY18" fmla="*/ 1782909 h 3154509"/>
                <a:gd name="connsiteX19" fmla="*/ 604683 w 2713703"/>
                <a:gd name="connsiteY19" fmla="*/ 1827154 h 3154509"/>
                <a:gd name="connsiteX20" fmla="*/ 693174 w 2713703"/>
                <a:gd name="connsiteY20" fmla="*/ 1959890 h 3154509"/>
                <a:gd name="connsiteX21" fmla="*/ 722671 w 2713703"/>
                <a:gd name="connsiteY21" fmla="*/ 2004135 h 3154509"/>
                <a:gd name="connsiteX22" fmla="*/ 752167 w 2713703"/>
                <a:gd name="connsiteY22" fmla="*/ 2077877 h 3154509"/>
                <a:gd name="connsiteX23" fmla="*/ 884903 w 2713703"/>
                <a:gd name="connsiteY23" fmla="*/ 2195864 h 3154509"/>
                <a:gd name="connsiteX24" fmla="*/ 958645 w 2713703"/>
                <a:gd name="connsiteY24" fmla="*/ 2328599 h 3154509"/>
                <a:gd name="connsiteX25" fmla="*/ 1017638 w 2713703"/>
                <a:gd name="connsiteY25" fmla="*/ 2417090 h 3154509"/>
                <a:gd name="connsiteX26" fmla="*/ 1047135 w 2713703"/>
                <a:gd name="connsiteY26" fmla="*/ 2461335 h 3154509"/>
                <a:gd name="connsiteX27" fmla="*/ 1091380 w 2713703"/>
                <a:gd name="connsiteY27" fmla="*/ 2490832 h 3154509"/>
                <a:gd name="connsiteX28" fmla="*/ 1120877 w 2713703"/>
                <a:gd name="connsiteY28" fmla="*/ 2535077 h 3154509"/>
                <a:gd name="connsiteX29" fmla="*/ 1209367 w 2713703"/>
                <a:gd name="connsiteY29" fmla="*/ 2608819 h 3154509"/>
                <a:gd name="connsiteX30" fmla="*/ 1238864 w 2713703"/>
                <a:gd name="connsiteY30" fmla="*/ 2653064 h 3154509"/>
                <a:gd name="connsiteX31" fmla="*/ 1327354 w 2713703"/>
                <a:gd name="connsiteY31" fmla="*/ 2682561 h 3154509"/>
                <a:gd name="connsiteX32" fmla="*/ 1401096 w 2713703"/>
                <a:gd name="connsiteY32" fmla="*/ 2756303 h 3154509"/>
                <a:gd name="connsiteX33" fmla="*/ 1489587 w 2713703"/>
                <a:gd name="connsiteY33" fmla="*/ 2844793 h 3154509"/>
                <a:gd name="connsiteX34" fmla="*/ 1533832 w 2713703"/>
                <a:gd name="connsiteY34" fmla="*/ 2889038 h 3154509"/>
                <a:gd name="connsiteX35" fmla="*/ 1622322 w 2713703"/>
                <a:gd name="connsiteY35" fmla="*/ 2933283 h 3154509"/>
                <a:gd name="connsiteX36" fmla="*/ 1696064 w 2713703"/>
                <a:gd name="connsiteY36" fmla="*/ 3021774 h 3154509"/>
                <a:gd name="connsiteX37" fmla="*/ 1740309 w 2713703"/>
                <a:gd name="connsiteY37" fmla="*/ 3066019 h 3154509"/>
                <a:gd name="connsiteX38" fmla="*/ 1873045 w 2713703"/>
                <a:gd name="connsiteY38" fmla="*/ 3125012 h 3154509"/>
                <a:gd name="connsiteX39" fmla="*/ 2020529 w 2713703"/>
                <a:gd name="connsiteY39" fmla="*/ 3154509 h 3154509"/>
                <a:gd name="connsiteX40" fmla="*/ 2418735 w 2713703"/>
                <a:gd name="connsiteY40" fmla="*/ 3139761 h 3154509"/>
                <a:gd name="connsiteX41" fmla="*/ 2521974 w 2713703"/>
                <a:gd name="connsiteY41" fmla="*/ 3125012 h 3154509"/>
                <a:gd name="connsiteX42" fmla="*/ 2639961 w 2713703"/>
                <a:gd name="connsiteY42" fmla="*/ 3110264 h 3154509"/>
                <a:gd name="connsiteX43" fmla="*/ 2684206 w 2713703"/>
                <a:gd name="connsiteY43" fmla="*/ 3095516 h 3154509"/>
                <a:gd name="connsiteX44" fmla="*/ 2698954 w 2713703"/>
                <a:gd name="connsiteY44" fmla="*/ 3051270 h 3154509"/>
                <a:gd name="connsiteX45" fmla="*/ 2713703 w 2713703"/>
                <a:gd name="connsiteY45" fmla="*/ 2977528 h 3154509"/>
                <a:gd name="connsiteX46" fmla="*/ 2698954 w 2713703"/>
                <a:gd name="connsiteY46" fmla="*/ 2815296 h 3154509"/>
                <a:gd name="connsiteX47" fmla="*/ 2654709 w 2713703"/>
                <a:gd name="connsiteY47" fmla="*/ 2682561 h 3154509"/>
                <a:gd name="connsiteX48" fmla="*/ 2625213 w 2713703"/>
                <a:gd name="connsiteY48" fmla="*/ 2594070 h 3154509"/>
                <a:gd name="connsiteX49" fmla="*/ 2610464 w 2713703"/>
                <a:gd name="connsiteY49" fmla="*/ 2549825 h 3154509"/>
                <a:gd name="connsiteX50" fmla="*/ 2580967 w 2713703"/>
                <a:gd name="connsiteY50" fmla="*/ 2505580 h 3154509"/>
                <a:gd name="connsiteX51" fmla="*/ 2536722 w 2713703"/>
                <a:gd name="connsiteY51" fmla="*/ 2417090 h 3154509"/>
                <a:gd name="connsiteX52" fmla="*/ 2521974 w 2713703"/>
                <a:gd name="connsiteY52" fmla="*/ 2372845 h 3154509"/>
                <a:gd name="connsiteX53" fmla="*/ 2477729 w 2713703"/>
                <a:gd name="connsiteY53" fmla="*/ 2328599 h 3154509"/>
                <a:gd name="connsiteX54" fmla="*/ 2448232 w 2713703"/>
                <a:gd name="connsiteY54" fmla="*/ 2284354 h 3154509"/>
                <a:gd name="connsiteX55" fmla="*/ 2403987 w 2713703"/>
                <a:gd name="connsiteY55" fmla="*/ 2240109 h 3154509"/>
                <a:gd name="connsiteX56" fmla="*/ 2374490 w 2713703"/>
                <a:gd name="connsiteY56" fmla="*/ 2195864 h 3154509"/>
                <a:gd name="connsiteX57" fmla="*/ 2241754 w 2713703"/>
                <a:gd name="connsiteY57" fmla="*/ 2107374 h 3154509"/>
                <a:gd name="connsiteX58" fmla="*/ 2197509 w 2713703"/>
                <a:gd name="connsiteY58" fmla="*/ 2077877 h 3154509"/>
                <a:gd name="connsiteX59" fmla="*/ 2168013 w 2713703"/>
                <a:gd name="connsiteY59" fmla="*/ 2033632 h 3154509"/>
                <a:gd name="connsiteX60" fmla="*/ 2123767 w 2713703"/>
                <a:gd name="connsiteY60" fmla="*/ 2018883 h 3154509"/>
                <a:gd name="connsiteX61" fmla="*/ 2079522 w 2713703"/>
                <a:gd name="connsiteY61" fmla="*/ 1989387 h 3154509"/>
                <a:gd name="connsiteX62" fmla="*/ 2035277 w 2713703"/>
                <a:gd name="connsiteY62" fmla="*/ 1974638 h 3154509"/>
                <a:gd name="connsiteX63" fmla="*/ 1946787 w 2713703"/>
                <a:gd name="connsiteY63" fmla="*/ 1915645 h 3154509"/>
                <a:gd name="connsiteX64" fmla="*/ 1902542 w 2713703"/>
                <a:gd name="connsiteY64" fmla="*/ 1886148 h 3154509"/>
                <a:gd name="connsiteX65" fmla="*/ 1828800 w 2713703"/>
                <a:gd name="connsiteY65" fmla="*/ 1797658 h 3154509"/>
                <a:gd name="connsiteX66" fmla="*/ 1725561 w 2713703"/>
                <a:gd name="connsiteY66" fmla="*/ 1679670 h 3154509"/>
                <a:gd name="connsiteX67" fmla="*/ 1681316 w 2713703"/>
                <a:gd name="connsiteY67" fmla="*/ 1591180 h 3154509"/>
                <a:gd name="connsiteX68" fmla="*/ 1651819 w 2713703"/>
                <a:gd name="connsiteY68" fmla="*/ 1502690 h 3154509"/>
                <a:gd name="connsiteX69" fmla="*/ 1622322 w 2713703"/>
                <a:gd name="connsiteY69" fmla="*/ 1414199 h 3154509"/>
                <a:gd name="connsiteX70" fmla="*/ 1607574 w 2713703"/>
                <a:gd name="connsiteY70" fmla="*/ 1369954 h 3154509"/>
                <a:gd name="connsiteX71" fmla="*/ 1533832 w 2713703"/>
                <a:gd name="connsiteY71" fmla="*/ 1281464 h 3154509"/>
                <a:gd name="connsiteX72" fmla="*/ 1460090 w 2713703"/>
                <a:gd name="connsiteY72" fmla="*/ 1207722 h 3154509"/>
                <a:gd name="connsiteX73" fmla="*/ 1430593 w 2713703"/>
                <a:gd name="connsiteY73" fmla="*/ 1163477 h 3154509"/>
                <a:gd name="connsiteX74" fmla="*/ 1386348 w 2713703"/>
                <a:gd name="connsiteY74" fmla="*/ 1148728 h 3154509"/>
                <a:gd name="connsiteX75" fmla="*/ 1356851 w 2713703"/>
                <a:gd name="connsiteY75" fmla="*/ 1060238 h 3154509"/>
                <a:gd name="connsiteX76" fmla="*/ 1342103 w 2713703"/>
                <a:gd name="connsiteY76" fmla="*/ 1015993 h 3154509"/>
                <a:gd name="connsiteX77" fmla="*/ 1312606 w 2713703"/>
                <a:gd name="connsiteY77" fmla="*/ 898006 h 3154509"/>
                <a:gd name="connsiteX78" fmla="*/ 1268361 w 2713703"/>
                <a:gd name="connsiteY78" fmla="*/ 750522 h 3154509"/>
                <a:gd name="connsiteX79" fmla="*/ 1253613 w 2713703"/>
                <a:gd name="connsiteY79" fmla="*/ 558793 h 3154509"/>
                <a:gd name="connsiteX80" fmla="*/ 1310147 w 2713703"/>
                <a:gd name="connsiteY80" fmla="*/ 482595 h 3154509"/>
                <a:gd name="connsiteX81" fmla="*/ 1310147 w 2713703"/>
                <a:gd name="connsiteY81" fmla="*/ 25395 h 3154509"/>
                <a:gd name="connsiteX82" fmla="*/ 1233947 w 2713703"/>
                <a:gd name="connsiteY82" fmla="*/ 25394 h 3154509"/>
                <a:gd name="connsiteX83" fmla="*/ 1081547 w 2713703"/>
                <a:gd name="connsiteY83" fmla="*/ 25395 h 3154509"/>
                <a:gd name="connsiteX84" fmla="*/ 776747 w 2713703"/>
                <a:gd name="connsiteY84" fmla="*/ 25394 h 3154509"/>
                <a:gd name="connsiteX85" fmla="*/ 471947 w 2713703"/>
                <a:gd name="connsiteY85" fmla="*/ 25394 h 3154509"/>
                <a:gd name="connsiteX86" fmla="*/ 147483 w 2713703"/>
                <a:gd name="connsiteY86" fmla="*/ 27851 h 3154509"/>
                <a:gd name="connsiteX87" fmla="*/ 14747 w 2713703"/>
                <a:gd name="connsiteY87" fmla="*/ 25394 h 3154509"/>
                <a:gd name="connsiteX88" fmla="*/ 14747 w 2713703"/>
                <a:gd name="connsiteY88" fmla="*/ 25394 h 3154509"/>
                <a:gd name="connsiteX0" fmla="*/ 14747 w 2713703"/>
                <a:gd name="connsiteY0" fmla="*/ 25394 h 3154509"/>
                <a:gd name="connsiteX1" fmla="*/ 14747 w 2713703"/>
                <a:gd name="connsiteY1" fmla="*/ 101594 h 3154509"/>
                <a:gd name="connsiteX2" fmla="*/ 14747 w 2713703"/>
                <a:gd name="connsiteY2" fmla="*/ 330194 h 3154509"/>
                <a:gd name="connsiteX3" fmla="*/ 14747 w 2713703"/>
                <a:gd name="connsiteY3" fmla="*/ 482594 h 3154509"/>
                <a:gd name="connsiteX4" fmla="*/ 0 w 2713703"/>
                <a:gd name="connsiteY4" fmla="*/ 617787 h 3154509"/>
                <a:gd name="connsiteX5" fmla="*/ 29496 w 2713703"/>
                <a:gd name="connsiteY5" fmla="*/ 662032 h 3154509"/>
                <a:gd name="connsiteX6" fmla="*/ 44245 w 2713703"/>
                <a:gd name="connsiteY6" fmla="*/ 735774 h 3154509"/>
                <a:gd name="connsiteX7" fmla="*/ 58993 w 2713703"/>
                <a:gd name="connsiteY7" fmla="*/ 824264 h 3154509"/>
                <a:gd name="connsiteX8" fmla="*/ 162232 w 2713703"/>
                <a:gd name="connsiteY8" fmla="*/ 956999 h 3154509"/>
                <a:gd name="connsiteX9" fmla="*/ 191729 w 2713703"/>
                <a:gd name="connsiteY9" fmla="*/ 1001245 h 3154509"/>
                <a:gd name="connsiteX10" fmla="*/ 206477 w 2713703"/>
                <a:gd name="connsiteY10" fmla="*/ 1104483 h 3154509"/>
                <a:gd name="connsiteX11" fmla="*/ 265471 w 2713703"/>
                <a:gd name="connsiteY11" fmla="*/ 1192974 h 3154509"/>
                <a:gd name="connsiteX12" fmla="*/ 280219 w 2713703"/>
                <a:gd name="connsiteY12" fmla="*/ 1266716 h 3154509"/>
                <a:gd name="connsiteX13" fmla="*/ 339213 w 2713703"/>
                <a:gd name="connsiteY13" fmla="*/ 1355206 h 3154509"/>
                <a:gd name="connsiteX14" fmla="*/ 398206 w 2713703"/>
                <a:gd name="connsiteY14" fmla="*/ 1487941 h 3154509"/>
                <a:gd name="connsiteX15" fmla="*/ 471948 w 2713703"/>
                <a:gd name="connsiteY15" fmla="*/ 1620677 h 3154509"/>
                <a:gd name="connsiteX16" fmla="*/ 516193 w 2713703"/>
                <a:gd name="connsiteY16" fmla="*/ 1650174 h 3154509"/>
                <a:gd name="connsiteX17" fmla="*/ 530942 w 2713703"/>
                <a:gd name="connsiteY17" fmla="*/ 1694419 h 3154509"/>
                <a:gd name="connsiteX18" fmla="*/ 589935 w 2713703"/>
                <a:gd name="connsiteY18" fmla="*/ 1782909 h 3154509"/>
                <a:gd name="connsiteX19" fmla="*/ 604683 w 2713703"/>
                <a:gd name="connsiteY19" fmla="*/ 1827154 h 3154509"/>
                <a:gd name="connsiteX20" fmla="*/ 693174 w 2713703"/>
                <a:gd name="connsiteY20" fmla="*/ 1959890 h 3154509"/>
                <a:gd name="connsiteX21" fmla="*/ 722671 w 2713703"/>
                <a:gd name="connsiteY21" fmla="*/ 2004135 h 3154509"/>
                <a:gd name="connsiteX22" fmla="*/ 752167 w 2713703"/>
                <a:gd name="connsiteY22" fmla="*/ 2077877 h 3154509"/>
                <a:gd name="connsiteX23" fmla="*/ 884903 w 2713703"/>
                <a:gd name="connsiteY23" fmla="*/ 2195864 h 3154509"/>
                <a:gd name="connsiteX24" fmla="*/ 958645 w 2713703"/>
                <a:gd name="connsiteY24" fmla="*/ 2328599 h 3154509"/>
                <a:gd name="connsiteX25" fmla="*/ 1017638 w 2713703"/>
                <a:gd name="connsiteY25" fmla="*/ 2417090 h 3154509"/>
                <a:gd name="connsiteX26" fmla="*/ 1047135 w 2713703"/>
                <a:gd name="connsiteY26" fmla="*/ 2461335 h 3154509"/>
                <a:gd name="connsiteX27" fmla="*/ 1091380 w 2713703"/>
                <a:gd name="connsiteY27" fmla="*/ 2490832 h 3154509"/>
                <a:gd name="connsiteX28" fmla="*/ 1120877 w 2713703"/>
                <a:gd name="connsiteY28" fmla="*/ 2535077 h 3154509"/>
                <a:gd name="connsiteX29" fmla="*/ 1209367 w 2713703"/>
                <a:gd name="connsiteY29" fmla="*/ 2608819 h 3154509"/>
                <a:gd name="connsiteX30" fmla="*/ 1238864 w 2713703"/>
                <a:gd name="connsiteY30" fmla="*/ 2653064 h 3154509"/>
                <a:gd name="connsiteX31" fmla="*/ 1327354 w 2713703"/>
                <a:gd name="connsiteY31" fmla="*/ 2682561 h 3154509"/>
                <a:gd name="connsiteX32" fmla="*/ 1401096 w 2713703"/>
                <a:gd name="connsiteY32" fmla="*/ 2756303 h 3154509"/>
                <a:gd name="connsiteX33" fmla="*/ 1489587 w 2713703"/>
                <a:gd name="connsiteY33" fmla="*/ 2844793 h 3154509"/>
                <a:gd name="connsiteX34" fmla="*/ 1533832 w 2713703"/>
                <a:gd name="connsiteY34" fmla="*/ 2889038 h 3154509"/>
                <a:gd name="connsiteX35" fmla="*/ 1622322 w 2713703"/>
                <a:gd name="connsiteY35" fmla="*/ 2933283 h 3154509"/>
                <a:gd name="connsiteX36" fmla="*/ 1696064 w 2713703"/>
                <a:gd name="connsiteY36" fmla="*/ 3021774 h 3154509"/>
                <a:gd name="connsiteX37" fmla="*/ 1740309 w 2713703"/>
                <a:gd name="connsiteY37" fmla="*/ 3066019 h 3154509"/>
                <a:gd name="connsiteX38" fmla="*/ 1873045 w 2713703"/>
                <a:gd name="connsiteY38" fmla="*/ 3125012 h 3154509"/>
                <a:gd name="connsiteX39" fmla="*/ 2020529 w 2713703"/>
                <a:gd name="connsiteY39" fmla="*/ 3154509 h 3154509"/>
                <a:gd name="connsiteX40" fmla="*/ 2418735 w 2713703"/>
                <a:gd name="connsiteY40" fmla="*/ 3139761 h 3154509"/>
                <a:gd name="connsiteX41" fmla="*/ 2521974 w 2713703"/>
                <a:gd name="connsiteY41" fmla="*/ 3125012 h 3154509"/>
                <a:gd name="connsiteX42" fmla="*/ 2639961 w 2713703"/>
                <a:gd name="connsiteY42" fmla="*/ 3110264 h 3154509"/>
                <a:gd name="connsiteX43" fmla="*/ 2684206 w 2713703"/>
                <a:gd name="connsiteY43" fmla="*/ 3095516 h 3154509"/>
                <a:gd name="connsiteX44" fmla="*/ 2698954 w 2713703"/>
                <a:gd name="connsiteY44" fmla="*/ 3051270 h 3154509"/>
                <a:gd name="connsiteX45" fmla="*/ 2713703 w 2713703"/>
                <a:gd name="connsiteY45" fmla="*/ 2977528 h 3154509"/>
                <a:gd name="connsiteX46" fmla="*/ 2698954 w 2713703"/>
                <a:gd name="connsiteY46" fmla="*/ 2815296 h 3154509"/>
                <a:gd name="connsiteX47" fmla="*/ 2654709 w 2713703"/>
                <a:gd name="connsiteY47" fmla="*/ 2682561 h 3154509"/>
                <a:gd name="connsiteX48" fmla="*/ 2625213 w 2713703"/>
                <a:gd name="connsiteY48" fmla="*/ 2594070 h 3154509"/>
                <a:gd name="connsiteX49" fmla="*/ 2610464 w 2713703"/>
                <a:gd name="connsiteY49" fmla="*/ 2549825 h 3154509"/>
                <a:gd name="connsiteX50" fmla="*/ 2580967 w 2713703"/>
                <a:gd name="connsiteY50" fmla="*/ 2505580 h 3154509"/>
                <a:gd name="connsiteX51" fmla="*/ 2536722 w 2713703"/>
                <a:gd name="connsiteY51" fmla="*/ 2417090 h 3154509"/>
                <a:gd name="connsiteX52" fmla="*/ 2521974 w 2713703"/>
                <a:gd name="connsiteY52" fmla="*/ 2372845 h 3154509"/>
                <a:gd name="connsiteX53" fmla="*/ 2477729 w 2713703"/>
                <a:gd name="connsiteY53" fmla="*/ 2328599 h 3154509"/>
                <a:gd name="connsiteX54" fmla="*/ 2448232 w 2713703"/>
                <a:gd name="connsiteY54" fmla="*/ 2284354 h 3154509"/>
                <a:gd name="connsiteX55" fmla="*/ 2403987 w 2713703"/>
                <a:gd name="connsiteY55" fmla="*/ 2240109 h 3154509"/>
                <a:gd name="connsiteX56" fmla="*/ 2374490 w 2713703"/>
                <a:gd name="connsiteY56" fmla="*/ 2195864 h 3154509"/>
                <a:gd name="connsiteX57" fmla="*/ 2241754 w 2713703"/>
                <a:gd name="connsiteY57" fmla="*/ 2107374 h 3154509"/>
                <a:gd name="connsiteX58" fmla="*/ 2197509 w 2713703"/>
                <a:gd name="connsiteY58" fmla="*/ 2077877 h 3154509"/>
                <a:gd name="connsiteX59" fmla="*/ 2168013 w 2713703"/>
                <a:gd name="connsiteY59" fmla="*/ 2033632 h 3154509"/>
                <a:gd name="connsiteX60" fmla="*/ 2123767 w 2713703"/>
                <a:gd name="connsiteY60" fmla="*/ 2018883 h 3154509"/>
                <a:gd name="connsiteX61" fmla="*/ 2079522 w 2713703"/>
                <a:gd name="connsiteY61" fmla="*/ 1989387 h 3154509"/>
                <a:gd name="connsiteX62" fmla="*/ 2035277 w 2713703"/>
                <a:gd name="connsiteY62" fmla="*/ 1974638 h 3154509"/>
                <a:gd name="connsiteX63" fmla="*/ 1946787 w 2713703"/>
                <a:gd name="connsiteY63" fmla="*/ 1915645 h 3154509"/>
                <a:gd name="connsiteX64" fmla="*/ 1902542 w 2713703"/>
                <a:gd name="connsiteY64" fmla="*/ 1886148 h 3154509"/>
                <a:gd name="connsiteX65" fmla="*/ 1828800 w 2713703"/>
                <a:gd name="connsiteY65" fmla="*/ 1797658 h 3154509"/>
                <a:gd name="connsiteX66" fmla="*/ 1725561 w 2713703"/>
                <a:gd name="connsiteY66" fmla="*/ 1679670 h 3154509"/>
                <a:gd name="connsiteX67" fmla="*/ 1681316 w 2713703"/>
                <a:gd name="connsiteY67" fmla="*/ 1591180 h 3154509"/>
                <a:gd name="connsiteX68" fmla="*/ 1651819 w 2713703"/>
                <a:gd name="connsiteY68" fmla="*/ 1502690 h 3154509"/>
                <a:gd name="connsiteX69" fmla="*/ 1622322 w 2713703"/>
                <a:gd name="connsiteY69" fmla="*/ 1414199 h 3154509"/>
                <a:gd name="connsiteX70" fmla="*/ 1607574 w 2713703"/>
                <a:gd name="connsiteY70" fmla="*/ 1369954 h 3154509"/>
                <a:gd name="connsiteX71" fmla="*/ 1533832 w 2713703"/>
                <a:gd name="connsiteY71" fmla="*/ 1281464 h 3154509"/>
                <a:gd name="connsiteX72" fmla="*/ 1460090 w 2713703"/>
                <a:gd name="connsiteY72" fmla="*/ 1207722 h 3154509"/>
                <a:gd name="connsiteX73" fmla="*/ 1430593 w 2713703"/>
                <a:gd name="connsiteY73" fmla="*/ 1163477 h 3154509"/>
                <a:gd name="connsiteX74" fmla="*/ 1386348 w 2713703"/>
                <a:gd name="connsiteY74" fmla="*/ 1148728 h 3154509"/>
                <a:gd name="connsiteX75" fmla="*/ 1356851 w 2713703"/>
                <a:gd name="connsiteY75" fmla="*/ 1060238 h 3154509"/>
                <a:gd name="connsiteX76" fmla="*/ 1342103 w 2713703"/>
                <a:gd name="connsiteY76" fmla="*/ 1015993 h 3154509"/>
                <a:gd name="connsiteX77" fmla="*/ 1312606 w 2713703"/>
                <a:gd name="connsiteY77" fmla="*/ 898006 h 3154509"/>
                <a:gd name="connsiteX78" fmla="*/ 1268361 w 2713703"/>
                <a:gd name="connsiteY78" fmla="*/ 750522 h 3154509"/>
                <a:gd name="connsiteX79" fmla="*/ 1310147 w 2713703"/>
                <a:gd name="connsiteY79" fmla="*/ 482595 h 3154509"/>
                <a:gd name="connsiteX80" fmla="*/ 1310147 w 2713703"/>
                <a:gd name="connsiteY80" fmla="*/ 25395 h 3154509"/>
                <a:gd name="connsiteX81" fmla="*/ 1233947 w 2713703"/>
                <a:gd name="connsiteY81" fmla="*/ 25394 h 3154509"/>
                <a:gd name="connsiteX82" fmla="*/ 1081547 w 2713703"/>
                <a:gd name="connsiteY82" fmla="*/ 25395 h 3154509"/>
                <a:gd name="connsiteX83" fmla="*/ 776747 w 2713703"/>
                <a:gd name="connsiteY83" fmla="*/ 25394 h 3154509"/>
                <a:gd name="connsiteX84" fmla="*/ 471947 w 2713703"/>
                <a:gd name="connsiteY84" fmla="*/ 25394 h 3154509"/>
                <a:gd name="connsiteX85" fmla="*/ 147483 w 2713703"/>
                <a:gd name="connsiteY85" fmla="*/ 27851 h 3154509"/>
                <a:gd name="connsiteX86" fmla="*/ 14747 w 2713703"/>
                <a:gd name="connsiteY86" fmla="*/ 25394 h 3154509"/>
                <a:gd name="connsiteX87" fmla="*/ 14747 w 2713703"/>
                <a:gd name="connsiteY87"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54698 w 2709408"/>
                <a:gd name="connsiteY6" fmla="*/ 824264 h 3154509"/>
                <a:gd name="connsiteX7" fmla="*/ 157937 w 2709408"/>
                <a:gd name="connsiteY7" fmla="*/ 956999 h 3154509"/>
                <a:gd name="connsiteX8" fmla="*/ 187434 w 2709408"/>
                <a:gd name="connsiteY8" fmla="*/ 1001245 h 3154509"/>
                <a:gd name="connsiteX9" fmla="*/ 202182 w 2709408"/>
                <a:gd name="connsiteY9" fmla="*/ 1104483 h 3154509"/>
                <a:gd name="connsiteX10" fmla="*/ 261176 w 2709408"/>
                <a:gd name="connsiteY10" fmla="*/ 1192974 h 3154509"/>
                <a:gd name="connsiteX11" fmla="*/ 275924 w 2709408"/>
                <a:gd name="connsiteY11" fmla="*/ 1266716 h 3154509"/>
                <a:gd name="connsiteX12" fmla="*/ 334918 w 2709408"/>
                <a:gd name="connsiteY12" fmla="*/ 1355206 h 3154509"/>
                <a:gd name="connsiteX13" fmla="*/ 393911 w 2709408"/>
                <a:gd name="connsiteY13" fmla="*/ 1487941 h 3154509"/>
                <a:gd name="connsiteX14" fmla="*/ 467653 w 2709408"/>
                <a:gd name="connsiteY14" fmla="*/ 1620677 h 3154509"/>
                <a:gd name="connsiteX15" fmla="*/ 511898 w 2709408"/>
                <a:gd name="connsiteY15" fmla="*/ 1650174 h 3154509"/>
                <a:gd name="connsiteX16" fmla="*/ 526647 w 2709408"/>
                <a:gd name="connsiteY16" fmla="*/ 1694419 h 3154509"/>
                <a:gd name="connsiteX17" fmla="*/ 585640 w 2709408"/>
                <a:gd name="connsiteY17" fmla="*/ 1782909 h 3154509"/>
                <a:gd name="connsiteX18" fmla="*/ 600388 w 2709408"/>
                <a:gd name="connsiteY18" fmla="*/ 1827154 h 3154509"/>
                <a:gd name="connsiteX19" fmla="*/ 688879 w 2709408"/>
                <a:gd name="connsiteY19" fmla="*/ 1959890 h 3154509"/>
                <a:gd name="connsiteX20" fmla="*/ 718376 w 2709408"/>
                <a:gd name="connsiteY20" fmla="*/ 2004135 h 3154509"/>
                <a:gd name="connsiteX21" fmla="*/ 747872 w 2709408"/>
                <a:gd name="connsiteY21" fmla="*/ 2077877 h 3154509"/>
                <a:gd name="connsiteX22" fmla="*/ 880608 w 2709408"/>
                <a:gd name="connsiteY22" fmla="*/ 2195864 h 3154509"/>
                <a:gd name="connsiteX23" fmla="*/ 954350 w 2709408"/>
                <a:gd name="connsiteY23" fmla="*/ 2328599 h 3154509"/>
                <a:gd name="connsiteX24" fmla="*/ 1013343 w 2709408"/>
                <a:gd name="connsiteY24" fmla="*/ 2417090 h 3154509"/>
                <a:gd name="connsiteX25" fmla="*/ 1042840 w 2709408"/>
                <a:gd name="connsiteY25" fmla="*/ 2461335 h 3154509"/>
                <a:gd name="connsiteX26" fmla="*/ 1087085 w 2709408"/>
                <a:gd name="connsiteY26" fmla="*/ 2490832 h 3154509"/>
                <a:gd name="connsiteX27" fmla="*/ 1116582 w 2709408"/>
                <a:gd name="connsiteY27" fmla="*/ 2535077 h 3154509"/>
                <a:gd name="connsiteX28" fmla="*/ 1205072 w 2709408"/>
                <a:gd name="connsiteY28" fmla="*/ 2608819 h 3154509"/>
                <a:gd name="connsiteX29" fmla="*/ 1234569 w 2709408"/>
                <a:gd name="connsiteY29" fmla="*/ 2653064 h 3154509"/>
                <a:gd name="connsiteX30" fmla="*/ 1323059 w 2709408"/>
                <a:gd name="connsiteY30" fmla="*/ 2682561 h 3154509"/>
                <a:gd name="connsiteX31" fmla="*/ 1396801 w 2709408"/>
                <a:gd name="connsiteY31" fmla="*/ 2756303 h 3154509"/>
                <a:gd name="connsiteX32" fmla="*/ 1485292 w 2709408"/>
                <a:gd name="connsiteY32" fmla="*/ 2844793 h 3154509"/>
                <a:gd name="connsiteX33" fmla="*/ 1529537 w 2709408"/>
                <a:gd name="connsiteY33" fmla="*/ 2889038 h 3154509"/>
                <a:gd name="connsiteX34" fmla="*/ 1618027 w 2709408"/>
                <a:gd name="connsiteY34" fmla="*/ 2933283 h 3154509"/>
                <a:gd name="connsiteX35" fmla="*/ 1691769 w 2709408"/>
                <a:gd name="connsiteY35" fmla="*/ 3021774 h 3154509"/>
                <a:gd name="connsiteX36" fmla="*/ 1736014 w 2709408"/>
                <a:gd name="connsiteY36" fmla="*/ 3066019 h 3154509"/>
                <a:gd name="connsiteX37" fmla="*/ 1868750 w 2709408"/>
                <a:gd name="connsiteY37" fmla="*/ 3125012 h 3154509"/>
                <a:gd name="connsiteX38" fmla="*/ 2016234 w 2709408"/>
                <a:gd name="connsiteY38" fmla="*/ 3154509 h 3154509"/>
                <a:gd name="connsiteX39" fmla="*/ 2414440 w 2709408"/>
                <a:gd name="connsiteY39" fmla="*/ 3139761 h 3154509"/>
                <a:gd name="connsiteX40" fmla="*/ 2517679 w 2709408"/>
                <a:gd name="connsiteY40" fmla="*/ 3125012 h 3154509"/>
                <a:gd name="connsiteX41" fmla="*/ 2635666 w 2709408"/>
                <a:gd name="connsiteY41" fmla="*/ 3110264 h 3154509"/>
                <a:gd name="connsiteX42" fmla="*/ 2679911 w 2709408"/>
                <a:gd name="connsiteY42" fmla="*/ 3095516 h 3154509"/>
                <a:gd name="connsiteX43" fmla="*/ 2694659 w 2709408"/>
                <a:gd name="connsiteY43" fmla="*/ 3051270 h 3154509"/>
                <a:gd name="connsiteX44" fmla="*/ 2709408 w 2709408"/>
                <a:gd name="connsiteY44" fmla="*/ 2977528 h 3154509"/>
                <a:gd name="connsiteX45" fmla="*/ 2694659 w 2709408"/>
                <a:gd name="connsiteY45" fmla="*/ 2815296 h 3154509"/>
                <a:gd name="connsiteX46" fmla="*/ 2650414 w 2709408"/>
                <a:gd name="connsiteY46" fmla="*/ 2682561 h 3154509"/>
                <a:gd name="connsiteX47" fmla="*/ 2620918 w 2709408"/>
                <a:gd name="connsiteY47" fmla="*/ 2594070 h 3154509"/>
                <a:gd name="connsiteX48" fmla="*/ 2606169 w 2709408"/>
                <a:gd name="connsiteY48" fmla="*/ 2549825 h 3154509"/>
                <a:gd name="connsiteX49" fmla="*/ 2576672 w 2709408"/>
                <a:gd name="connsiteY49" fmla="*/ 2505580 h 3154509"/>
                <a:gd name="connsiteX50" fmla="*/ 2532427 w 2709408"/>
                <a:gd name="connsiteY50" fmla="*/ 2417090 h 3154509"/>
                <a:gd name="connsiteX51" fmla="*/ 2517679 w 2709408"/>
                <a:gd name="connsiteY51" fmla="*/ 2372845 h 3154509"/>
                <a:gd name="connsiteX52" fmla="*/ 2473434 w 2709408"/>
                <a:gd name="connsiteY52" fmla="*/ 2328599 h 3154509"/>
                <a:gd name="connsiteX53" fmla="*/ 2443937 w 2709408"/>
                <a:gd name="connsiteY53" fmla="*/ 2284354 h 3154509"/>
                <a:gd name="connsiteX54" fmla="*/ 2399692 w 2709408"/>
                <a:gd name="connsiteY54" fmla="*/ 2240109 h 3154509"/>
                <a:gd name="connsiteX55" fmla="*/ 2370195 w 2709408"/>
                <a:gd name="connsiteY55" fmla="*/ 2195864 h 3154509"/>
                <a:gd name="connsiteX56" fmla="*/ 2237459 w 2709408"/>
                <a:gd name="connsiteY56" fmla="*/ 2107374 h 3154509"/>
                <a:gd name="connsiteX57" fmla="*/ 2193214 w 2709408"/>
                <a:gd name="connsiteY57" fmla="*/ 2077877 h 3154509"/>
                <a:gd name="connsiteX58" fmla="*/ 2163718 w 2709408"/>
                <a:gd name="connsiteY58" fmla="*/ 2033632 h 3154509"/>
                <a:gd name="connsiteX59" fmla="*/ 2119472 w 2709408"/>
                <a:gd name="connsiteY59" fmla="*/ 2018883 h 3154509"/>
                <a:gd name="connsiteX60" fmla="*/ 2075227 w 2709408"/>
                <a:gd name="connsiteY60" fmla="*/ 1989387 h 3154509"/>
                <a:gd name="connsiteX61" fmla="*/ 2030982 w 2709408"/>
                <a:gd name="connsiteY61" fmla="*/ 1974638 h 3154509"/>
                <a:gd name="connsiteX62" fmla="*/ 1942492 w 2709408"/>
                <a:gd name="connsiteY62" fmla="*/ 1915645 h 3154509"/>
                <a:gd name="connsiteX63" fmla="*/ 1898247 w 2709408"/>
                <a:gd name="connsiteY63" fmla="*/ 1886148 h 3154509"/>
                <a:gd name="connsiteX64" fmla="*/ 1824505 w 2709408"/>
                <a:gd name="connsiteY64" fmla="*/ 1797658 h 3154509"/>
                <a:gd name="connsiteX65" fmla="*/ 1721266 w 2709408"/>
                <a:gd name="connsiteY65" fmla="*/ 1679670 h 3154509"/>
                <a:gd name="connsiteX66" fmla="*/ 1677021 w 2709408"/>
                <a:gd name="connsiteY66" fmla="*/ 1591180 h 3154509"/>
                <a:gd name="connsiteX67" fmla="*/ 1647524 w 2709408"/>
                <a:gd name="connsiteY67" fmla="*/ 1502690 h 3154509"/>
                <a:gd name="connsiteX68" fmla="*/ 1618027 w 2709408"/>
                <a:gd name="connsiteY68" fmla="*/ 1414199 h 3154509"/>
                <a:gd name="connsiteX69" fmla="*/ 1603279 w 2709408"/>
                <a:gd name="connsiteY69" fmla="*/ 1369954 h 3154509"/>
                <a:gd name="connsiteX70" fmla="*/ 1529537 w 2709408"/>
                <a:gd name="connsiteY70" fmla="*/ 1281464 h 3154509"/>
                <a:gd name="connsiteX71" fmla="*/ 1455795 w 2709408"/>
                <a:gd name="connsiteY71" fmla="*/ 1207722 h 3154509"/>
                <a:gd name="connsiteX72" fmla="*/ 1426298 w 2709408"/>
                <a:gd name="connsiteY72" fmla="*/ 1163477 h 3154509"/>
                <a:gd name="connsiteX73" fmla="*/ 1382053 w 2709408"/>
                <a:gd name="connsiteY73" fmla="*/ 1148728 h 3154509"/>
                <a:gd name="connsiteX74" fmla="*/ 1352556 w 2709408"/>
                <a:gd name="connsiteY74" fmla="*/ 1060238 h 3154509"/>
                <a:gd name="connsiteX75" fmla="*/ 1337808 w 2709408"/>
                <a:gd name="connsiteY75" fmla="*/ 1015993 h 3154509"/>
                <a:gd name="connsiteX76" fmla="*/ 1308311 w 2709408"/>
                <a:gd name="connsiteY76" fmla="*/ 898006 h 3154509"/>
                <a:gd name="connsiteX77" fmla="*/ 1264066 w 2709408"/>
                <a:gd name="connsiteY77" fmla="*/ 750522 h 3154509"/>
                <a:gd name="connsiteX78" fmla="*/ 1305852 w 2709408"/>
                <a:gd name="connsiteY78" fmla="*/ 482595 h 3154509"/>
                <a:gd name="connsiteX79" fmla="*/ 1305852 w 2709408"/>
                <a:gd name="connsiteY79" fmla="*/ 25395 h 3154509"/>
                <a:gd name="connsiteX80" fmla="*/ 1229652 w 2709408"/>
                <a:gd name="connsiteY80" fmla="*/ 25394 h 3154509"/>
                <a:gd name="connsiteX81" fmla="*/ 1077252 w 2709408"/>
                <a:gd name="connsiteY81" fmla="*/ 25395 h 3154509"/>
                <a:gd name="connsiteX82" fmla="*/ 772452 w 2709408"/>
                <a:gd name="connsiteY82" fmla="*/ 25394 h 3154509"/>
                <a:gd name="connsiteX83" fmla="*/ 467652 w 2709408"/>
                <a:gd name="connsiteY83" fmla="*/ 25394 h 3154509"/>
                <a:gd name="connsiteX84" fmla="*/ 143188 w 2709408"/>
                <a:gd name="connsiteY84" fmla="*/ 27851 h 3154509"/>
                <a:gd name="connsiteX85" fmla="*/ 10452 w 2709408"/>
                <a:gd name="connsiteY85" fmla="*/ 25394 h 3154509"/>
                <a:gd name="connsiteX86" fmla="*/ 10452 w 2709408"/>
                <a:gd name="connsiteY86"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54698 w 2709408"/>
                <a:gd name="connsiteY6" fmla="*/ 824264 h 3154509"/>
                <a:gd name="connsiteX7" fmla="*/ 157937 w 2709408"/>
                <a:gd name="connsiteY7" fmla="*/ 956999 h 3154509"/>
                <a:gd name="connsiteX8" fmla="*/ 187434 w 2709408"/>
                <a:gd name="connsiteY8" fmla="*/ 1001245 h 3154509"/>
                <a:gd name="connsiteX9" fmla="*/ 202182 w 2709408"/>
                <a:gd name="connsiteY9" fmla="*/ 1104483 h 3154509"/>
                <a:gd name="connsiteX10" fmla="*/ 261176 w 2709408"/>
                <a:gd name="connsiteY10" fmla="*/ 1192974 h 3154509"/>
                <a:gd name="connsiteX11" fmla="*/ 275924 w 2709408"/>
                <a:gd name="connsiteY11" fmla="*/ 1266716 h 3154509"/>
                <a:gd name="connsiteX12" fmla="*/ 334918 w 2709408"/>
                <a:gd name="connsiteY12" fmla="*/ 1355206 h 3154509"/>
                <a:gd name="connsiteX13" fmla="*/ 393911 w 2709408"/>
                <a:gd name="connsiteY13" fmla="*/ 1487941 h 3154509"/>
                <a:gd name="connsiteX14" fmla="*/ 467653 w 2709408"/>
                <a:gd name="connsiteY14" fmla="*/ 1620677 h 3154509"/>
                <a:gd name="connsiteX15" fmla="*/ 511898 w 2709408"/>
                <a:gd name="connsiteY15" fmla="*/ 1650174 h 3154509"/>
                <a:gd name="connsiteX16" fmla="*/ 526647 w 2709408"/>
                <a:gd name="connsiteY16" fmla="*/ 1694419 h 3154509"/>
                <a:gd name="connsiteX17" fmla="*/ 585640 w 2709408"/>
                <a:gd name="connsiteY17" fmla="*/ 1782909 h 3154509"/>
                <a:gd name="connsiteX18" fmla="*/ 600388 w 2709408"/>
                <a:gd name="connsiteY18" fmla="*/ 1827154 h 3154509"/>
                <a:gd name="connsiteX19" fmla="*/ 688879 w 2709408"/>
                <a:gd name="connsiteY19" fmla="*/ 1959890 h 3154509"/>
                <a:gd name="connsiteX20" fmla="*/ 718376 w 2709408"/>
                <a:gd name="connsiteY20" fmla="*/ 2004135 h 3154509"/>
                <a:gd name="connsiteX21" fmla="*/ 747872 w 2709408"/>
                <a:gd name="connsiteY21" fmla="*/ 2077877 h 3154509"/>
                <a:gd name="connsiteX22" fmla="*/ 880608 w 2709408"/>
                <a:gd name="connsiteY22" fmla="*/ 2195864 h 3154509"/>
                <a:gd name="connsiteX23" fmla="*/ 954350 w 2709408"/>
                <a:gd name="connsiteY23" fmla="*/ 2328599 h 3154509"/>
                <a:gd name="connsiteX24" fmla="*/ 1013343 w 2709408"/>
                <a:gd name="connsiteY24" fmla="*/ 2417090 h 3154509"/>
                <a:gd name="connsiteX25" fmla="*/ 1042840 w 2709408"/>
                <a:gd name="connsiteY25" fmla="*/ 2461335 h 3154509"/>
                <a:gd name="connsiteX26" fmla="*/ 1087085 w 2709408"/>
                <a:gd name="connsiteY26" fmla="*/ 2490832 h 3154509"/>
                <a:gd name="connsiteX27" fmla="*/ 1116582 w 2709408"/>
                <a:gd name="connsiteY27" fmla="*/ 2535077 h 3154509"/>
                <a:gd name="connsiteX28" fmla="*/ 1205072 w 2709408"/>
                <a:gd name="connsiteY28" fmla="*/ 2608819 h 3154509"/>
                <a:gd name="connsiteX29" fmla="*/ 1234569 w 2709408"/>
                <a:gd name="connsiteY29" fmla="*/ 2653064 h 3154509"/>
                <a:gd name="connsiteX30" fmla="*/ 1323059 w 2709408"/>
                <a:gd name="connsiteY30" fmla="*/ 2682561 h 3154509"/>
                <a:gd name="connsiteX31" fmla="*/ 1396801 w 2709408"/>
                <a:gd name="connsiteY31" fmla="*/ 2756303 h 3154509"/>
                <a:gd name="connsiteX32" fmla="*/ 1485292 w 2709408"/>
                <a:gd name="connsiteY32" fmla="*/ 2844793 h 3154509"/>
                <a:gd name="connsiteX33" fmla="*/ 1529537 w 2709408"/>
                <a:gd name="connsiteY33" fmla="*/ 2889038 h 3154509"/>
                <a:gd name="connsiteX34" fmla="*/ 1618027 w 2709408"/>
                <a:gd name="connsiteY34" fmla="*/ 2933283 h 3154509"/>
                <a:gd name="connsiteX35" fmla="*/ 1691769 w 2709408"/>
                <a:gd name="connsiteY35" fmla="*/ 3021774 h 3154509"/>
                <a:gd name="connsiteX36" fmla="*/ 1736014 w 2709408"/>
                <a:gd name="connsiteY36" fmla="*/ 3066019 h 3154509"/>
                <a:gd name="connsiteX37" fmla="*/ 1868750 w 2709408"/>
                <a:gd name="connsiteY37" fmla="*/ 3125012 h 3154509"/>
                <a:gd name="connsiteX38" fmla="*/ 2016234 w 2709408"/>
                <a:gd name="connsiteY38" fmla="*/ 3154509 h 3154509"/>
                <a:gd name="connsiteX39" fmla="*/ 2414440 w 2709408"/>
                <a:gd name="connsiteY39" fmla="*/ 3139761 h 3154509"/>
                <a:gd name="connsiteX40" fmla="*/ 2517679 w 2709408"/>
                <a:gd name="connsiteY40" fmla="*/ 3125012 h 3154509"/>
                <a:gd name="connsiteX41" fmla="*/ 2635666 w 2709408"/>
                <a:gd name="connsiteY41" fmla="*/ 3110264 h 3154509"/>
                <a:gd name="connsiteX42" fmla="*/ 2679911 w 2709408"/>
                <a:gd name="connsiteY42" fmla="*/ 3095516 h 3154509"/>
                <a:gd name="connsiteX43" fmla="*/ 2694659 w 2709408"/>
                <a:gd name="connsiteY43" fmla="*/ 3051270 h 3154509"/>
                <a:gd name="connsiteX44" fmla="*/ 2709408 w 2709408"/>
                <a:gd name="connsiteY44" fmla="*/ 2977528 h 3154509"/>
                <a:gd name="connsiteX45" fmla="*/ 2694659 w 2709408"/>
                <a:gd name="connsiteY45" fmla="*/ 2815296 h 3154509"/>
                <a:gd name="connsiteX46" fmla="*/ 2650414 w 2709408"/>
                <a:gd name="connsiteY46" fmla="*/ 2682561 h 3154509"/>
                <a:gd name="connsiteX47" fmla="*/ 2620918 w 2709408"/>
                <a:gd name="connsiteY47" fmla="*/ 2594070 h 3154509"/>
                <a:gd name="connsiteX48" fmla="*/ 2606169 w 2709408"/>
                <a:gd name="connsiteY48" fmla="*/ 2549825 h 3154509"/>
                <a:gd name="connsiteX49" fmla="*/ 2576672 w 2709408"/>
                <a:gd name="connsiteY49" fmla="*/ 2505580 h 3154509"/>
                <a:gd name="connsiteX50" fmla="*/ 2532427 w 2709408"/>
                <a:gd name="connsiteY50" fmla="*/ 2417090 h 3154509"/>
                <a:gd name="connsiteX51" fmla="*/ 2517679 w 2709408"/>
                <a:gd name="connsiteY51" fmla="*/ 2372845 h 3154509"/>
                <a:gd name="connsiteX52" fmla="*/ 2473434 w 2709408"/>
                <a:gd name="connsiteY52" fmla="*/ 2328599 h 3154509"/>
                <a:gd name="connsiteX53" fmla="*/ 2443937 w 2709408"/>
                <a:gd name="connsiteY53" fmla="*/ 2284354 h 3154509"/>
                <a:gd name="connsiteX54" fmla="*/ 2399692 w 2709408"/>
                <a:gd name="connsiteY54" fmla="*/ 2240109 h 3154509"/>
                <a:gd name="connsiteX55" fmla="*/ 2370195 w 2709408"/>
                <a:gd name="connsiteY55" fmla="*/ 2195864 h 3154509"/>
                <a:gd name="connsiteX56" fmla="*/ 2237459 w 2709408"/>
                <a:gd name="connsiteY56" fmla="*/ 2107374 h 3154509"/>
                <a:gd name="connsiteX57" fmla="*/ 2193214 w 2709408"/>
                <a:gd name="connsiteY57" fmla="*/ 2077877 h 3154509"/>
                <a:gd name="connsiteX58" fmla="*/ 2163718 w 2709408"/>
                <a:gd name="connsiteY58" fmla="*/ 2033632 h 3154509"/>
                <a:gd name="connsiteX59" fmla="*/ 2119472 w 2709408"/>
                <a:gd name="connsiteY59" fmla="*/ 2018883 h 3154509"/>
                <a:gd name="connsiteX60" fmla="*/ 2075227 w 2709408"/>
                <a:gd name="connsiteY60" fmla="*/ 1989387 h 3154509"/>
                <a:gd name="connsiteX61" fmla="*/ 2030982 w 2709408"/>
                <a:gd name="connsiteY61" fmla="*/ 1974638 h 3154509"/>
                <a:gd name="connsiteX62" fmla="*/ 1942492 w 2709408"/>
                <a:gd name="connsiteY62" fmla="*/ 1915645 h 3154509"/>
                <a:gd name="connsiteX63" fmla="*/ 1898247 w 2709408"/>
                <a:gd name="connsiteY63" fmla="*/ 1886148 h 3154509"/>
                <a:gd name="connsiteX64" fmla="*/ 1824505 w 2709408"/>
                <a:gd name="connsiteY64" fmla="*/ 1797658 h 3154509"/>
                <a:gd name="connsiteX65" fmla="*/ 1721266 w 2709408"/>
                <a:gd name="connsiteY65" fmla="*/ 1679670 h 3154509"/>
                <a:gd name="connsiteX66" fmla="*/ 1677021 w 2709408"/>
                <a:gd name="connsiteY66" fmla="*/ 1591180 h 3154509"/>
                <a:gd name="connsiteX67" fmla="*/ 1647524 w 2709408"/>
                <a:gd name="connsiteY67" fmla="*/ 1502690 h 3154509"/>
                <a:gd name="connsiteX68" fmla="*/ 1618027 w 2709408"/>
                <a:gd name="connsiteY68" fmla="*/ 1414199 h 3154509"/>
                <a:gd name="connsiteX69" fmla="*/ 1603279 w 2709408"/>
                <a:gd name="connsiteY69" fmla="*/ 1369954 h 3154509"/>
                <a:gd name="connsiteX70" fmla="*/ 1529537 w 2709408"/>
                <a:gd name="connsiteY70" fmla="*/ 1281464 h 3154509"/>
                <a:gd name="connsiteX71" fmla="*/ 1455795 w 2709408"/>
                <a:gd name="connsiteY71" fmla="*/ 1207722 h 3154509"/>
                <a:gd name="connsiteX72" fmla="*/ 1426298 w 2709408"/>
                <a:gd name="connsiteY72" fmla="*/ 1163477 h 3154509"/>
                <a:gd name="connsiteX73" fmla="*/ 1352556 w 2709408"/>
                <a:gd name="connsiteY73" fmla="*/ 1060238 h 3154509"/>
                <a:gd name="connsiteX74" fmla="*/ 1337808 w 2709408"/>
                <a:gd name="connsiteY74" fmla="*/ 1015993 h 3154509"/>
                <a:gd name="connsiteX75" fmla="*/ 1308311 w 2709408"/>
                <a:gd name="connsiteY75" fmla="*/ 898006 h 3154509"/>
                <a:gd name="connsiteX76" fmla="*/ 1264066 w 2709408"/>
                <a:gd name="connsiteY76" fmla="*/ 750522 h 3154509"/>
                <a:gd name="connsiteX77" fmla="*/ 1305852 w 2709408"/>
                <a:gd name="connsiteY77" fmla="*/ 482595 h 3154509"/>
                <a:gd name="connsiteX78" fmla="*/ 1305852 w 2709408"/>
                <a:gd name="connsiteY78" fmla="*/ 25395 h 3154509"/>
                <a:gd name="connsiteX79" fmla="*/ 1229652 w 2709408"/>
                <a:gd name="connsiteY79" fmla="*/ 25394 h 3154509"/>
                <a:gd name="connsiteX80" fmla="*/ 1077252 w 2709408"/>
                <a:gd name="connsiteY80" fmla="*/ 25395 h 3154509"/>
                <a:gd name="connsiteX81" fmla="*/ 772452 w 2709408"/>
                <a:gd name="connsiteY81" fmla="*/ 25394 h 3154509"/>
                <a:gd name="connsiteX82" fmla="*/ 467652 w 2709408"/>
                <a:gd name="connsiteY82" fmla="*/ 25394 h 3154509"/>
                <a:gd name="connsiteX83" fmla="*/ 143188 w 2709408"/>
                <a:gd name="connsiteY83" fmla="*/ 27851 h 3154509"/>
                <a:gd name="connsiteX84" fmla="*/ 10452 w 2709408"/>
                <a:gd name="connsiteY84" fmla="*/ 25394 h 3154509"/>
                <a:gd name="connsiteX85" fmla="*/ 10452 w 2709408"/>
                <a:gd name="connsiteY85"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54698 w 2709408"/>
                <a:gd name="connsiteY6" fmla="*/ 824264 h 3154509"/>
                <a:gd name="connsiteX7" fmla="*/ 157937 w 2709408"/>
                <a:gd name="connsiteY7" fmla="*/ 956999 h 3154509"/>
                <a:gd name="connsiteX8" fmla="*/ 187434 w 2709408"/>
                <a:gd name="connsiteY8" fmla="*/ 1001245 h 3154509"/>
                <a:gd name="connsiteX9" fmla="*/ 202182 w 2709408"/>
                <a:gd name="connsiteY9" fmla="*/ 1104483 h 3154509"/>
                <a:gd name="connsiteX10" fmla="*/ 261176 w 2709408"/>
                <a:gd name="connsiteY10" fmla="*/ 1192974 h 3154509"/>
                <a:gd name="connsiteX11" fmla="*/ 275924 w 2709408"/>
                <a:gd name="connsiteY11" fmla="*/ 1266716 h 3154509"/>
                <a:gd name="connsiteX12" fmla="*/ 334918 w 2709408"/>
                <a:gd name="connsiteY12" fmla="*/ 1355206 h 3154509"/>
                <a:gd name="connsiteX13" fmla="*/ 393911 w 2709408"/>
                <a:gd name="connsiteY13" fmla="*/ 1487941 h 3154509"/>
                <a:gd name="connsiteX14" fmla="*/ 467653 w 2709408"/>
                <a:gd name="connsiteY14" fmla="*/ 1620677 h 3154509"/>
                <a:gd name="connsiteX15" fmla="*/ 511898 w 2709408"/>
                <a:gd name="connsiteY15" fmla="*/ 1650174 h 3154509"/>
                <a:gd name="connsiteX16" fmla="*/ 526647 w 2709408"/>
                <a:gd name="connsiteY16" fmla="*/ 1694419 h 3154509"/>
                <a:gd name="connsiteX17" fmla="*/ 585640 w 2709408"/>
                <a:gd name="connsiteY17" fmla="*/ 1782909 h 3154509"/>
                <a:gd name="connsiteX18" fmla="*/ 600388 w 2709408"/>
                <a:gd name="connsiteY18" fmla="*/ 1827154 h 3154509"/>
                <a:gd name="connsiteX19" fmla="*/ 688879 w 2709408"/>
                <a:gd name="connsiteY19" fmla="*/ 1959890 h 3154509"/>
                <a:gd name="connsiteX20" fmla="*/ 718376 w 2709408"/>
                <a:gd name="connsiteY20" fmla="*/ 2004135 h 3154509"/>
                <a:gd name="connsiteX21" fmla="*/ 747872 w 2709408"/>
                <a:gd name="connsiteY21" fmla="*/ 2077877 h 3154509"/>
                <a:gd name="connsiteX22" fmla="*/ 880608 w 2709408"/>
                <a:gd name="connsiteY22" fmla="*/ 2195864 h 3154509"/>
                <a:gd name="connsiteX23" fmla="*/ 954350 w 2709408"/>
                <a:gd name="connsiteY23" fmla="*/ 2328599 h 3154509"/>
                <a:gd name="connsiteX24" fmla="*/ 1013343 w 2709408"/>
                <a:gd name="connsiteY24" fmla="*/ 2417090 h 3154509"/>
                <a:gd name="connsiteX25" fmla="*/ 1042840 w 2709408"/>
                <a:gd name="connsiteY25" fmla="*/ 2461335 h 3154509"/>
                <a:gd name="connsiteX26" fmla="*/ 1087085 w 2709408"/>
                <a:gd name="connsiteY26" fmla="*/ 2490832 h 3154509"/>
                <a:gd name="connsiteX27" fmla="*/ 1116582 w 2709408"/>
                <a:gd name="connsiteY27" fmla="*/ 2535077 h 3154509"/>
                <a:gd name="connsiteX28" fmla="*/ 1205072 w 2709408"/>
                <a:gd name="connsiteY28" fmla="*/ 2608819 h 3154509"/>
                <a:gd name="connsiteX29" fmla="*/ 1234569 w 2709408"/>
                <a:gd name="connsiteY29" fmla="*/ 2653064 h 3154509"/>
                <a:gd name="connsiteX30" fmla="*/ 1323059 w 2709408"/>
                <a:gd name="connsiteY30" fmla="*/ 2682561 h 3154509"/>
                <a:gd name="connsiteX31" fmla="*/ 1396801 w 2709408"/>
                <a:gd name="connsiteY31" fmla="*/ 2756303 h 3154509"/>
                <a:gd name="connsiteX32" fmla="*/ 1485292 w 2709408"/>
                <a:gd name="connsiteY32" fmla="*/ 2844793 h 3154509"/>
                <a:gd name="connsiteX33" fmla="*/ 1529537 w 2709408"/>
                <a:gd name="connsiteY33" fmla="*/ 2889038 h 3154509"/>
                <a:gd name="connsiteX34" fmla="*/ 1618027 w 2709408"/>
                <a:gd name="connsiteY34" fmla="*/ 2933283 h 3154509"/>
                <a:gd name="connsiteX35" fmla="*/ 1691769 w 2709408"/>
                <a:gd name="connsiteY35" fmla="*/ 3021774 h 3154509"/>
                <a:gd name="connsiteX36" fmla="*/ 1736014 w 2709408"/>
                <a:gd name="connsiteY36" fmla="*/ 3066019 h 3154509"/>
                <a:gd name="connsiteX37" fmla="*/ 1868750 w 2709408"/>
                <a:gd name="connsiteY37" fmla="*/ 3125012 h 3154509"/>
                <a:gd name="connsiteX38" fmla="*/ 2016234 w 2709408"/>
                <a:gd name="connsiteY38" fmla="*/ 3154509 h 3154509"/>
                <a:gd name="connsiteX39" fmla="*/ 2414440 w 2709408"/>
                <a:gd name="connsiteY39" fmla="*/ 3139761 h 3154509"/>
                <a:gd name="connsiteX40" fmla="*/ 2517679 w 2709408"/>
                <a:gd name="connsiteY40" fmla="*/ 3125012 h 3154509"/>
                <a:gd name="connsiteX41" fmla="*/ 2635666 w 2709408"/>
                <a:gd name="connsiteY41" fmla="*/ 3110264 h 3154509"/>
                <a:gd name="connsiteX42" fmla="*/ 2679911 w 2709408"/>
                <a:gd name="connsiteY42" fmla="*/ 3095516 h 3154509"/>
                <a:gd name="connsiteX43" fmla="*/ 2694659 w 2709408"/>
                <a:gd name="connsiteY43" fmla="*/ 3051270 h 3154509"/>
                <a:gd name="connsiteX44" fmla="*/ 2709408 w 2709408"/>
                <a:gd name="connsiteY44" fmla="*/ 2977528 h 3154509"/>
                <a:gd name="connsiteX45" fmla="*/ 2694659 w 2709408"/>
                <a:gd name="connsiteY45" fmla="*/ 2815296 h 3154509"/>
                <a:gd name="connsiteX46" fmla="*/ 2650414 w 2709408"/>
                <a:gd name="connsiteY46" fmla="*/ 2682561 h 3154509"/>
                <a:gd name="connsiteX47" fmla="*/ 2620918 w 2709408"/>
                <a:gd name="connsiteY47" fmla="*/ 2594070 h 3154509"/>
                <a:gd name="connsiteX48" fmla="*/ 2606169 w 2709408"/>
                <a:gd name="connsiteY48" fmla="*/ 2549825 h 3154509"/>
                <a:gd name="connsiteX49" fmla="*/ 2576672 w 2709408"/>
                <a:gd name="connsiteY49" fmla="*/ 2505580 h 3154509"/>
                <a:gd name="connsiteX50" fmla="*/ 2532427 w 2709408"/>
                <a:gd name="connsiteY50" fmla="*/ 2417090 h 3154509"/>
                <a:gd name="connsiteX51" fmla="*/ 2517679 w 2709408"/>
                <a:gd name="connsiteY51" fmla="*/ 2372845 h 3154509"/>
                <a:gd name="connsiteX52" fmla="*/ 2473434 w 2709408"/>
                <a:gd name="connsiteY52" fmla="*/ 2328599 h 3154509"/>
                <a:gd name="connsiteX53" fmla="*/ 2443937 w 2709408"/>
                <a:gd name="connsiteY53" fmla="*/ 2284354 h 3154509"/>
                <a:gd name="connsiteX54" fmla="*/ 2399692 w 2709408"/>
                <a:gd name="connsiteY54" fmla="*/ 2240109 h 3154509"/>
                <a:gd name="connsiteX55" fmla="*/ 2370195 w 2709408"/>
                <a:gd name="connsiteY55" fmla="*/ 2195864 h 3154509"/>
                <a:gd name="connsiteX56" fmla="*/ 2237459 w 2709408"/>
                <a:gd name="connsiteY56" fmla="*/ 2107374 h 3154509"/>
                <a:gd name="connsiteX57" fmla="*/ 2193214 w 2709408"/>
                <a:gd name="connsiteY57" fmla="*/ 2077877 h 3154509"/>
                <a:gd name="connsiteX58" fmla="*/ 2163718 w 2709408"/>
                <a:gd name="connsiteY58" fmla="*/ 2033632 h 3154509"/>
                <a:gd name="connsiteX59" fmla="*/ 2119472 w 2709408"/>
                <a:gd name="connsiteY59" fmla="*/ 2018883 h 3154509"/>
                <a:gd name="connsiteX60" fmla="*/ 2075227 w 2709408"/>
                <a:gd name="connsiteY60" fmla="*/ 1989387 h 3154509"/>
                <a:gd name="connsiteX61" fmla="*/ 2030982 w 2709408"/>
                <a:gd name="connsiteY61" fmla="*/ 1974638 h 3154509"/>
                <a:gd name="connsiteX62" fmla="*/ 1942492 w 2709408"/>
                <a:gd name="connsiteY62" fmla="*/ 1915645 h 3154509"/>
                <a:gd name="connsiteX63" fmla="*/ 1898247 w 2709408"/>
                <a:gd name="connsiteY63" fmla="*/ 1886148 h 3154509"/>
                <a:gd name="connsiteX64" fmla="*/ 1824505 w 2709408"/>
                <a:gd name="connsiteY64" fmla="*/ 1797658 h 3154509"/>
                <a:gd name="connsiteX65" fmla="*/ 1721266 w 2709408"/>
                <a:gd name="connsiteY65" fmla="*/ 1679670 h 3154509"/>
                <a:gd name="connsiteX66" fmla="*/ 1677021 w 2709408"/>
                <a:gd name="connsiteY66" fmla="*/ 1591180 h 3154509"/>
                <a:gd name="connsiteX67" fmla="*/ 1647524 w 2709408"/>
                <a:gd name="connsiteY67" fmla="*/ 1502690 h 3154509"/>
                <a:gd name="connsiteX68" fmla="*/ 1618027 w 2709408"/>
                <a:gd name="connsiteY68" fmla="*/ 1414199 h 3154509"/>
                <a:gd name="connsiteX69" fmla="*/ 1603279 w 2709408"/>
                <a:gd name="connsiteY69" fmla="*/ 1369954 h 3154509"/>
                <a:gd name="connsiteX70" fmla="*/ 1529537 w 2709408"/>
                <a:gd name="connsiteY70" fmla="*/ 1281464 h 3154509"/>
                <a:gd name="connsiteX71" fmla="*/ 1455795 w 2709408"/>
                <a:gd name="connsiteY71" fmla="*/ 1207722 h 3154509"/>
                <a:gd name="connsiteX72" fmla="*/ 1426298 w 2709408"/>
                <a:gd name="connsiteY72" fmla="*/ 1163477 h 3154509"/>
                <a:gd name="connsiteX73" fmla="*/ 1305851 w 2709408"/>
                <a:gd name="connsiteY73" fmla="*/ 1015995 h 3154509"/>
                <a:gd name="connsiteX74" fmla="*/ 1337808 w 2709408"/>
                <a:gd name="connsiteY74" fmla="*/ 1015993 h 3154509"/>
                <a:gd name="connsiteX75" fmla="*/ 1308311 w 2709408"/>
                <a:gd name="connsiteY75" fmla="*/ 898006 h 3154509"/>
                <a:gd name="connsiteX76" fmla="*/ 1264066 w 2709408"/>
                <a:gd name="connsiteY76" fmla="*/ 750522 h 3154509"/>
                <a:gd name="connsiteX77" fmla="*/ 1305852 w 2709408"/>
                <a:gd name="connsiteY77" fmla="*/ 482595 h 3154509"/>
                <a:gd name="connsiteX78" fmla="*/ 1305852 w 2709408"/>
                <a:gd name="connsiteY78" fmla="*/ 25395 h 3154509"/>
                <a:gd name="connsiteX79" fmla="*/ 1229652 w 2709408"/>
                <a:gd name="connsiteY79" fmla="*/ 25394 h 3154509"/>
                <a:gd name="connsiteX80" fmla="*/ 1077252 w 2709408"/>
                <a:gd name="connsiteY80" fmla="*/ 25395 h 3154509"/>
                <a:gd name="connsiteX81" fmla="*/ 772452 w 2709408"/>
                <a:gd name="connsiteY81" fmla="*/ 25394 h 3154509"/>
                <a:gd name="connsiteX82" fmla="*/ 467652 w 2709408"/>
                <a:gd name="connsiteY82" fmla="*/ 25394 h 3154509"/>
                <a:gd name="connsiteX83" fmla="*/ 143188 w 2709408"/>
                <a:gd name="connsiteY83" fmla="*/ 27851 h 3154509"/>
                <a:gd name="connsiteX84" fmla="*/ 10452 w 2709408"/>
                <a:gd name="connsiteY84" fmla="*/ 25394 h 3154509"/>
                <a:gd name="connsiteX85" fmla="*/ 10452 w 2709408"/>
                <a:gd name="connsiteY85"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54698 w 2709408"/>
                <a:gd name="connsiteY6" fmla="*/ 824264 h 3154509"/>
                <a:gd name="connsiteX7" fmla="*/ 157937 w 2709408"/>
                <a:gd name="connsiteY7" fmla="*/ 956999 h 3154509"/>
                <a:gd name="connsiteX8" fmla="*/ 187434 w 2709408"/>
                <a:gd name="connsiteY8" fmla="*/ 1001245 h 3154509"/>
                <a:gd name="connsiteX9" fmla="*/ 202182 w 2709408"/>
                <a:gd name="connsiteY9" fmla="*/ 1104483 h 3154509"/>
                <a:gd name="connsiteX10" fmla="*/ 261176 w 2709408"/>
                <a:gd name="connsiteY10" fmla="*/ 1192974 h 3154509"/>
                <a:gd name="connsiteX11" fmla="*/ 275924 w 2709408"/>
                <a:gd name="connsiteY11" fmla="*/ 1266716 h 3154509"/>
                <a:gd name="connsiteX12" fmla="*/ 334918 w 2709408"/>
                <a:gd name="connsiteY12" fmla="*/ 1355206 h 3154509"/>
                <a:gd name="connsiteX13" fmla="*/ 393911 w 2709408"/>
                <a:gd name="connsiteY13" fmla="*/ 1487941 h 3154509"/>
                <a:gd name="connsiteX14" fmla="*/ 467653 w 2709408"/>
                <a:gd name="connsiteY14" fmla="*/ 1620677 h 3154509"/>
                <a:gd name="connsiteX15" fmla="*/ 511898 w 2709408"/>
                <a:gd name="connsiteY15" fmla="*/ 1650174 h 3154509"/>
                <a:gd name="connsiteX16" fmla="*/ 526647 w 2709408"/>
                <a:gd name="connsiteY16" fmla="*/ 1694419 h 3154509"/>
                <a:gd name="connsiteX17" fmla="*/ 585640 w 2709408"/>
                <a:gd name="connsiteY17" fmla="*/ 1782909 h 3154509"/>
                <a:gd name="connsiteX18" fmla="*/ 600388 w 2709408"/>
                <a:gd name="connsiteY18" fmla="*/ 1827154 h 3154509"/>
                <a:gd name="connsiteX19" fmla="*/ 688879 w 2709408"/>
                <a:gd name="connsiteY19" fmla="*/ 1959890 h 3154509"/>
                <a:gd name="connsiteX20" fmla="*/ 718376 w 2709408"/>
                <a:gd name="connsiteY20" fmla="*/ 2004135 h 3154509"/>
                <a:gd name="connsiteX21" fmla="*/ 747872 w 2709408"/>
                <a:gd name="connsiteY21" fmla="*/ 2077877 h 3154509"/>
                <a:gd name="connsiteX22" fmla="*/ 880608 w 2709408"/>
                <a:gd name="connsiteY22" fmla="*/ 2195864 h 3154509"/>
                <a:gd name="connsiteX23" fmla="*/ 954350 w 2709408"/>
                <a:gd name="connsiteY23" fmla="*/ 2328599 h 3154509"/>
                <a:gd name="connsiteX24" fmla="*/ 1013343 w 2709408"/>
                <a:gd name="connsiteY24" fmla="*/ 2417090 h 3154509"/>
                <a:gd name="connsiteX25" fmla="*/ 1042840 w 2709408"/>
                <a:gd name="connsiteY25" fmla="*/ 2461335 h 3154509"/>
                <a:gd name="connsiteX26" fmla="*/ 1087085 w 2709408"/>
                <a:gd name="connsiteY26" fmla="*/ 2490832 h 3154509"/>
                <a:gd name="connsiteX27" fmla="*/ 1116582 w 2709408"/>
                <a:gd name="connsiteY27" fmla="*/ 2535077 h 3154509"/>
                <a:gd name="connsiteX28" fmla="*/ 1205072 w 2709408"/>
                <a:gd name="connsiteY28" fmla="*/ 2608819 h 3154509"/>
                <a:gd name="connsiteX29" fmla="*/ 1234569 w 2709408"/>
                <a:gd name="connsiteY29" fmla="*/ 2653064 h 3154509"/>
                <a:gd name="connsiteX30" fmla="*/ 1323059 w 2709408"/>
                <a:gd name="connsiteY30" fmla="*/ 2682561 h 3154509"/>
                <a:gd name="connsiteX31" fmla="*/ 1396801 w 2709408"/>
                <a:gd name="connsiteY31" fmla="*/ 2756303 h 3154509"/>
                <a:gd name="connsiteX32" fmla="*/ 1485292 w 2709408"/>
                <a:gd name="connsiteY32" fmla="*/ 2844793 h 3154509"/>
                <a:gd name="connsiteX33" fmla="*/ 1529537 w 2709408"/>
                <a:gd name="connsiteY33" fmla="*/ 2889038 h 3154509"/>
                <a:gd name="connsiteX34" fmla="*/ 1618027 w 2709408"/>
                <a:gd name="connsiteY34" fmla="*/ 2933283 h 3154509"/>
                <a:gd name="connsiteX35" fmla="*/ 1691769 w 2709408"/>
                <a:gd name="connsiteY35" fmla="*/ 3021774 h 3154509"/>
                <a:gd name="connsiteX36" fmla="*/ 1736014 w 2709408"/>
                <a:gd name="connsiteY36" fmla="*/ 3066019 h 3154509"/>
                <a:gd name="connsiteX37" fmla="*/ 1868750 w 2709408"/>
                <a:gd name="connsiteY37" fmla="*/ 3125012 h 3154509"/>
                <a:gd name="connsiteX38" fmla="*/ 2016234 w 2709408"/>
                <a:gd name="connsiteY38" fmla="*/ 3154509 h 3154509"/>
                <a:gd name="connsiteX39" fmla="*/ 2414440 w 2709408"/>
                <a:gd name="connsiteY39" fmla="*/ 3139761 h 3154509"/>
                <a:gd name="connsiteX40" fmla="*/ 2517679 w 2709408"/>
                <a:gd name="connsiteY40" fmla="*/ 3125012 h 3154509"/>
                <a:gd name="connsiteX41" fmla="*/ 2635666 w 2709408"/>
                <a:gd name="connsiteY41" fmla="*/ 3110264 h 3154509"/>
                <a:gd name="connsiteX42" fmla="*/ 2679911 w 2709408"/>
                <a:gd name="connsiteY42" fmla="*/ 3095516 h 3154509"/>
                <a:gd name="connsiteX43" fmla="*/ 2694659 w 2709408"/>
                <a:gd name="connsiteY43" fmla="*/ 3051270 h 3154509"/>
                <a:gd name="connsiteX44" fmla="*/ 2709408 w 2709408"/>
                <a:gd name="connsiteY44" fmla="*/ 2977528 h 3154509"/>
                <a:gd name="connsiteX45" fmla="*/ 2694659 w 2709408"/>
                <a:gd name="connsiteY45" fmla="*/ 2815296 h 3154509"/>
                <a:gd name="connsiteX46" fmla="*/ 2650414 w 2709408"/>
                <a:gd name="connsiteY46" fmla="*/ 2682561 h 3154509"/>
                <a:gd name="connsiteX47" fmla="*/ 2620918 w 2709408"/>
                <a:gd name="connsiteY47" fmla="*/ 2594070 h 3154509"/>
                <a:gd name="connsiteX48" fmla="*/ 2606169 w 2709408"/>
                <a:gd name="connsiteY48" fmla="*/ 2549825 h 3154509"/>
                <a:gd name="connsiteX49" fmla="*/ 2576672 w 2709408"/>
                <a:gd name="connsiteY49" fmla="*/ 2505580 h 3154509"/>
                <a:gd name="connsiteX50" fmla="*/ 2532427 w 2709408"/>
                <a:gd name="connsiteY50" fmla="*/ 2417090 h 3154509"/>
                <a:gd name="connsiteX51" fmla="*/ 2517679 w 2709408"/>
                <a:gd name="connsiteY51" fmla="*/ 2372845 h 3154509"/>
                <a:gd name="connsiteX52" fmla="*/ 2473434 w 2709408"/>
                <a:gd name="connsiteY52" fmla="*/ 2328599 h 3154509"/>
                <a:gd name="connsiteX53" fmla="*/ 2443937 w 2709408"/>
                <a:gd name="connsiteY53" fmla="*/ 2284354 h 3154509"/>
                <a:gd name="connsiteX54" fmla="*/ 2399692 w 2709408"/>
                <a:gd name="connsiteY54" fmla="*/ 2240109 h 3154509"/>
                <a:gd name="connsiteX55" fmla="*/ 2370195 w 2709408"/>
                <a:gd name="connsiteY55" fmla="*/ 2195864 h 3154509"/>
                <a:gd name="connsiteX56" fmla="*/ 2237459 w 2709408"/>
                <a:gd name="connsiteY56" fmla="*/ 2107374 h 3154509"/>
                <a:gd name="connsiteX57" fmla="*/ 2193214 w 2709408"/>
                <a:gd name="connsiteY57" fmla="*/ 2077877 h 3154509"/>
                <a:gd name="connsiteX58" fmla="*/ 2163718 w 2709408"/>
                <a:gd name="connsiteY58" fmla="*/ 2033632 h 3154509"/>
                <a:gd name="connsiteX59" fmla="*/ 2119472 w 2709408"/>
                <a:gd name="connsiteY59" fmla="*/ 2018883 h 3154509"/>
                <a:gd name="connsiteX60" fmla="*/ 2075227 w 2709408"/>
                <a:gd name="connsiteY60" fmla="*/ 1989387 h 3154509"/>
                <a:gd name="connsiteX61" fmla="*/ 2030982 w 2709408"/>
                <a:gd name="connsiteY61" fmla="*/ 1974638 h 3154509"/>
                <a:gd name="connsiteX62" fmla="*/ 1942492 w 2709408"/>
                <a:gd name="connsiteY62" fmla="*/ 1915645 h 3154509"/>
                <a:gd name="connsiteX63" fmla="*/ 1898247 w 2709408"/>
                <a:gd name="connsiteY63" fmla="*/ 1886148 h 3154509"/>
                <a:gd name="connsiteX64" fmla="*/ 1824505 w 2709408"/>
                <a:gd name="connsiteY64" fmla="*/ 1797658 h 3154509"/>
                <a:gd name="connsiteX65" fmla="*/ 1721266 w 2709408"/>
                <a:gd name="connsiteY65" fmla="*/ 1679670 h 3154509"/>
                <a:gd name="connsiteX66" fmla="*/ 1677021 w 2709408"/>
                <a:gd name="connsiteY66" fmla="*/ 1591180 h 3154509"/>
                <a:gd name="connsiteX67" fmla="*/ 1647524 w 2709408"/>
                <a:gd name="connsiteY67" fmla="*/ 1502690 h 3154509"/>
                <a:gd name="connsiteX68" fmla="*/ 1618027 w 2709408"/>
                <a:gd name="connsiteY68" fmla="*/ 1414199 h 3154509"/>
                <a:gd name="connsiteX69" fmla="*/ 1603279 w 2709408"/>
                <a:gd name="connsiteY69" fmla="*/ 1369954 h 3154509"/>
                <a:gd name="connsiteX70" fmla="*/ 1529537 w 2709408"/>
                <a:gd name="connsiteY70" fmla="*/ 1281464 h 3154509"/>
                <a:gd name="connsiteX71" fmla="*/ 1455795 w 2709408"/>
                <a:gd name="connsiteY71" fmla="*/ 1207722 h 3154509"/>
                <a:gd name="connsiteX72" fmla="*/ 1426298 w 2709408"/>
                <a:gd name="connsiteY72" fmla="*/ 1163477 h 3154509"/>
                <a:gd name="connsiteX73" fmla="*/ 1337808 w 2709408"/>
                <a:gd name="connsiteY73" fmla="*/ 1015993 h 3154509"/>
                <a:gd name="connsiteX74" fmla="*/ 1308311 w 2709408"/>
                <a:gd name="connsiteY74" fmla="*/ 898006 h 3154509"/>
                <a:gd name="connsiteX75" fmla="*/ 1264066 w 2709408"/>
                <a:gd name="connsiteY75" fmla="*/ 750522 h 3154509"/>
                <a:gd name="connsiteX76" fmla="*/ 1305852 w 2709408"/>
                <a:gd name="connsiteY76" fmla="*/ 482595 h 3154509"/>
                <a:gd name="connsiteX77" fmla="*/ 1305852 w 2709408"/>
                <a:gd name="connsiteY77" fmla="*/ 25395 h 3154509"/>
                <a:gd name="connsiteX78" fmla="*/ 1229652 w 2709408"/>
                <a:gd name="connsiteY78" fmla="*/ 25394 h 3154509"/>
                <a:gd name="connsiteX79" fmla="*/ 1077252 w 2709408"/>
                <a:gd name="connsiteY79" fmla="*/ 25395 h 3154509"/>
                <a:gd name="connsiteX80" fmla="*/ 772452 w 2709408"/>
                <a:gd name="connsiteY80" fmla="*/ 25394 h 3154509"/>
                <a:gd name="connsiteX81" fmla="*/ 467652 w 2709408"/>
                <a:gd name="connsiteY81" fmla="*/ 25394 h 3154509"/>
                <a:gd name="connsiteX82" fmla="*/ 143188 w 2709408"/>
                <a:gd name="connsiteY82" fmla="*/ 27851 h 3154509"/>
                <a:gd name="connsiteX83" fmla="*/ 10452 w 2709408"/>
                <a:gd name="connsiteY83" fmla="*/ 25394 h 3154509"/>
                <a:gd name="connsiteX84" fmla="*/ 10452 w 2709408"/>
                <a:gd name="connsiteY84"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54698 w 2709408"/>
                <a:gd name="connsiteY6" fmla="*/ 824264 h 3154509"/>
                <a:gd name="connsiteX7" fmla="*/ 157937 w 2709408"/>
                <a:gd name="connsiteY7" fmla="*/ 956999 h 3154509"/>
                <a:gd name="connsiteX8" fmla="*/ 202182 w 2709408"/>
                <a:gd name="connsiteY8" fmla="*/ 1104483 h 3154509"/>
                <a:gd name="connsiteX9" fmla="*/ 261176 w 2709408"/>
                <a:gd name="connsiteY9" fmla="*/ 1192974 h 3154509"/>
                <a:gd name="connsiteX10" fmla="*/ 275924 w 2709408"/>
                <a:gd name="connsiteY10" fmla="*/ 1266716 h 3154509"/>
                <a:gd name="connsiteX11" fmla="*/ 334918 w 2709408"/>
                <a:gd name="connsiteY11" fmla="*/ 1355206 h 3154509"/>
                <a:gd name="connsiteX12" fmla="*/ 393911 w 2709408"/>
                <a:gd name="connsiteY12" fmla="*/ 1487941 h 3154509"/>
                <a:gd name="connsiteX13" fmla="*/ 467653 w 2709408"/>
                <a:gd name="connsiteY13" fmla="*/ 1620677 h 3154509"/>
                <a:gd name="connsiteX14" fmla="*/ 511898 w 2709408"/>
                <a:gd name="connsiteY14" fmla="*/ 1650174 h 3154509"/>
                <a:gd name="connsiteX15" fmla="*/ 526647 w 2709408"/>
                <a:gd name="connsiteY15" fmla="*/ 1694419 h 3154509"/>
                <a:gd name="connsiteX16" fmla="*/ 585640 w 2709408"/>
                <a:gd name="connsiteY16" fmla="*/ 1782909 h 3154509"/>
                <a:gd name="connsiteX17" fmla="*/ 600388 w 2709408"/>
                <a:gd name="connsiteY17" fmla="*/ 1827154 h 3154509"/>
                <a:gd name="connsiteX18" fmla="*/ 688879 w 2709408"/>
                <a:gd name="connsiteY18" fmla="*/ 1959890 h 3154509"/>
                <a:gd name="connsiteX19" fmla="*/ 718376 w 2709408"/>
                <a:gd name="connsiteY19" fmla="*/ 2004135 h 3154509"/>
                <a:gd name="connsiteX20" fmla="*/ 747872 w 2709408"/>
                <a:gd name="connsiteY20" fmla="*/ 2077877 h 3154509"/>
                <a:gd name="connsiteX21" fmla="*/ 880608 w 2709408"/>
                <a:gd name="connsiteY21" fmla="*/ 2195864 h 3154509"/>
                <a:gd name="connsiteX22" fmla="*/ 954350 w 2709408"/>
                <a:gd name="connsiteY22" fmla="*/ 2328599 h 3154509"/>
                <a:gd name="connsiteX23" fmla="*/ 1013343 w 2709408"/>
                <a:gd name="connsiteY23" fmla="*/ 2417090 h 3154509"/>
                <a:gd name="connsiteX24" fmla="*/ 1042840 w 2709408"/>
                <a:gd name="connsiteY24" fmla="*/ 2461335 h 3154509"/>
                <a:gd name="connsiteX25" fmla="*/ 1087085 w 2709408"/>
                <a:gd name="connsiteY25" fmla="*/ 2490832 h 3154509"/>
                <a:gd name="connsiteX26" fmla="*/ 1116582 w 2709408"/>
                <a:gd name="connsiteY26" fmla="*/ 2535077 h 3154509"/>
                <a:gd name="connsiteX27" fmla="*/ 1205072 w 2709408"/>
                <a:gd name="connsiteY27" fmla="*/ 2608819 h 3154509"/>
                <a:gd name="connsiteX28" fmla="*/ 1234569 w 2709408"/>
                <a:gd name="connsiteY28" fmla="*/ 2653064 h 3154509"/>
                <a:gd name="connsiteX29" fmla="*/ 1323059 w 2709408"/>
                <a:gd name="connsiteY29" fmla="*/ 2682561 h 3154509"/>
                <a:gd name="connsiteX30" fmla="*/ 1396801 w 2709408"/>
                <a:gd name="connsiteY30" fmla="*/ 2756303 h 3154509"/>
                <a:gd name="connsiteX31" fmla="*/ 1485292 w 2709408"/>
                <a:gd name="connsiteY31" fmla="*/ 2844793 h 3154509"/>
                <a:gd name="connsiteX32" fmla="*/ 1529537 w 2709408"/>
                <a:gd name="connsiteY32" fmla="*/ 2889038 h 3154509"/>
                <a:gd name="connsiteX33" fmla="*/ 1618027 w 2709408"/>
                <a:gd name="connsiteY33" fmla="*/ 2933283 h 3154509"/>
                <a:gd name="connsiteX34" fmla="*/ 1691769 w 2709408"/>
                <a:gd name="connsiteY34" fmla="*/ 3021774 h 3154509"/>
                <a:gd name="connsiteX35" fmla="*/ 1736014 w 2709408"/>
                <a:gd name="connsiteY35" fmla="*/ 3066019 h 3154509"/>
                <a:gd name="connsiteX36" fmla="*/ 1868750 w 2709408"/>
                <a:gd name="connsiteY36" fmla="*/ 3125012 h 3154509"/>
                <a:gd name="connsiteX37" fmla="*/ 2016234 w 2709408"/>
                <a:gd name="connsiteY37" fmla="*/ 3154509 h 3154509"/>
                <a:gd name="connsiteX38" fmla="*/ 2414440 w 2709408"/>
                <a:gd name="connsiteY38" fmla="*/ 3139761 h 3154509"/>
                <a:gd name="connsiteX39" fmla="*/ 2517679 w 2709408"/>
                <a:gd name="connsiteY39" fmla="*/ 3125012 h 3154509"/>
                <a:gd name="connsiteX40" fmla="*/ 2635666 w 2709408"/>
                <a:gd name="connsiteY40" fmla="*/ 3110264 h 3154509"/>
                <a:gd name="connsiteX41" fmla="*/ 2679911 w 2709408"/>
                <a:gd name="connsiteY41" fmla="*/ 3095516 h 3154509"/>
                <a:gd name="connsiteX42" fmla="*/ 2694659 w 2709408"/>
                <a:gd name="connsiteY42" fmla="*/ 3051270 h 3154509"/>
                <a:gd name="connsiteX43" fmla="*/ 2709408 w 2709408"/>
                <a:gd name="connsiteY43" fmla="*/ 2977528 h 3154509"/>
                <a:gd name="connsiteX44" fmla="*/ 2694659 w 2709408"/>
                <a:gd name="connsiteY44" fmla="*/ 2815296 h 3154509"/>
                <a:gd name="connsiteX45" fmla="*/ 2650414 w 2709408"/>
                <a:gd name="connsiteY45" fmla="*/ 2682561 h 3154509"/>
                <a:gd name="connsiteX46" fmla="*/ 2620918 w 2709408"/>
                <a:gd name="connsiteY46" fmla="*/ 2594070 h 3154509"/>
                <a:gd name="connsiteX47" fmla="*/ 2606169 w 2709408"/>
                <a:gd name="connsiteY47" fmla="*/ 2549825 h 3154509"/>
                <a:gd name="connsiteX48" fmla="*/ 2576672 w 2709408"/>
                <a:gd name="connsiteY48" fmla="*/ 2505580 h 3154509"/>
                <a:gd name="connsiteX49" fmla="*/ 2532427 w 2709408"/>
                <a:gd name="connsiteY49" fmla="*/ 2417090 h 3154509"/>
                <a:gd name="connsiteX50" fmla="*/ 2517679 w 2709408"/>
                <a:gd name="connsiteY50" fmla="*/ 2372845 h 3154509"/>
                <a:gd name="connsiteX51" fmla="*/ 2473434 w 2709408"/>
                <a:gd name="connsiteY51" fmla="*/ 2328599 h 3154509"/>
                <a:gd name="connsiteX52" fmla="*/ 2443937 w 2709408"/>
                <a:gd name="connsiteY52" fmla="*/ 2284354 h 3154509"/>
                <a:gd name="connsiteX53" fmla="*/ 2399692 w 2709408"/>
                <a:gd name="connsiteY53" fmla="*/ 2240109 h 3154509"/>
                <a:gd name="connsiteX54" fmla="*/ 2370195 w 2709408"/>
                <a:gd name="connsiteY54" fmla="*/ 2195864 h 3154509"/>
                <a:gd name="connsiteX55" fmla="*/ 2237459 w 2709408"/>
                <a:gd name="connsiteY55" fmla="*/ 2107374 h 3154509"/>
                <a:gd name="connsiteX56" fmla="*/ 2193214 w 2709408"/>
                <a:gd name="connsiteY56" fmla="*/ 2077877 h 3154509"/>
                <a:gd name="connsiteX57" fmla="*/ 2163718 w 2709408"/>
                <a:gd name="connsiteY57" fmla="*/ 2033632 h 3154509"/>
                <a:gd name="connsiteX58" fmla="*/ 2119472 w 2709408"/>
                <a:gd name="connsiteY58" fmla="*/ 2018883 h 3154509"/>
                <a:gd name="connsiteX59" fmla="*/ 2075227 w 2709408"/>
                <a:gd name="connsiteY59" fmla="*/ 1989387 h 3154509"/>
                <a:gd name="connsiteX60" fmla="*/ 2030982 w 2709408"/>
                <a:gd name="connsiteY60" fmla="*/ 1974638 h 3154509"/>
                <a:gd name="connsiteX61" fmla="*/ 1942492 w 2709408"/>
                <a:gd name="connsiteY61" fmla="*/ 1915645 h 3154509"/>
                <a:gd name="connsiteX62" fmla="*/ 1898247 w 2709408"/>
                <a:gd name="connsiteY62" fmla="*/ 1886148 h 3154509"/>
                <a:gd name="connsiteX63" fmla="*/ 1824505 w 2709408"/>
                <a:gd name="connsiteY63" fmla="*/ 1797658 h 3154509"/>
                <a:gd name="connsiteX64" fmla="*/ 1721266 w 2709408"/>
                <a:gd name="connsiteY64" fmla="*/ 1679670 h 3154509"/>
                <a:gd name="connsiteX65" fmla="*/ 1677021 w 2709408"/>
                <a:gd name="connsiteY65" fmla="*/ 1591180 h 3154509"/>
                <a:gd name="connsiteX66" fmla="*/ 1647524 w 2709408"/>
                <a:gd name="connsiteY66" fmla="*/ 1502690 h 3154509"/>
                <a:gd name="connsiteX67" fmla="*/ 1618027 w 2709408"/>
                <a:gd name="connsiteY67" fmla="*/ 1414199 h 3154509"/>
                <a:gd name="connsiteX68" fmla="*/ 1603279 w 2709408"/>
                <a:gd name="connsiteY68" fmla="*/ 1369954 h 3154509"/>
                <a:gd name="connsiteX69" fmla="*/ 1529537 w 2709408"/>
                <a:gd name="connsiteY69" fmla="*/ 1281464 h 3154509"/>
                <a:gd name="connsiteX70" fmla="*/ 1455795 w 2709408"/>
                <a:gd name="connsiteY70" fmla="*/ 1207722 h 3154509"/>
                <a:gd name="connsiteX71" fmla="*/ 1426298 w 2709408"/>
                <a:gd name="connsiteY71" fmla="*/ 1163477 h 3154509"/>
                <a:gd name="connsiteX72" fmla="*/ 1337808 w 2709408"/>
                <a:gd name="connsiteY72" fmla="*/ 1015993 h 3154509"/>
                <a:gd name="connsiteX73" fmla="*/ 1308311 w 2709408"/>
                <a:gd name="connsiteY73" fmla="*/ 898006 h 3154509"/>
                <a:gd name="connsiteX74" fmla="*/ 1264066 w 2709408"/>
                <a:gd name="connsiteY74" fmla="*/ 750522 h 3154509"/>
                <a:gd name="connsiteX75" fmla="*/ 1305852 w 2709408"/>
                <a:gd name="connsiteY75" fmla="*/ 482595 h 3154509"/>
                <a:gd name="connsiteX76" fmla="*/ 1305852 w 2709408"/>
                <a:gd name="connsiteY76" fmla="*/ 25395 h 3154509"/>
                <a:gd name="connsiteX77" fmla="*/ 1229652 w 2709408"/>
                <a:gd name="connsiteY77" fmla="*/ 25394 h 3154509"/>
                <a:gd name="connsiteX78" fmla="*/ 1077252 w 2709408"/>
                <a:gd name="connsiteY78" fmla="*/ 25395 h 3154509"/>
                <a:gd name="connsiteX79" fmla="*/ 772452 w 2709408"/>
                <a:gd name="connsiteY79" fmla="*/ 25394 h 3154509"/>
                <a:gd name="connsiteX80" fmla="*/ 467652 w 2709408"/>
                <a:gd name="connsiteY80" fmla="*/ 25394 h 3154509"/>
                <a:gd name="connsiteX81" fmla="*/ 143188 w 2709408"/>
                <a:gd name="connsiteY81" fmla="*/ 27851 h 3154509"/>
                <a:gd name="connsiteX82" fmla="*/ 10452 w 2709408"/>
                <a:gd name="connsiteY82" fmla="*/ 25394 h 3154509"/>
                <a:gd name="connsiteX83" fmla="*/ 10452 w 2709408"/>
                <a:gd name="connsiteY83"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54698 w 2709408"/>
                <a:gd name="connsiteY6" fmla="*/ 824264 h 3154509"/>
                <a:gd name="connsiteX7" fmla="*/ 202182 w 2709408"/>
                <a:gd name="connsiteY7" fmla="*/ 1104483 h 3154509"/>
                <a:gd name="connsiteX8" fmla="*/ 261176 w 2709408"/>
                <a:gd name="connsiteY8" fmla="*/ 1192974 h 3154509"/>
                <a:gd name="connsiteX9" fmla="*/ 275924 w 2709408"/>
                <a:gd name="connsiteY9" fmla="*/ 1266716 h 3154509"/>
                <a:gd name="connsiteX10" fmla="*/ 334918 w 2709408"/>
                <a:gd name="connsiteY10" fmla="*/ 1355206 h 3154509"/>
                <a:gd name="connsiteX11" fmla="*/ 393911 w 2709408"/>
                <a:gd name="connsiteY11" fmla="*/ 1487941 h 3154509"/>
                <a:gd name="connsiteX12" fmla="*/ 467653 w 2709408"/>
                <a:gd name="connsiteY12" fmla="*/ 1620677 h 3154509"/>
                <a:gd name="connsiteX13" fmla="*/ 511898 w 2709408"/>
                <a:gd name="connsiteY13" fmla="*/ 1650174 h 3154509"/>
                <a:gd name="connsiteX14" fmla="*/ 526647 w 2709408"/>
                <a:gd name="connsiteY14" fmla="*/ 1694419 h 3154509"/>
                <a:gd name="connsiteX15" fmla="*/ 585640 w 2709408"/>
                <a:gd name="connsiteY15" fmla="*/ 1782909 h 3154509"/>
                <a:gd name="connsiteX16" fmla="*/ 600388 w 2709408"/>
                <a:gd name="connsiteY16" fmla="*/ 1827154 h 3154509"/>
                <a:gd name="connsiteX17" fmla="*/ 688879 w 2709408"/>
                <a:gd name="connsiteY17" fmla="*/ 1959890 h 3154509"/>
                <a:gd name="connsiteX18" fmla="*/ 718376 w 2709408"/>
                <a:gd name="connsiteY18" fmla="*/ 2004135 h 3154509"/>
                <a:gd name="connsiteX19" fmla="*/ 747872 w 2709408"/>
                <a:gd name="connsiteY19" fmla="*/ 2077877 h 3154509"/>
                <a:gd name="connsiteX20" fmla="*/ 880608 w 2709408"/>
                <a:gd name="connsiteY20" fmla="*/ 2195864 h 3154509"/>
                <a:gd name="connsiteX21" fmla="*/ 954350 w 2709408"/>
                <a:gd name="connsiteY21" fmla="*/ 2328599 h 3154509"/>
                <a:gd name="connsiteX22" fmla="*/ 1013343 w 2709408"/>
                <a:gd name="connsiteY22" fmla="*/ 2417090 h 3154509"/>
                <a:gd name="connsiteX23" fmla="*/ 1042840 w 2709408"/>
                <a:gd name="connsiteY23" fmla="*/ 2461335 h 3154509"/>
                <a:gd name="connsiteX24" fmla="*/ 1087085 w 2709408"/>
                <a:gd name="connsiteY24" fmla="*/ 2490832 h 3154509"/>
                <a:gd name="connsiteX25" fmla="*/ 1116582 w 2709408"/>
                <a:gd name="connsiteY25" fmla="*/ 2535077 h 3154509"/>
                <a:gd name="connsiteX26" fmla="*/ 1205072 w 2709408"/>
                <a:gd name="connsiteY26" fmla="*/ 2608819 h 3154509"/>
                <a:gd name="connsiteX27" fmla="*/ 1234569 w 2709408"/>
                <a:gd name="connsiteY27" fmla="*/ 2653064 h 3154509"/>
                <a:gd name="connsiteX28" fmla="*/ 1323059 w 2709408"/>
                <a:gd name="connsiteY28" fmla="*/ 2682561 h 3154509"/>
                <a:gd name="connsiteX29" fmla="*/ 1396801 w 2709408"/>
                <a:gd name="connsiteY29" fmla="*/ 2756303 h 3154509"/>
                <a:gd name="connsiteX30" fmla="*/ 1485292 w 2709408"/>
                <a:gd name="connsiteY30" fmla="*/ 2844793 h 3154509"/>
                <a:gd name="connsiteX31" fmla="*/ 1529537 w 2709408"/>
                <a:gd name="connsiteY31" fmla="*/ 2889038 h 3154509"/>
                <a:gd name="connsiteX32" fmla="*/ 1618027 w 2709408"/>
                <a:gd name="connsiteY32" fmla="*/ 2933283 h 3154509"/>
                <a:gd name="connsiteX33" fmla="*/ 1691769 w 2709408"/>
                <a:gd name="connsiteY33" fmla="*/ 3021774 h 3154509"/>
                <a:gd name="connsiteX34" fmla="*/ 1736014 w 2709408"/>
                <a:gd name="connsiteY34" fmla="*/ 3066019 h 3154509"/>
                <a:gd name="connsiteX35" fmla="*/ 1868750 w 2709408"/>
                <a:gd name="connsiteY35" fmla="*/ 3125012 h 3154509"/>
                <a:gd name="connsiteX36" fmla="*/ 2016234 w 2709408"/>
                <a:gd name="connsiteY36" fmla="*/ 3154509 h 3154509"/>
                <a:gd name="connsiteX37" fmla="*/ 2414440 w 2709408"/>
                <a:gd name="connsiteY37" fmla="*/ 3139761 h 3154509"/>
                <a:gd name="connsiteX38" fmla="*/ 2517679 w 2709408"/>
                <a:gd name="connsiteY38" fmla="*/ 3125012 h 3154509"/>
                <a:gd name="connsiteX39" fmla="*/ 2635666 w 2709408"/>
                <a:gd name="connsiteY39" fmla="*/ 3110264 h 3154509"/>
                <a:gd name="connsiteX40" fmla="*/ 2679911 w 2709408"/>
                <a:gd name="connsiteY40" fmla="*/ 3095516 h 3154509"/>
                <a:gd name="connsiteX41" fmla="*/ 2694659 w 2709408"/>
                <a:gd name="connsiteY41" fmla="*/ 3051270 h 3154509"/>
                <a:gd name="connsiteX42" fmla="*/ 2709408 w 2709408"/>
                <a:gd name="connsiteY42" fmla="*/ 2977528 h 3154509"/>
                <a:gd name="connsiteX43" fmla="*/ 2694659 w 2709408"/>
                <a:gd name="connsiteY43" fmla="*/ 2815296 h 3154509"/>
                <a:gd name="connsiteX44" fmla="*/ 2650414 w 2709408"/>
                <a:gd name="connsiteY44" fmla="*/ 2682561 h 3154509"/>
                <a:gd name="connsiteX45" fmla="*/ 2620918 w 2709408"/>
                <a:gd name="connsiteY45" fmla="*/ 2594070 h 3154509"/>
                <a:gd name="connsiteX46" fmla="*/ 2606169 w 2709408"/>
                <a:gd name="connsiteY46" fmla="*/ 2549825 h 3154509"/>
                <a:gd name="connsiteX47" fmla="*/ 2576672 w 2709408"/>
                <a:gd name="connsiteY47" fmla="*/ 2505580 h 3154509"/>
                <a:gd name="connsiteX48" fmla="*/ 2532427 w 2709408"/>
                <a:gd name="connsiteY48" fmla="*/ 2417090 h 3154509"/>
                <a:gd name="connsiteX49" fmla="*/ 2517679 w 2709408"/>
                <a:gd name="connsiteY49" fmla="*/ 2372845 h 3154509"/>
                <a:gd name="connsiteX50" fmla="*/ 2473434 w 2709408"/>
                <a:gd name="connsiteY50" fmla="*/ 2328599 h 3154509"/>
                <a:gd name="connsiteX51" fmla="*/ 2443937 w 2709408"/>
                <a:gd name="connsiteY51" fmla="*/ 2284354 h 3154509"/>
                <a:gd name="connsiteX52" fmla="*/ 2399692 w 2709408"/>
                <a:gd name="connsiteY52" fmla="*/ 2240109 h 3154509"/>
                <a:gd name="connsiteX53" fmla="*/ 2370195 w 2709408"/>
                <a:gd name="connsiteY53" fmla="*/ 2195864 h 3154509"/>
                <a:gd name="connsiteX54" fmla="*/ 2237459 w 2709408"/>
                <a:gd name="connsiteY54" fmla="*/ 2107374 h 3154509"/>
                <a:gd name="connsiteX55" fmla="*/ 2193214 w 2709408"/>
                <a:gd name="connsiteY55" fmla="*/ 2077877 h 3154509"/>
                <a:gd name="connsiteX56" fmla="*/ 2163718 w 2709408"/>
                <a:gd name="connsiteY56" fmla="*/ 2033632 h 3154509"/>
                <a:gd name="connsiteX57" fmla="*/ 2119472 w 2709408"/>
                <a:gd name="connsiteY57" fmla="*/ 2018883 h 3154509"/>
                <a:gd name="connsiteX58" fmla="*/ 2075227 w 2709408"/>
                <a:gd name="connsiteY58" fmla="*/ 1989387 h 3154509"/>
                <a:gd name="connsiteX59" fmla="*/ 2030982 w 2709408"/>
                <a:gd name="connsiteY59" fmla="*/ 1974638 h 3154509"/>
                <a:gd name="connsiteX60" fmla="*/ 1942492 w 2709408"/>
                <a:gd name="connsiteY60" fmla="*/ 1915645 h 3154509"/>
                <a:gd name="connsiteX61" fmla="*/ 1898247 w 2709408"/>
                <a:gd name="connsiteY61" fmla="*/ 1886148 h 3154509"/>
                <a:gd name="connsiteX62" fmla="*/ 1824505 w 2709408"/>
                <a:gd name="connsiteY62" fmla="*/ 1797658 h 3154509"/>
                <a:gd name="connsiteX63" fmla="*/ 1721266 w 2709408"/>
                <a:gd name="connsiteY63" fmla="*/ 1679670 h 3154509"/>
                <a:gd name="connsiteX64" fmla="*/ 1677021 w 2709408"/>
                <a:gd name="connsiteY64" fmla="*/ 1591180 h 3154509"/>
                <a:gd name="connsiteX65" fmla="*/ 1647524 w 2709408"/>
                <a:gd name="connsiteY65" fmla="*/ 1502690 h 3154509"/>
                <a:gd name="connsiteX66" fmla="*/ 1618027 w 2709408"/>
                <a:gd name="connsiteY66" fmla="*/ 1414199 h 3154509"/>
                <a:gd name="connsiteX67" fmla="*/ 1603279 w 2709408"/>
                <a:gd name="connsiteY67" fmla="*/ 1369954 h 3154509"/>
                <a:gd name="connsiteX68" fmla="*/ 1529537 w 2709408"/>
                <a:gd name="connsiteY68" fmla="*/ 1281464 h 3154509"/>
                <a:gd name="connsiteX69" fmla="*/ 1455795 w 2709408"/>
                <a:gd name="connsiteY69" fmla="*/ 1207722 h 3154509"/>
                <a:gd name="connsiteX70" fmla="*/ 1426298 w 2709408"/>
                <a:gd name="connsiteY70" fmla="*/ 1163477 h 3154509"/>
                <a:gd name="connsiteX71" fmla="*/ 1337808 w 2709408"/>
                <a:gd name="connsiteY71" fmla="*/ 1015993 h 3154509"/>
                <a:gd name="connsiteX72" fmla="*/ 1308311 w 2709408"/>
                <a:gd name="connsiteY72" fmla="*/ 898006 h 3154509"/>
                <a:gd name="connsiteX73" fmla="*/ 1264066 w 2709408"/>
                <a:gd name="connsiteY73" fmla="*/ 750522 h 3154509"/>
                <a:gd name="connsiteX74" fmla="*/ 1305852 w 2709408"/>
                <a:gd name="connsiteY74" fmla="*/ 482595 h 3154509"/>
                <a:gd name="connsiteX75" fmla="*/ 1305852 w 2709408"/>
                <a:gd name="connsiteY75" fmla="*/ 25395 h 3154509"/>
                <a:gd name="connsiteX76" fmla="*/ 1229652 w 2709408"/>
                <a:gd name="connsiteY76" fmla="*/ 25394 h 3154509"/>
                <a:gd name="connsiteX77" fmla="*/ 1077252 w 2709408"/>
                <a:gd name="connsiteY77" fmla="*/ 25395 h 3154509"/>
                <a:gd name="connsiteX78" fmla="*/ 772452 w 2709408"/>
                <a:gd name="connsiteY78" fmla="*/ 25394 h 3154509"/>
                <a:gd name="connsiteX79" fmla="*/ 467652 w 2709408"/>
                <a:gd name="connsiteY79" fmla="*/ 25394 h 3154509"/>
                <a:gd name="connsiteX80" fmla="*/ 143188 w 2709408"/>
                <a:gd name="connsiteY80" fmla="*/ 27851 h 3154509"/>
                <a:gd name="connsiteX81" fmla="*/ 10452 w 2709408"/>
                <a:gd name="connsiteY81" fmla="*/ 25394 h 3154509"/>
                <a:gd name="connsiteX82" fmla="*/ 10452 w 2709408"/>
                <a:gd name="connsiteY82"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54698 w 2709408"/>
                <a:gd name="connsiteY6" fmla="*/ 824264 h 3154509"/>
                <a:gd name="connsiteX7" fmla="*/ 202182 w 2709408"/>
                <a:gd name="connsiteY7" fmla="*/ 1104483 h 3154509"/>
                <a:gd name="connsiteX8" fmla="*/ 275924 w 2709408"/>
                <a:gd name="connsiteY8" fmla="*/ 1266716 h 3154509"/>
                <a:gd name="connsiteX9" fmla="*/ 334918 w 2709408"/>
                <a:gd name="connsiteY9" fmla="*/ 1355206 h 3154509"/>
                <a:gd name="connsiteX10" fmla="*/ 393911 w 2709408"/>
                <a:gd name="connsiteY10" fmla="*/ 1487941 h 3154509"/>
                <a:gd name="connsiteX11" fmla="*/ 467653 w 2709408"/>
                <a:gd name="connsiteY11" fmla="*/ 1620677 h 3154509"/>
                <a:gd name="connsiteX12" fmla="*/ 511898 w 2709408"/>
                <a:gd name="connsiteY12" fmla="*/ 1650174 h 3154509"/>
                <a:gd name="connsiteX13" fmla="*/ 526647 w 2709408"/>
                <a:gd name="connsiteY13" fmla="*/ 1694419 h 3154509"/>
                <a:gd name="connsiteX14" fmla="*/ 585640 w 2709408"/>
                <a:gd name="connsiteY14" fmla="*/ 1782909 h 3154509"/>
                <a:gd name="connsiteX15" fmla="*/ 600388 w 2709408"/>
                <a:gd name="connsiteY15" fmla="*/ 1827154 h 3154509"/>
                <a:gd name="connsiteX16" fmla="*/ 688879 w 2709408"/>
                <a:gd name="connsiteY16" fmla="*/ 1959890 h 3154509"/>
                <a:gd name="connsiteX17" fmla="*/ 718376 w 2709408"/>
                <a:gd name="connsiteY17" fmla="*/ 2004135 h 3154509"/>
                <a:gd name="connsiteX18" fmla="*/ 747872 w 2709408"/>
                <a:gd name="connsiteY18" fmla="*/ 2077877 h 3154509"/>
                <a:gd name="connsiteX19" fmla="*/ 880608 w 2709408"/>
                <a:gd name="connsiteY19" fmla="*/ 2195864 h 3154509"/>
                <a:gd name="connsiteX20" fmla="*/ 954350 w 2709408"/>
                <a:gd name="connsiteY20" fmla="*/ 2328599 h 3154509"/>
                <a:gd name="connsiteX21" fmla="*/ 1013343 w 2709408"/>
                <a:gd name="connsiteY21" fmla="*/ 2417090 h 3154509"/>
                <a:gd name="connsiteX22" fmla="*/ 1042840 w 2709408"/>
                <a:gd name="connsiteY22" fmla="*/ 2461335 h 3154509"/>
                <a:gd name="connsiteX23" fmla="*/ 1087085 w 2709408"/>
                <a:gd name="connsiteY23" fmla="*/ 2490832 h 3154509"/>
                <a:gd name="connsiteX24" fmla="*/ 1116582 w 2709408"/>
                <a:gd name="connsiteY24" fmla="*/ 2535077 h 3154509"/>
                <a:gd name="connsiteX25" fmla="*/ 1205072 w 2709408"/>
                <a:gd name="connsiteY25" fmla="*/ 2608819 h 3154509"/>
                <a:gd name="connsiteX26" fmla="*/ 1234569 w 2709408"/>
                <a:gd name="connsiteY26" fmla="*/ 2653064 h 3154509"/>
                <a:gd name="connsiteX27" fmla="*/ 1323059 w 2709408"/>
                <a:gd name="connsiteY27" fmla="*/ 2682561 h 3154509"/>
                <a:gd name="connsiteX28" fmla="*/ 1396801 w 2709408"/>
                <a:gd name="connsiteY28" fmla="*/ 2756303 h 3154509"/>
                <a:gd name="connsiteX29" fmla="*/ 1485292 w 2709408"/>
                <a:gd name="connsiteY29" fmla="*/ 2844793 h 3154509"/>
                <a:gd name="connsiteX30" fmla="*/ 1529537 w 2709408"/>
                <a:gd name="connsiteY30" fmla="*/ 2889038 h 3154509"/>
                <a:gd name="connsiteX31" fmla="*/ 1618027 w 2709408"/>
                <a:gd name="connsiteY31" fmla="*/ 2933283 h 3154509"/>
                <a:gd name="connsiteX32" fmla="*/ 1691769 w 2709408"/>
                <a:gd name="connsiteY32" fmla="*/ 3021774 h 3154509"/>
                <a:gd name="connsiteX33" fmla="*/ 1736014 w 2709408"/>
                <a:gd name="connsiteY33" fmla="*/ 3066019 h 3154509"/>
                <a:gd name="connsiteX34" fmla="*/ 1868750 w 2709408"/>
                <a:gd name="connsiteY34" fmla="*/ 3125012 h 3154509"/>
                <a:gd name="connsiteX35" fmla="*/ 2016234 w 2709408"/>
                <a:gd name="connsiteY35" fmla="*/ 3154509 h 3154509"/>
                <a:gd name="connsiteX36" fmla="*/ 2414440 w 2709408"/>
                <a:gd name="connsiteY36" fmla="*/ 3139761 h 3154509"/>
                <a:gd name="connsiteX37" fmla="*/ 2517679 w 2709408"/>
                <a:gd name="connsiteY37" fmla="*/ 3125012 h 3154509"/>
                <a:gd name="connsiteX38" fmla="*/ 2635666 w 2709408"/>
                <a:gd name="connsiteY38" fmla="*/ 3110264 h 3154509"/>
                <a:gd name="connsiteX39" fmla="*/ 2679911 w 2709408"/>
                <a:gd name="connsiteY39" fmla="*/ 3095516 h 3154509"/>
                <a:gd name="connsiteX40" fmla="*/ 2694659 w 2709408"/>
                <a:gd name="connsiteY40" fmla="*/ 3051270 h 3154509"/>
                <a:gd name="connsiteX41" fmla="*/ 2709408 w 2709408"/>
                <a:gd name="connsiteY41" fmla="*/ 2977528 h 3154509"/>
                <a:gd name="connsiteX42" fmla="*/ 2694659 w 2709408"/>
                <a:gd name="connsiteY42" fmla="*/ 2815296 h 3154509"/>
                <a:gd name="connsiteX43" fmla="*/ 2650414 w 2709408"/>
                <a:gd name="connsiteY43" fmla="*/ 2682561 h 3154509"/>
                <a:gd name="connsiteX44" fmla="*/ 2620918 w 2709408"/>
                <a:gd name="connsiteY44" fmla="*/ 2594070 h 3154509"/>
                <a:gd name="connsiteX45" fmla="*/ 2606169 w 2709408"/>
                <a:gd name="connsiteY45" fmla="*/ 2549825 h 3154509"/>
                <a:gd name="connsiteX46" fmla="*/ 2576672 w 2709408"/>
                <a:gd name="connsiteY46" fmla="*/ 2505580 h 3154509"/>
                <a:gd name="connsiteX47" fmla="*/ 2532427 w 2709408"/>
                <a:gd name="connsiteY47" fmla="*/ 2417090 h 3154509"/>
                <a:gd name="connsiteX48" fmla="*/ 2517679 w 2709408"/>
                <a:gd name="connsiteY48" fmla="*/ 2372845 h 3154509"/>
                <a:gd name="connsiteX49" fmla="*/ 2473434 w 2709408"/>
                <a:gd name="connsiteY49" fmla="*/ 2328599 h 3154509"/>
                <a:gd name="connsiteX50" fmla="*/ 2443937 w 2709408"/>
                <a:gd name="connsiteY50" fmla="*/ 2284354 h 3154509"/>
                <a:gd name="connsiteX51" fmla="*/ 2399692 w 2709408"/>
                <a:gd name="connsiteY51" fmla="*/ 2240109 h 3154509"/>
                <a:gd name="connsiteX52" fmla="*/ 2370195 w 2709408"/>
                <a:gd name="connsiteY52" fmla="*/ 2195864 h 3154509"/>
                <a:gd name="connsiteX53" fmla="*/ 2237459 w 2709408"/>
                <a:gd name="connsiteY53" fmla="*/ 2107374 h 3154509"/>
                <a:gd name="connsiteX54" fmla="*/ 2193214 w 2709408"/>
                <a:gd name="connsiteY54" fmla="*/ 2077877 h 3154509"/>
                <a:gd name="connsiteX55" fmla="*/ 2163718 w 2709408"/>
                <a:gd name="connsiteY55" fmla="*/ 2033632 h 3154509"/>
                <a:gd name="connsiteX56" fmla="*/ 2119472 w 2709408"/>
                <a:gd name="connsiteY56" fmla="*/ 2018883 h 3154509"/>
                <a:gd name="connsiteX57" fmla="*/ 2075227 w 2709408"/>
                <a:gd name="connsiteY57" fmla="*/ 1989387 h 3154509"/>
                <a:gd name="connsiteX58" fmla="*/ 2030982 w 2709408"/>
                <a:gd name="connsiteY58" fmla="*/ 1974638 h 3154509"/>
                <a:gd name="connsiteX59" fmla="*/ 1942492 w 2709408"/>
                <a:gd name="connsiteY59" fmla="*/ 1915645 h 3154509"/>
                <a:gd name="connsiteX60" fmla="*/ 1898247 w 2709408"/>
                <a:gd name="connsiteY60" fmla="*/ 1886148 h 3154509"/>
                <a:gd name="connsiteX61" fmla="*/ 1824505 w 2709408"/>
                <a:gd name="connsiteY61" fmla="*/ 1797658 h 3154509"/>
                <a:gd name="connsiteX62" fmla="*/ 1721266 w 2709408"/>
                <a:gd name="connsiteY62" fmla="*/ 1679670 h 3154509"/>
                <a:gd name="connsiteX63" fmla="*/ 1677021 w 2709408"/>
                <a:gd name="connsiteY63" fmla="*/ 1591180 h 3154509"/>
                <a:gd name="connsiteX64" fmla="*/ 1647524 w 2709408"/>
                <a:gd name="connsiteY64" fmla="*/ 1502690 h 3154509"/>
                <a:gd name="connsiteX65" fmla="*/ 1618027 w 2709408"/>
                <a:gd name="connsiteY65" fmla="*/ 1414199 h 3154509"/>
                <a:gd name="connsiteX66" fmla="*/ 1603279 w 2709408"/>
                <a:gd name="connsiteY66" fmla="*/ 1369954 h 3154509"/>
                <a:gd name="connsiteX67" fmla="*/ 1529537 w 2709408"/>
                <a:gd name="connsiteY67" fmla="*/ 1281464 h 3154509"/>
                <a:gd name="connsiteX68" fmla="*/ 1455795 w 2709408"/>
                <a:gd name="connsiteY68" fmla="*/ 1207722 h 3154509"/>
                <a:gd name="connsiteX69" fmla="*/ 1426298 w 2709408"/>
                <a:gd name="connsiteY69" fmla="*/ 1163477 h 3154509"/>
                <a:gd name="connsiteX70" fmla="*/ 1337808 w 2709408"/>
                <a:gd name="connsiteY70" fmla="*/ 1015993 h 3154509"/>
                <a:gd name="connsiteX71" fmla="*/ 1308311 w 2709408"/>
                <a:gd name="connsiteY71" fmla="*/ 898006 h 3154509"/>
                <a:gd name="connsiteX72" fmla="*/ 1264066 w 2709408"/>
                <a:gd name="connsiteY72" fmla="*/ 750522 h 3154509"/>
                <a:gd name="connsiteX73" fmla="*/ 1305852 w 2709408"/>
                <a:gd name="connsiteY73" fmla="*/ 482595 h 3154509"/>
                <a:gd name="connsiteX74" fmla="*/ 1305852 w 2709408"/>
                <a:gd name="connsiteY74" fmla="*/ 25395 h 3154509"/>
                <a:gd name="connsiteX75" fmla="*/ 1229652 w 2709408"/>
                <a:gd name="connsiteY75" fmla="*/ 25394 h 3154509"/>
                <a:gd name="connsiteX76" fmla="*/ 1077252 w 2709408"/>
                <a:gd name="connsiteY76" fmla="*/ 25395 h 3154509"/>
                <a:gd name="connsiteX77" fmla="*/ 772452 w 2709408"/>
                <a:gd name="connsiteY77" fmla="*/ 25394 h 3154509"/>
                <a:gd name="connsiteX78" fmla="*/ 467652 w 2709408"/>
                <a:gd name="connsiteY78" fmla="*/ 25394 h 3154509"/>
                <a:gd name="connsiteX79" fmla="*/ 143188 w 2709408"/>
                <a:gd name="connsiteY79" fmla="*/ 27851 h 3154509"/>
                <a:gd name="connsiteX80" fmla="*/ 10452 w 2709408"/>
                <a:gd name="connsiteY80" fmla="*/ 25394 h 3154509"/>
                <a:gd name="connsiteX81" fmla="*/ 10452 w 2709408"/>
                <a:gd name="connsiteY81"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54698 w 2709408"/>
                <a:gd name="connsiteY6" fmla="*/ 824264 h 3154509"/>
                <a:gd name="connsiteX7" fmla="*/ 202182 w 2709408"/>
                <a:gd name="connsiteY7" fmla="*/ 1104483 h 3154509"/>
                <a:gd name="connsiteX8" fmla="*/ 275924 w 2709408"/>
                <a:gd name="connsiteY8" fmla="*/ 1266716 h 3154509"/>
                <a:gd name="connsiteX9" fmla="*/ 393911 w 2709408"/>
                <a:gd name="connsiteY9" fmla="*/ 1487941 h 3154509"/>
                <a:gd name="connsiteX10" fmla="*/ 467653 w 2709408"/>
                <a:gd name="connsiteY10" fmla="*/ 1620677 h 3154509"/>
                <a:gd name="connsiteX11" fmla="*/ 511898 w 2709408"/>
                <a:gd name="connsiteY11" fmla="*/ 1650174 h 3154509"/>
                <a:gd name="connsiteX12" fmla="*/ 526647 w 2709408"/>
                <a:gd name="connsiteY12" fmla="*/ 1694419 h 3154509"/>
                <a:gd name="connsiteX13" fmla="*/ 585640 w 2709408"/>
                <a:gd name="connsiteY13" fmla="*/ 1782909 h 3154509"/>
                <a:gd name="connsiteX14" fmla="*/ 600388 w 2709408"/>
                <a:gd name="connsiteY14" fmla="*/ 1827154 h 3154509"/>
                <a:gd name="connsiteX15" fmla="*/ 688879 w 2709408"/>
                <a:gd name="connsiteY15" fmla="*/ 1959890 h 3154509"/>
                <a:gd name="connsiteX16" fmla="*/ 718376 w 2709408"/>
                <a:gd name="connsiteY16" fmla="*/ 2004135 h 3154509"/>
                <a:gd name="connsiteX17" fmla="*/ 747872 w 2709408"/>
                <a:gd name="connsiteY17" fmla="*/ 2077877 h 3154509"/>
                <a:gd name="connsiteX18" fmla="*/ 880608 w 2709408"/>
                <a:gd name="connsiteY18" fmla="*/ 2195864 h 3154509"/>
                <a:gd name="connsiteX19" fmla="*/ 954350 w 2709408"/>
                <a:gd name="connsiteY19" fmla="*/ 2328599 h 3154509"/>
                <a:gd name="connsiteX20" fmla="*/ 1013343 w 2709408"/>
                <a:gd name="connsiteY20" fmla="*/ 2417090 h 3154509"/>
                <a:gd name="connsiteX21" fmla="*/ 1042840 w 2709408"/>
                <a:gd name="connsiteY21" fmla="*/ 2461335 h 3154509"/>
                <a:gd name="connsiteX22" fmla="*/ 1087085 w 2709408"/>
                <a:gd name="connsiteY22" fmla="*/ 2490832 h 3154509"/>
                <a:gd name="connsiteX23" fmla="*/ 1116582 w 2709408"/>
                <a:gd name="connsiteY23" fmla="*/ 2535077 h 3154509"/>
                <a:gd name="connsiteX24" fmla="*/ 1205072 w 2709408"/>
                <a:gd name="connsiteY24" fmla="*/ 2608819 h 3154509"/>
                <a:gd name="connsiteX25" fmla="*/ 1234569 w 2709408"/>
                <a:gd name="connsiteY25" fmla="*/ 2653064 h 3154509"/>
                <a:gd name="connsiteX26" fmla="*/ 1323059 w 2709408"/>
                <a:gd name="connsiteY26" fmla="*/ 2682561 h 3154509"/>
                <a:gd name="connsiteX27" fmla="*/ 1396801 w 2709408"/>
                <a:gd name="connsiteY27" fmla="*/ 2756303 h 3154509"/>
                <a:gd name="connsiteX28" fmla="*/ 1485292 w 2709408"/>
                <a:gd name="connsiteY28" fmla="*/ 2844793 h 3154509"/>
                <a:gd name="connsiteX29" fmla="*/ 1529537 w 2709408"/>
                <a:gd name="connsiteY29" fmla="*/ 2889038 h 3154509"/>
                <a:gd name="connsiteX30" fmla="*/ 1618027 w 2709408"/>
                <a:gd name="connsiteY30" fmla="*/ 2933283 h 3154509"/>
                <a:gd name="connsiteX31" fmla="*/ 1691769 w 2709408"/>
                <a:gd name="connsiteY31" fmla="*/ 3021774 h 3154509"/>
                <a:gd name="connsiteX32" fmla="*/ 1736014 w 2709408"/>
                <a:gd name="connsiteY32" fmla="*/ 3066019 h 3154509"/>
                <a:gd name="connsiteX33" fmla="*/ 1868750 w 2709408"/>
                <a:gd name="connsiteY33" fmla="*/ 3125012 h 3154509"/>
                <a:gd name="connsiteX34" fmla="*/ 2016234 w 2709408"/>
                <a:gd name="connsiteY34" fmla="*/ 3154509 h 3154509"/>
                <a:gd name="connsiteX35" fmla="*/ 2414440 w 2709408"/>
                <a:gd name="connsiteY35" fmla="*/ 3139761 h 3154509"/>
                <a:gd name="connsiteX36" fmla="*/ 2517679 w 2709408"/>
                <a:gd name="connsiteY36" fmla="*/ 3125012 h 3154509"/>
                <a:gd name="connsiteX37" fmla="*/ 2635666 w 2709408"/>
                <a:gd name="connsiteY37" fmla="*/ 3110264 h 3154509"/>
                <a:gd name="connsiteX38" fmla="*/ 2679911 w 2709408"/>
                <a:gd name="connsiteY38" fmla="*/ 3095516 h 3154509"/>
                <a:gd name="connsiteX39" fmla="*/ 2694659 w 2709408"/>
                <a:gd name="connsiteY39" fmla="*/ 3051270 h 3154509"/>
                <a:gd name="connsiteX40" fmla="*/ 2709408 w 2709408"/>
                <a:gd name="connsiteY40" fmla="*/ 2977528 h 3154509"/>
                <a:gd name="connsiteX41" fmla="*/ 2694659 w 2709408"/>
                <a:gd name="connsiteY41" fmla="*/ 2815296 h 3154509"/>
                <a:gd name="connsiteX42" fmla="*/ 2650414 w 2709408"/>
                <a:gd name="connsiteY42" fmla="*/ 2682561 h 3154509"/>
                <a:gd name="connsiteX43" fmla="*/ 2620918 w 2709408"/>
                <a:gd name="connsiteY43" fmla="*/ 2594070 h 3154509"/>
                <a:gd name="connsiteX44" fmla="*/ 2606169 w 2709408"/>
                <a:gd name="connsiteY44" fmla="*/ 2549825 h 3154509"/>
                <a:gd name="connsiteX45" fmla="*/ 2576672 w 2709408"/>
                <a:gd name="connsiteY45" fmla="*/ 2505580 h 3154509"/>
                <a:gd name="connsiteX46" fmla="*/ 2532427 w 2709408"/>
                <a:gd name="connsiteY46" fmla="*/ 2417090 h 3154509"/>
                <a:gd name="connsiteX47" fmla="*/ 2517679 w 2709408"/>
                <a:gd name="connsiteY47" fmla="*/ 2372845 h 3154509"/>
                <a:gd name="connsiteX48" fmla="*/ 2473434 w 2709408"/>
                <a:gd name="connsiteY48" fmla="*/ 2328599 h 3154509"/>
                <a:gd name="connsiteX49" fmla="*/ 2443937 w 2709408"/>
                <a:gd name="connsiteY49" fmla="*/ 2284354 h 3154509"/>
                <a:gd name="connsiteX50" fmla="*/ 2399692 w 2709408"/>
                <a:gd name="connsiteY50" fmla="*/ 2240109 h 3154509"/>
                <a:gd name="connsiteX51" fmla="*/ 2370195 w 2709408"/>
                <a:gd name="connsiteY51" fmla="*/ 2195864 h 3154509"/>
                <a:gd name="connsiteX52" fmla="*/ 2237459 w 2709408"/>
                <a:gd name="connsiteY52" fmla="*/ 2107374 h 3154509"/>
                <a:gd name="connsiteX53" fmla="*/ 2193214 w 2709408"/>
                <a:gd name="connsiteY53" fmla="*/ 2077877 h 3154509"/>
                <a:gd name="connsiteX54" fmla="*/ 2163718 w 2709408"/>
                <a:gd name="connsiteY54" fmla="*/ 2033632 h 3154509"/>
                <a:gd name="connsiteX55" fmla="*/ 2119472 w 2709408"/>
                <a:gd name="connsiteY55" fmla="*/ 2018883 h 3154509"/>
                <a:gd name="connsiteX56" fmla="*/ 2075227 w 2709408"/>
                <a:gd name="connsiteY56" fmla="*/ 1989387 h 3154509"/>
                <a:gd name="connsiteX57" fmla="*/ 2030982 w 2709408"/>
                <a:gd name="connsiteY57" fmla="*/ 1974638 h 3154509"/>
                <a:gd name="connsiteX58" fmla="*/ 1942492 w 2709408"/>
                <a:gd name="connsiteY58" fmla="*/ 1915645 h 3154509"/>
                <a:gd name="connsiteX59" fmla="*/ 1898247 w 2709408"/>
                <a:gd name="connsiteY59" fmla="*/ 1886148 h 3154509"/>
                <a:gd name="connsiteX60" fmla="*/ 1824505 w 2709408"/>
                <a:gd name="connsiteY60" fmla="*/ 1797658 h 3154509"/>
                <a:gd name="connsiteX61" fmla="*/ 1721266 w 2709408"/>
                <a:gd name="connsiteY61" fmla="*/ 1679670 h 3154509"/>
                <a:gd name="connsiteX62" fmla="*/ 1677021 w 2709408"/>
                <a:gd name="connsiteY62" fmla="*/ 1591180 h 3154509"/>
                <a:gd name="connsiteX63" fmla="*/ 1647524 w 2709408"/>
                <a:gd name="connsiteY63" fmla="*/ 1502690 h 3154509"/>
                <a:gd name="connsiteX64" fmla="*/ 1618027 w 2709408"/>
                <a:gd name="connsiteY64" fmla="*/ 1414199 h 3154509"/>
                <a:gd name="connsiteX65" fmla="*/ 1603279 w 2709408"/>
                <a:gd name="connsiteY65" fmla="*/ 1369954 h 3154509"/>
                <a:gd name="connsiteX66" fmla="*/ 1529537 w 2709408"/>
                <a:gd name="connsiteY66" fmla="*/ 1281464 h 3154509"/>
                <a:gd name="connsiteX67" fmla="*/ 1455795 w 2709408"/>
                <a:gd name="connsiteY67" fmla="*/ 1207722 h 3154509"/>
                <a:gd name="connsiteX68" fmla="*/ 1426298 w 2709408"/>
                <a:gd name="connsiteY68" fmla="*/ 1163477 h 3154509"/>
                <a:gd name="connsiteX69" fmla="*/ 1337808 w 2709408"/>
                <a:gd name="connsiteY69" fmla="*/ 1015993 h 3154509"/>
                <a:gd name="connsiteX70" fmla="*/ 1308311 w 2709408"/>
                <a:gd name="connsiteY70" fmla="*/ 898006 h 3154509"/>
                <a:gd name="connsiteX71" fmla="*/ 1264066 w 2709408"/>
                <a:gd name="connsiteY71" fmla="*/ 750522 h 3154509"/>
                <a:gd name="connsiteX72" fmla="*/ 1305852 w 2709408"/>
                <a:gd name="connsiteY72" fmla="*/ 482595 h 3154509"/>
                <a:gd name="connsiteX73" fmla="*/ 1305852 w 2709408"/>
                <a:gd name="connsiteY73" fmla="*/ 25395 h 3154509"/>
                <a:gd name="connsiteX74" fmla="*/ 1229652 w 2709408"/>
                <a:gd name="connsiteY74" fmla="*/ 25394 h 3154509"/>
                <a:gd name="connsiteX75" fmla="*/ 1077252 w 2709408"/>
                <a:gd name="connsiteY75" fmla="*/ 25395 h 3154509"/>
                <a:gd name="connsiteX76" fmla="*/ 772452 w 2709408"/>
                <a:gd name="connsiteY76" fmla="*/ 25394 h 3154509"/>
                <a:gd name="connsiteX77" fmla="*/ 467652 w 2709408"/>
                <a:gd name="connsiteY77" fmla="*/ 25394 h 3154509"/>
                <a:gd name="connsiteX78" fmla="*/ 143188 w 2709408"/>
                <a:gd name="connsiteY78" fmla="*/ 27851 h 3154509"/>
                <a:gd name="connsiteX79" fmla="*/ 10452 w 2709408"/>
                <a:gd name="connsiteY79" fmla="*/ 25394 h 3154509"/>
                <a:gd name="connsiteX80" fmla="*/ 10452 w 2709408"/>
                <a:gd name="connsiteY80"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54698 w 2709408"/>
                <a:gd name="connsiteY6" fmla="*/ 824264 h 3154509"/>
                <a:gd name="connsiteX7" fmla="*/ 202182 w 2709408"/>
                <a:gd name="connsiteY7" fmla="*/ 1104483 h 3154509"/>
                <a:gd name="connsiteX8" fmla="*/ 275924 w 2709408"/>
                <a:gd name="connsiteY8" fmla="*/ 1266716 h 3154509"/>
                <a:gd name="connsiteX9" fmla="*/ 467653 w 2709408"/>
                <a:gd name="connsiteY9" fmla="*/ 1620677 h 3154509"/>
                <a:gd name="connsiteX10" fmla="*/ 511898 w 2709408"/>
                <a:gd name="connsiteY10" fmla="*/ 1650174 h 3154509"/>
                <a:gd name="connsiteX11" fmla="*/ 526647 w 2709408"/>
                <a:gd name="connsiteY11" fmla="*/ 1694419 h 3154509"/>
                <a:gd name="connsiteX12" fmla="*/ 585640 w 2709408"/>
                <a:gd name="connsiteY12" fmla="*/ 1782909 h 3154509"/>
                <a:gd name="connsiteX13" fmla="*/ 600388 w 2709408"/>
                <a:gd name="connsiteY13" fmla="*/ 1827154 h 3154509"/>
                <a:gd name="connsiteX14" fmla="*/ 688879 w 2709408"/>
                <a:gd name="connsiteY14" fmla="*/ 1959890 h 3154509"/>
                <a:gd name="connsiteX15" fmla="*/ 718376 w 2709408"/>
                <a:gd name="connsiteY15" fmla="*/ 2004135 h 3154509"/>
                <a:gd name="connsiteX16" fmla="*/ 747872 w 2709408"/>
                <a:gd name="connsiteY16" fmla="*/ 2077877 h 3154509"/>
                <a:gd name="connsiteX17" fmla="*/ 880608 w 2709408"/>
                <a:gd name="connsiteY17" fmla="*/ 2195864 h 3154509"/>
                <a:gd name="connsiteX18" fmla="*/ 954350 w 2709408"/>
                <a:gd name="connsiteY18" fmla="*/ 2328599 h 3154509"/>
                <a:gd name="connsiteX19" fmla="*/ 1013343 w 2709408"/>
                <a:gd name="connsiteY19" fmla="*/ 2417090 h 3154509"/>
                <a:gd name="connsiteX20" fmla="*/ 1042840 w 2709408"/>
                <a:gd name="connsiteY20" fmla="*/ 2461335 h 3154509"/>
                <a:gd name="connsiteX21" fmla="*/ 1087085 w 2709408"/>
                <a:gd name="connsiteY21" fmla="*/ 2490832 h 3154509"/>
                <a:gd name="connsiteX22" fmla="*/ 1116582 w 2709408"/>
                <a:gd name="connsiteY22" fmla="*/ 2535077 h 3154509"/>
                <a:gd name="connsiteX23" fmla="*/ 1205072 w 2709408"/>
                <a:gd name="connsiteY23" fmla="*/ 2608819 h 3154509"/>
                <a:gd name="connsiteX24" fmla="*/ 1234569 w 2709408"/>
                <a:gd name="connsiteY24" fmla="*/ 2653064 h 3154509"/>
                <a:gd name="connsiteX25" fmla="*/ 1323059 w 2709408"/>
                <a:gd name="connsiteY25" fmla="*/ 2682561 h 3154509"/>
                <a:gd name="connsiteX26" fmla="*/ 1396801 w 2709408"/>
                <a:gd name="connsiteY26" fmla="*/ 2756303 h 3154509"/>
                <a:gd name="connsiteX27" fmla="*/ 1485292 w 2709408"/>
                <a:gd name="connsiteY27" fmla="*/ 2844793 h 3154509"/>
                <a:gd name="connsiteX28" fmla="*/ 1529537 w 2709408"/>
                <a:gd name="connsiteY28" fmla="*/ 2889038 h 3154509"/>
                <a:gd name="connsiteX29" fmla="*/ 1618027 w 2709408"/>
                <a:gd name="connsiteY29" fmla="*/ 2933283 h 3154509"/>
                <a:gd name="connsiteX30" fmla="*/ 1691769 w 2709408"/>
                <a:gd name="connsiteY30" fmla="*/ 3021774 h 3154509"/>
                <a:gd name="connsiteX31" fmla="*/ 1736014 w 2709408"/>
                <a:gd name="connsiteY31" fmla="*/ 3066019 h 3154509"/>
                <a:gd name="connsiteX32" fmla="*/ 1868750 w 2709408"/>
                <a:gd name="connsiteY32" fmla="*/ 3125012 h 3154509"/>
                <a:gd name="connsiteX33" fmla="*/ 2016234 w 2709408"/>
                <a:gd name="connsiteY33" fmla="*/ 3154509 h 3154509"/>
                <a:gd name="connsiteX34" fmla="*/ 2414440 w 2709408"/>
                <a:gd name="connsiteY34" fmla="*/ 3139761 h 3154509"/>
                <a:gd name="connsiteX35" fmla="*/ 2517679 w 2709408"/>
                <a:gd name="connsiteY35" fmla="*/ 3125012 h 3154509"/>
                <a:gd name="connsiteX36" fmla="*/ 2635666 w 2709408"/>
                <a:gd name="connsiteY36" fmla="*/ 3110264 h 3154509"/>
                <a:gd name="connsiteX37" fmla="*/ 2679911 w 2709408"/>
                <a:gd name="connsiteY37" fmla="*/ 3095516 h 3154509"/>
                <a:gd name="connsiteX38" fmla="*/ 2694659 w 2709408"/>
                <a:gd name="connsiteY38" fmla="*/ 3051270 h 3154509"/>
                <a:gd name="connsiteX39" fmla="*/ 2709408 w 2709408"/>
                <a:gd name="connsiteY39" fmla="*/ 2977528 h 3154509"/>
                <a:gd name="connsiteX40" fmla="*/ 2694659 w 2709408"/>
                <a:gd name="connsiteY40" fmla="*/ 2815296 h 3154509"/>
                <a:gd name="connsiteX41" fmla="*/ 2650414 w 2709408"/>
                <a:gd name="connsiteY41" fmla="*/ 2682561 h 3154509"/>
                <a:gd name="connsiteX42" fmla="*/ 2620918 w 2709408"/>
                <a:gd name="connsiteY42" fmla="*/ 2594070 h 3154509"/>
                <a:gd name="connsiteX43" fmla="*/ 2606169 w 2709408"/>
                <a:gd name="connsiteY43" fmla="*/ 2549825 h 3154509"/>
                <a:gd name="connsiteX44" fmla="*/ 2576672 w 2709408"/>
                <a:gd name="connsiteY44" fmla="*/ 2505580 h 3154509"/>
                <a:gd name="connsiteX45" fmla="*/ 2532427 w 2709408"/>
                <a:gd name="connsiteY45" fmla="*/ 2417090 h 3154509"/>
                <a:gd name="connsiteX46" fmla="*/ 2517679 w 2709408"/>
                <a:gd name="connsiteY46" fmla="*/ 2372845 h 3154509"/>
                <a:gd name="connsiteX47" fmla="*/ 2473434 w 2709408"/>
                <a:gd name="connsiteY47" fmla="*/ 2328599 h 3154509"/>
                <a:gd name="connsiteX48" fmla="*/ 2443937 w 2709408"/>
                <a:gd name="connsiteY48" fmla="*/ 2284354 h 3154509"/>
                <a:gd name="connsiteX49" fmla="*/ 2399692 w 2709408"/>
                <a:gd name="connsiteY49" fmla="*/ 2240109 h 3154509"/>
                <a:gd name="connsiteX50" fmla="*/ 2370195 w 2709408"/>
                <a:gd name="connsiteY50" fmla="*/ 2195864 h 3154509"/>
                <a:gd name="connsiteX51" fmla="*/ 2237459 w 2709408"/>
                <a:gd name="connsiteY51" fmla="*/ 2107374 h 3154509"/>
                <a:gd name="connsiteX52" fmla="*/ 2193214 w 2709408"/>
                <a:gd name="connsiteY52" fmla="*/ 2077877 h 3154509"/>
                <a:gd name="connsiteX53" fmla="*/ 2163718 w 2709408"/>
                <a:gd name="connsiteY53" fmla="*/ 2033632 h 3154509"/>
                <a:gd name="connsiteX54" fmla="*/ 2119472 w 2709408"/>
                <a:gd name="connsiteY54" fmla="*/ 2018883 h 3154509"/>
                <a:gd name="connsiteX55" fmla="*/ 2075227 w 2709408"/>
                <a:gd name="connsiteY55" fmla="*/ 1989387 h 3154509"/>
                <a:gd name="connsiteX56" fmla="*/ 2030982 w 2709408"/>
                <a:gd name="connsiteY56" fmla="*/ 1974638 h 3154509"/>
                <a:gd name="connsiteX57" fmla="*/ 1942492 w 2709408"/>
                <a:gd name="connsiteY57" fmla="*/ 1915645 h 3154509"/>
                <a:gd name="connsiteX58" fmla="*/ 1898247 w 2709408"/>
                <a:gd name="connsiteY58" fmla="*/ 1886148 h 3154509"/>
                <a:gd name="connsiteX59" fmla="*/ 1824505 w 2709408"/>
                <a:gd name="connsiteY59" fmla="*/ 1797658 h 3154509"/>
                <a:gd name="connsiteX60" fmla="*/ 1721266 w 2709408"/>
                <a:gd name="connsiteY60" fmla="*/ 1679670 h 3154509"/>
                <a:gd name="connsiteX61" fmla="*/ 1677021 w 2709408"/>
                <a:gd name="connsiteY61" fmla="*/ 1591180 h 3154509"/>
                <a:gd name="connsiteX62" fmla="*/ 1647524 w 2709408"/>
                <a:gd name="connsiteY62" fmla="*/ 1502690 h 3154509"/>
                <a:gd name="connsiteX63" fmla="*/ 1618027 w 2709408"/>
                <a:gd name="connsiteY63" fmla="*/ 1414199 h 3154509"/>
                <a:gd name="connsiteX64" fmla="*/ 1603279 w 2709408"/>
                <a:gd name="connsiteY64" fmla="*/ 1369954 h 3154509"/>
                <a:gd name="connsiteX65" fmla="*/ 1529537 w 2709408"/>
                <a:gd name="connsiteY65" fmla="*/ 1281464 h 3154509"/>
                <a:gd name="connsiteX66" fmla="*/ 1455795 w 2709408"/>
                <a:gd name="connsiteY66" fmla="*/ 1207722 h 3154509"/>
                <a:gd name="connsiteX67" fmla="*/ 1426298 w 2709408"/>
                <a:gd name="connsiteY67" fmla="*/ 1163477 h 3154509"/>
                <a:gd name="connsiteX68" fmla="*/ 1337808 w 2709408"/>
                <a:gd name="connsiteY68" fmla="*/ 1015993 h 3154509"/>
                <a:gd name="connsiteX69" fmla="*/ 1308311 w 2709408"/>
                <a:gd name="connsiteY69" fmla="*/ 898006 h 3154509"/>
                <a:gd name="connsiteX70" fmla="*/ 1264066 w 2709408"/>
                <a:gd name="connsiteY70" fmla="*/ 750522 h 3154509"/>
                <a:gd name="connsiteX71" fmla="*/ 1305852 w 2709408"/>
                <a:gd name="connsiteY71" fmla="*/ 482595 h 3154509"/>
                <a:gd name="connsiteX72" fmla="*/ 1305852 w 2709408"/>
                <a:gd name="connsiteY72" fmla="*/ 25395 h 3154509"/>
                <a:gd name="connsiteX73" fmla="*/ 1229652 w 2709408"/>
                <a:gd name="connsiteY73" fmla="*/ 25394 h 3154509"/>
                <a:gd name="connsiteX74" fmla="*/ 1077252 w 2709408"/>
                <a:gd name="connsiteY74" fmla="*/ 25395 h 3154509"/>
                <a:gd name="connsiteX75" fmla="*/ 772452 w 2709408"/>
                <a:gd name="connsiteY75" fmla="*/ 25394 h 3154509"/>
                <a:gd name="connsiteX76" fmla="*/ 467652 w 2709408"/>
                <a:gd name="connsiteY76" fmla="*/ 25394 h 3154509"/>
                <a:gd name="connsiteX77" fmla="*/ 143188 w 2709408"/>
                <a:gd name="connsiteY77" fmla="*/ 27851 h 3154509"/>
                <a:gd name="connsiteX78" fmla="*/ 10452 w 2709408"/>
                <a:gd name="connsiteY78" fmla="*/ 25394 h 3154509"/>
                <a:gd name="connsiteX79" fmla="*/ 10452 w 2709408"/>
                <a:gd name="connsiteY79"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54698 w 2709408"/>
                <a:gd name="connsiteY6" fmla="*/ 824264 h 3154509"/>
                <a:gd name="connsiteX7" fmla="*/ 202182 w 2709408"/>
                <a:gd name="connsiteY7" fmla="*/ 1104483 h 3154509"/>
                <a:gd name="connsiteX8" fmla="*/ 275924 w 2709408"/>
                <a:gd name="connsiteY8" fmla="*/ 1266716 h 3154509"/>
                <a:gd name="connsiteX9" fmla="*/ 467653 w 2709408"/>
                <a:gd name="connsiteY9" fmla="*/ 1620677 h 3154509"/>
                <a:gd name="connsiteX10" fmla="*/ 526647 w 2709408"/>
                <a:gd name="connsiteY10" fmla="*/ 1694419 h 3154509"/>
                <a:gd name="connsiteX11" fmla="*/ 585640 w 2709408"/>
                <a:gd name="connsiteY11" fmla="*/ 1782909 h 3154509"/>
                <a:gd name="connsiteX12" fmla="*/ 600388 w 2709408"/>
                <a:gd name="connsiteY12" fmla="*/ 1827154 h 3154509"/>
                <a:gd name="connsiteX13" fmla="*/ 688879 w 2709408"/>
                <a:gd name="connsiteY13" fmla="*/ 1959890 h 3154509"/>
                <a:gd name="connsiteX14" fmla="*/ 718376 w 2709408"/>
                <a:gd name="connsiteY14" fmla="*/ 2004135 h 3154509"/>
                <a:gd name="connsiteX15" fmla="*/ 747872 w 2709408"/>
                <a:gd name="connsiteY15" fmla="*/ 2077877 h 3154509"/>
                <a:gd name="connsiteX16" fmla="*/ 880608 w 2709408"/>
                <a:gd name="connsiteY16" fmla="*/ 2195864 h 3154509"/>
                <a:gd name="connsiteX17" fmla="*/ 954350 w 2709408"/>
                <a:gd name="connsiteY17" fmla="*/ 2328599 h 3154509"/>
                <a:gd name="connsiteX18" fmla="*/ 1013343 w 2709408"/>
                <a:gd name="connsiteY18" fmla="*/ 2417090 h 3154509"/>
                <a:gd name="connsiteX19" fmla="*/ 1042840 w 2709408"/>
                <a:gd name="connsiteY19" fmla="*/ 2461335 h 3154509"/>
                <a:gd name="connsiteX20" fmla="*/ 1087085 w 2709408"/>
                <a:gd name="connsiteY20" fmla="*/ 2490832 h 3154509"/>
                <a:gd name="connsiteX21" fmla="*/ 1116582 w 2709408"/>
                <a:gd name="connsiteY21" fmla="*/ 2535077 h 3154509"/>
                <a:gd name="connsiteX22" fmla="*/ 1205072 w 2709408"/>
                <a:gd name="connsiteY22" fmla="*/ 2608819 h 3154509"/>
                <a:gd name="connsiteX23" fmla="*/ 1234569 w 2709408"/>
                <a:gd name="connsiteY23" fmla="*/ 2653064 h 3154509"/>
                <a:gd name="connsiteX24" fmla="*/ 1323059 w 2709408"/>
                <a:gd name="connsiteY24" fmla="*/ 2682561 h 3154509"/>
                <a:gd name="connsiteX25" fmla="*/ 1396801 w 2709408"/>
                <a:gd name="connsiteY25" fmla="*/ 2756303 h 3154509"/>
                <a:gd name="connsiteX26" fmla="*/ 1485292 w 2709408"/>
                <a:gd name="connsiteY26" fmla="*/ 2844793 h 3154509"/>
                <a:gd name="connsiteX27" fmla="*/ 1529537 w 2709408"/>
                <a:gd name="connsiteY27" fmla="*/ 2889038 h 3154509"/>
                <a:gd name="connsiteX28" fmla="*/ 1618027 w 2709408"/>
                <a:gd name="connsiteY28" fmla="*/ 2933283 h 3154509"/>
                <a:gd name="connsiteX29" fmla="*/ 1691769 w 2709408"/>
                <a:gd name="connsiteY29" fmla="*/ 3021774 h 3154509"/>
                <a:gd name="connsiteX30" fmla="*/ 1736014 w 2709408"/>
                <a:gd name="connsiteY30" fmla="*/ 3066019 h 3154509"/>
                <a:gd name="connsiteX31" fmla="*/ 1868750 w 2709408"/>
                <a:gd name="connsiteY31" fmla="*/ 3125012 h 3154509"/>
                <a:gd name="connsiteX32" fmla="*/ 2016234 w 2709408"/>
                <a:gd name="connsiteY32" fmla="*/ 3154509 h 3154509"/>
                <a:gd name="connsiteX33" fmla="*/ 2414440 w 2709408"/>
                <a:gd name="connsiteY33" fmla="*/ 3139761 h 3154509"/>
                <a:gd name="connsiteX34" fmla="*/ 2517679 w 2709408"/>
                <a:gd name="connsiteY34" fmla="*/ 3125012 h 3154509"/>
                <a:gd name="connsiteX35" fmla="*/ 2635666 w 2709408"/>
                <a:gd name="connsiteY35" fmla="*/ 3110264 h 3154509"/>
                <a:gd name="connsiteX36" fmla="*/ 2679911 w 2709408"/>
                <a:gd name="connsiteY36" fmla="*/ 3095516 h 3154509"/>
                <a:gd name="connsiteX37" fmla="*/ 2694659 w 2709408"/>
                <a:gd name="connsiteY37" fmla="*/ 3051270 h 3154509"/>
                <a:gd name="connsiteX38" fmla="*/ 2709408 w 2709408"/>
                <a:gd name="connsiteY38" fmla="*/ 2977528 h 3154509"/>
                <a:gd name="connsiteX39" fmla="*/ 2694659 w 2709408"/>
                <a:gd name="connsiteY39" fmla="*/ 2815296 h 3154509"/>
                <a:gd name="connsiteX40" fmla="*/ 2650414 w 2709408"/>
                <a:gd name="connsiteY40" fmla="*/ 2682561 h 3154509"/>
                <a:gd name="connsiteX41" fmla="*/ 2620918 w 2709408"/>
                <a:gd name="connsiteY41" fmla="*/ 2594070 h 3154509"/>
                <a:gd name="connsiteX42" fmla="*/ 2606169 w 2709408"/>
                <a:gd name="connsiteY42" fmla="*/ 2549825 h 3154509"/>
                <a:gd name="connsiteX43" fmla="*/ 2576672 w 2709408"/>
                <a:gd name="connsiteY43" fmla="*/ 2505580 h 3154509"/>
                <a:gd name="connsiteX44" fmla="*/ 2532427 w 2709408"/>
                <a:gd name="connsiteY44" fmla="*/ 2417090 h 3154509"/>
                <a:gd name="connsiteX45" fmla="*/ 2517679 w 2709408"/>
                <a:gd name="connsiteY45" fmla="*/ 2372845 h 3154509"/>
                <a:gd name="connsiteX46" fmla="*/ 2473434 w 2709408"/>
                <a:gd name="connsiteY46" fmla="*/ 2328599 h 3154509"/>
                <a:gd name="connsiteX47" fmla="*/ 2443937 w 2709408"/>
                <a:gd name="connsiteY47" fmla="*/ 2284354 h 3154509"/>
                <a:gd name="connsiteX48" fmla="*/ 2399692 w 2709408"/>
                <a:gd name="connsiteY48" fmla="*/ 2240109 h 3154509"/>
                <a:gd name="connsiteX49" fmla="*/ 2370195 w 2709408"/>
                <a:gd name="connsiteY49" fmla="*/ 2195864 h 3154509"/>
                <a:gd name="connsiteX50" fmla="*/ 2237459 w 2709408"/>
                <a:gd name="connsiteY50" fmla="*/ 2107374 h 3154509"/>
                <a:gd name="connsiteX51" fmla="*/ 2193214 w 2709408"/>
                <a:gd name="connsiteY51" fmla="*/ 2077877 h 3154509"/>
                <a:gd name="connsiteX52" fmla="*/ 2163718 w 2709408"/>
                <a:gd name="connsiteY52" fmla="*/ 2033632 h 3154509"/>
                <a:gd name="connsiteX53" fmla="*/ 2119472 w 2709408"/>
                <a:gd name="connsiteY53" fmla="*/ 2018883 h 3154509"/>
                <a:gd name="connsiteX54" fmla="*/ 2075227 w 2709408"/>
                <a:gd name="connsiteY54" fmla="*/ 1989387 h 3154509"/>
                <a:gd name="connsiteX55" fmla="*/ 2030982 w 2709408"/>
                <a:gd name="connsiteY55" fmla="*/ 1974638 h 3154509"/>
                <a:gd name="connsiteX56" fmla="*/ 1942492 w 2709408"/>
                <a:gd name="connsiteY56" fmla="*/ 1915645 h 3154509"/>
                <a:gd name="connsiteX57" fmla="*/ 1898247 w 2709408"/>
                <a:gd name="connsiteY57" fmla="*/ 1886148 h 3154509"/>
                <a:gd name="connsiteX58" fmla="*/ 1824505 w 2709408"/>
                <a:gd name="connsiteY58" fmla="*/ 1797658 h 3154509"/>
                <a:gd name="connsiteX59" fmla="*/ 1721266 w 2709408"/>
                <a:gd name="connsiteY59" fmla="*/ 1679670 h 3154509"/>
                <a:gd name="connsiteX60" fmla="*/ 1677021 w 2709408"/>
                <a:gd name="connsiteY60" fmla="*/ 1591180 h 3154509"/>
                <a:gd name="connsiteX61" fmla="*/ 1647524 w 2709408"/>
                <a:gd name="connsiteY61" fmla="*/ 1502690 h 3154509"/>
                <a:gd name="connsiteX62" fmla="*/ 1618027 w 2709408"/>
                <a:gd name="connsiteY62" fmla="*/ 1414199 h 3154509"/>
                <a:gd name="connsiteX63" fmla="*/ 1603279 w 2709408"/>
                <a:gd name="connsiteY63" fmla="*/ 1369954 h 3154509"/>
                <a:gd name="connsiteX64" fmla="*/ 1529537 w 2709408"/>
                <a:gd name="connsiteY64" fmla="*/ 1281464 h 3154509"/>
                <a:gd name="connsiteX65" fmla="*/ 1455795 w 2709408"/>
                <a:gd name="connsiteY65" fmla="*/ 1207722 h 3154509"/>
                <a:gd name="connsiteX66" fmla="*/ 1426298 w 2709408"/>
                <a:gd name="connsiteY66" fmla="*/ 1163477 h 3154509"/>
                <a:gd name="connsiteX67" fmla="*/ 1337808 w 2709408"/>
                <a:gd name="connsiteY67" fmla="*/ 1015993 h 3154509"/>
                <a:gd name="connsiteX68" fmla="*/ 1308311 w 2709408"/>
                <a:gd name="connsiteY68" fmla="*/ 898006 h 3154509"/>
                <a:gd name="connsiteX69" fmla="*/ 1264066 w 2709408"/>
                <a:gd name="connsiteY69" fmla="*/ 750522 h 3154509"/>
                <a:gd name="connsiteX70" fmla="*/ 1305852 w 2709408"/>
                <a:gd name="connsiteY70" fmla="*/ 482595 h 3154509"/>
                <a:gd name="connsiteX71" fmla="*/ 1305852 w 2709408"/>
                <a:gd name="connsiteY71" fmla="*/ 25395 h 3154509"/>
                <a:gd name="connsiteX72" fmla="*/ 1229652 w 2709408"/>
                <a:gd name="connsiteY72" fmla="*/ 25394 h 3154509"/>
                <a:gd name="connsiteX73" fmla="*/ 1077252 w 2709408"/>
                <a:gd name="connsiteY73" fmla="*/ 25395 h 3154509"/>
                <a:gd name="connsiteX74" fmla="*/ 772452 w 2709408"/>
                <a:gd name="connsiteY74" fmla="*/ 25394 h 3154509"/>
                <a:gd name="connsiteX75" fmla="*/ 467652 w 2709408"/>
                <a:gd name="connsiteY75" fmla="*/ 25394 h 3154509"/>
                <a:gd name="connsiteX76" fmla="*/ 143188 w 2709408"/>
                <a:gd name="connsiteY76" fmla="*/ 27851 h 3154509"/>
                <a:gd name="connsiteX77" fmla="*/ 10452 w 2709408"/>
                <a:gd name="connsiteY77" fmla="*/ 25394 h 3154509"/>
                <a:gd name="connsiteX78" fmla="*/ 10452 w 2709408"/>
                <a:gd name="connsiteY78"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54698 w 2709408"/>
                <a:gd name="connsiteY6" fmla="*/ 824264 h 3154509"/>
                <a:gd name="connsiteX7" fmla="*/ 202182 w 2709408"/>
                <a:gd name="connsiteY7" fmla="*/ 1104483 h 3154509"/>
                <a:gd name="connsiteX8" fmla="*/ 275924 w 2709408"/>
                <a:gd name="connsiteY8" fmla="*/ 1266716 h 3154509"/>
                <a:gd name="connsiteX9" fmla="*/ 467653 w 2709408"/>
                <a:gd name="connsiteY9" fmla="*/ 1620677 h 3154509"/>
                <a:gd name="connsiteX10" fmla="*/ 585640 w 2709408"/>
                <a:gd name="connsiteY10" fmla="*/ 1782909 h 3154509"/>
                <a:gd name="connsiteX11" fmla="*/ 600388 w 2709408"/>
                <a:gd name="connsiteY11" fmla="*/ 1827154 h 3154509"/>
                <a:gd name="connsiteX12" fmla="*/ 688879 w 2709408"/>
                <a:gd name="connsiteY12" fmla="*/ 1959890 h 3154509"/>
                <a:gd name="connsiteX13" fmla="*/ 718376 w 2709408"/>
                <a:gd name="connsiteY13" fmla="*/ 2004135 h 3154509"/>
                <a:gd name="connsiteX14" fmla="*/ 747872 w 2709408"/>
                <a:gd name="connsiteY14" fmla="*/ 2077877 h 3154509"/>
                <a:gd name="connsiteX15" fmla="*/ 880608 w 2709408"/>
                <a:gd name="connsiteY15" fmla="*/ 2195864 h 3154509"/>
                <a:gd name="connsiteX16" fmla="*/ 954350 w 2709408"/>
                <a:gd name="connsiteY16" fmla="*/ 2328599 h 3154509"/>
                <a:gd name="connsiteX17" fmla="*/ 1013343 w 2709408"/>
                <a:gd name="connsiteY17" fmla="*/ 2417090 h 3154509"/>
                <a:gd name="connsiteX18" fmla="*/ 1042840 w 2709408"/>
                <a:gd name="connsiteY18" fmla="*/ 2461335 h 3154509"/>
                <a:gd name="connsiteX19" fmla="*/ 1087085 w 2709408"/>
                <a:gd name="connsiteY19" fmla="*/ 2490832 h 3154509"/>
                <a:gd name="connsiteX20" fmla="*/ 1116582 w 2709408"/>
                <a:gd name="connsiteY20" fmla="*/ 2535077 h 3154509"/>
                <a:gd name="connsiteX21" fmla="*/ 1205072 w 2709408"/>
                <a:gd name="connsiteY21" fmla="*/ 2608819 h 3154509"/>
                <a:gd name="connsiteX22" fmla="*/ 1234569 w 2709408"/>
                <a:gd name="connsiteY22" fmla="*/ 2653064 h 3154509"/>
                <a:gd name="connsiteX23" fmla="*/ 1323059 w 2709408"/>
                <a:gd name="connsiteY23" fmla="*/ 2682561 h 3154509"/>
                <a:gd name="connsiteX24" fmla="*/ 1396801 w 2709408"/>
                <a:gd name="connsiteY24" fmla="*/ 2756303 h 3154509"/>
                <a:gd name="connsiteX25" fmla="*/ 1485292 w 2709408"/>
                <a:gd name="connsiteY25" fmla="*/ 2844793 h 3154509"/>
                <a:gd name="connsiteX26" fmla="*/ 1529537 w 2709408"/>
                <a:gd name="connsiteY26" fmla="*/ 2889038 h 3154509"/>
                <a:gd name="connsiteX27" fmla="*/ 1618027 w 2709408"/>
                <a:gd name="connsiteY27" fmla="*/ 2933283 h 3154509"/>
                <a:gd name="connsiteX28" fmla="*/ 1691769 w 2709408"/>
                <a:gd name="connsiteY28" fmla="*/ 3021774 h 3154509"/>
                <a:gd name="connsiteX29" fmla="*/ 1736014 w 2709408"/>
                <a:gd name="connsiteY29" fmla="*/ 3066019 h 3154509"/>
                <a:gd name="connsiteX30" fmla="*/ 1868750 w 2709408"/>
                <a:gd name="connsiteY30" fmla="*/ 3125012 h 3154509"/>
                <a:gd name="connsiteX31" fmla="*/ 2016234 w 2709408"/>
                <a:gd name="connsiteY31" fmla="*/ 3154509 h 3154509"/>
                <a:gd name="connsiteX32" fmla="*/ 2414440 w 2709408"/>
                <a:gd name="connsiteY32" fmla="*/ 3139761 h 3154509"/>
                <a:gd name="connsiteX33" fmla="*/ 2517679 w 2709408"/>
                <a:gd name="connsiteY33" fmla="*/ 3125012 h 3154509"/>
                <a:gd name="connsiteX34" fmla="*/ 2635666 w 2709408"/>
                <a:gd name="connsiteY34" fmla="*/ 3110264 h 3154509"/>
                <a:gd name="connsiteX35" fmla="*/ 2679911 w 2709408"/>
                <a:gd name="connsiteY35" fmla="*/ 3095516 h 3154509"/>
                <a:gd name="connsiteX36" fmla="*/ 2694659 w 2709408"/>
                <a:gd name="connsiteY36" fmla="*/ 3051270 h 3154509"/>
                <a:gd name="connsiteX37" fmla="*/ 2709408 w 2709408"/>
                <a:gd name="connsiteY37" fmla="*/ 2977528 h 3154509"/>
                <a:gd name="connsiteX38" fmla="*/ 2694659 w 2709408"/>
                <a:gd name="connsiteY38" fmla="*/ 2815296 h 3154509"/>
                <a:gd name="connsiteX39" fmla="*/ 2650414 w 2709408"/>
                <a:gd name="connsiteY39" fmla="*/ 2682561 h 3154509"/>
                <a:gd name="connsiteX40" fmla="*/ 2620918 w 2709408"/>
                <a:gd name="connsiteY40" fmla="*/ 2594070 h 3154509"/>
                <a:gd name="connsiteX41" fmla="*/ 2606169 w 2709408"/>
                <a:gd name="connsiteY41" fmla="*/ 2549825 h 3154509"/>
                <a:gd name="connsiteX42" fmla="*/ 2576672 w 2709408"/>
                <a:gd name="connsiteY42" fmla="*/ 2505580 h 3154509"/>
                <a:gd name="connsiteX43" fmla="*/ 2532427 w 2709408"/>
                <a:gd name="connsiteY43" fmla="*/ 2417090 h 3154509"/>
                <a:gd name="connsiteX44" fmla="*/ 2517679 w 2709408"/>
                <a:gd name="connsiteY44" fmla="*/ 2372845 h 3154509"/>
                <a:gd name="connsiteX45" fmla="*/ 2473434 w 2709408"/>
                <a:gd name="connsiteY45" fmla="*/ 2328599 h 3154509"/>
                <a:gd name="connsiteX46" fmla="*/ 2443937 w 2709408"/>
                <a:gd name="connsiteY46" fmla="*/ 2284354 h 3154509"/>
                <a:gd name="connsiteX47" fmla="*/ 2399692 w 2709408"/>
                <a:gd name="connsiteY47" fmla="*/ 2240109 h 3154509"/>
                <a:gd name="connsiteX48" fmla="*/ 2370195 w 2709408"/>
                <a:gd name="connsiteY48" fmla="*/ 2195864 h 3154509"/>
                <a:gd name="connsiteX49" fmla="*/ 2237459 w 2709408"/>
                <a:gd name="connsiteY49" fmla="*/ 2107374 h 3154509"/>
                <a:gd name="connsiteX50" fmla="*/ 2193214 w 2709408"/>
                <a:gd name="connsiteY50" fmla="*/ 2077877 h 3154509"/>
                <a:gd name="connsiteX51" fmla="*/ 2163718 w 2709408"/>
                <a:gd name="connsiteY51" fmla="*/ 2033632 h 3154509"/>
                <a:gd name="connsiteX52" fmla="*/ 2119472 w 2709408"/>
                <a:gd name="connsiteY52" fmla="*/ 2018883 h 3154509"/>
                <a:gd name="connsiteX53" fmla="*/ 2075227 w 2709408"/>
                <a:gd name="connsiteY53" fmla="*/ 1989387 h 3154509"/>
                <a:gd name="connsiteX54" fmla="*/ 2030982 w 2709408"/>
                <a:gd name="connsiteY54" fmla="*/ 1974638 h 3154509"/>
                <a:gd name="connsiteX55" fmla="*/ 1942492 w 2709408"/>
                <a:gd name="connsiteY55" fmla="*/ 1915645 h 3154509"/>
                <a:gd name="connsiteX56" fmla="*/ 1898247 w 2709408"/>
                <a:gd name="connsiteY56" fmla="*/ 1886148 h 3154509"/>
                <a:gd name="connsiteX57" fmla="*/ 1824505 w 2709408"/>
                <a:gd name="connsiteY57" fmla="*/ 1797658 h 3154509"/>
                <a:gd name="connsiteX58" fmla="*/ 1721266 w 2709408"/>
                <a:gd name="connsiteY58" fmla="*/ 1679670 h 3154509"/>
                <a:gd name="connsiteX59" fmla="*/ 1677021 w 2709408"/>
                <a:gd name="connsiteY59" fmla="*/ 1591180 h 3154509"/>
                <a:gd name="connsiteX60" fmla="*/ 1647524 w 2709408"/>
                <a:gd name="connsiteY60" fmla="*/ 1502690 h 3154509"/>
                <a:gd name="connsiteX61" fmla="*/ 1618027 w 2709408"/>
                <a:gd name="connsiteY61" fmla="*/ 1414199 h 3154509"/>
                <a:gd name="connsiteX62" fmla="*/ 1603279 w 2709408"/>
                <a:gd name="connsiteY62" fmla="*/ 1369954 h 3154509"/>
                <a:gd name="connsiteX63" fmla="*/ 1529537 w 2709408"/>
                <a:gd name="connsiteY63" fmla="*/ 1281464 h 3154509"/>
                <a:gd name="connsiteX64" fmla="*/ 1455795 w 2709408"/>
                <a:gd name="connsiteY64" fmla="*/ 1207722 h 3154509"/>
                <a:gd name="connsiteX65" fmla="*/ 1426298 w 2709408"/>
                <a:gd name="connsiteY65" fmla="*/ 1163477 h 3154509"/>
                <a:gd name="connsiteX66" fmla="*/ 1337808 w 2709408"/>
                <a:gd name="connsiteY66" fmla="*/ 1015993 h 3154509"/>
                <a:gd name="connsiteX67" fmla="*/ 1308311 w 2709408"/>
                <a:gd name="connsiteY67" fmla="*/ 898006 h 3154509"/>
                <a:gd name="connsiteX68" fmla="*/ 1264066 w 2709408"/>
                <a:gd name="connsiteY68" fmla="*/ 750522 h 3154509"/>
                <a:gd name="connsiteX69" fmla="*/ 1305852 w 2709408"/>
                <a:gd name="connsiteY69" fmla="*/ 482595 h 3154509"/>
                <a:gd name="connsiteX70" fmla="*/ 1305852 w 2709408"/>
                <a:gd name="connsiteY70" fmla="*/ 25395 h 3154509"/>
                <a:gd name="connsiteX71" fmla="*/ 1229652 w 2709408"/>
                <a:gd name="connsiteY71" fmla="*/ 25394 h 3154509"/>
                <a:gd name="connsiteX72" fmla="*/ 1077252 w 2709408"/>
                <a:gd name="connsiteY72" fmla="*/ 25395 h 3154509"/>
                <a:gd name="connsiteX73" fmla="*/ 772452 w 2709408"/>
                <a:gd name="connsiteY73" fmla="*/ 25394 h 3154509"/>
                <a:gd name="connsiteX74" fmla="*/ 467652 w 2709408"/>
                <a:gd name="connsiteY74" fmla="*/ 25394 h 3154509"/>
                <a:gd name="connsiteX75" fmla="*/ 143188 w 2709408"/>
                <a:gd name="connsiteY75" fmla="*/ 27851 h 3154509"/>
                <a:gd name="connsiteX76" fmla="*/ 10452 w 2709408"/>
                <a:gd name="connsiteY76" fmla="*/ 25394 h 3154509"/>
                <a:gd name="connsiteX77" fmla="*/ 10452 w 2709408"/>
                <a:gd name="connsiteY77"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54698 w 2709408"/>
                <a:gd name="connsiteY6" fmla="*/ 824264 h 3154509"/>
                <a:gd name="connsiteX7" fmla="*/ 202182 w 2709408"/>
                <a:gd name="connsiteY7" fmla="*/ 1104483 h 3154509"/>
                <a:gd name="connsiteX8" fmla="*/ 275924 w 2709408"/>
                <a:gd name="connsiteY8" fmla="*/ 1266716 h 3154509"/>
                <a:gd name="connsiteX9" fmla="*/ 467653 w 2709408"/>
                <a:gd name="connsiteY9" fmla="*/ 1620677 h 3154509"/>
                <a:gd name="connsiteX10" fmla="*/ 600388 w 2709408"/>
                <a:gd name="connsiteY10" fmla="*/ 1827154 h 3154509"/>
                <a:gd name="connsiteX11" fmla="*/ 688879 w 2709408"/>
                <a:gd name="connsiteY11" fmla="*/ 1959890 h 3154509"/>
                <a:gd name="connsiteX12" fmla="*/ 718376 w 2709408"/>
                <a:gd name="connsiteY12" fmla="*/ 2004135 h 3154509"/>
                <a:gd name="connsiteX13" fmla="*/ 747872 w 2709408"/>
                <a:gd name="connsiteY13" fmla="*/ 2077877 h 3154509"/>
                <a:gd name="connsiteX14" fmla="*/ 880608 w 2709408"/>
                <a:gd name="connsiteY14" fmla="*/ 2195864 h 3154509"/>
                <a:gd name="connsiteX15" fmla="*/ 954350 w 2709408"/>
                <a:gd name="connsiteY15" fmla="*/ 2328599 h 3154509"/>
                <a:gd name="connsiteX16" fmla="*/ 1013343 w 2709408"/>
                <a:gd name="connsiteY16" fmla="*/ 2417090 h 3154509"/>
                <a:gd name="connsiteX17" fmla="*/ 1042840 w 2709408"/>
                <a:gd name="connsiteY17" fmla="*/ 2461335 h 3154509"/>
                <a:gd name="connsiteX18" fmla="*/ 1087085 w 2709408"/>
                <a:gd name="connsiteY18" fmla="*/ 2490832 h 3154509"/>
                <a:gd name="connsiteX19" fmla="*/ 1116582 w 2709408"/>
                <a:gd name="connsiteY19" fmla="*/ 2535077 h 3154509"/>
                <a:gd name="connsiteX20" fmla="*/ 1205072 w 2709408"/>
                <a:gd name="connsiteY20" fmla="*/ 2608819 h 3154509"/>
                <a:gd name="connsiteX21" fmla="*/ 1234569 w 2709408"/>
                <a:gd name="connsiteY21" fmla="*/ 2653064 h 3154509"/>
                <a:gd name="connsiteX22" fmla="*/ 1323059 w 2709408"/>
                <a:gd name="connsiteY22" fmla="*/ 2682561 h 3154509"/>
                <a:gd name="connsiteX23" fmla="*/ 1396801 w 2709408"/>
                <a:gd name="connsiteY23" fmla="*/ 2756303 h 3154509"/>
                <a:gd name="connsiteX24" fmla="*/ 1485292 w 2709408"/>
                <a:gd name="connsiteY24" fmla="*/ 2844793 h 3154509"/>
                <a:gd name="connsiteX25" fmla="*/ 1529537 w 2709408"/>
                <a:gd name="connsiteY25" fmla="*/ 2889038 h 3154509"/>
                <a:gd name="connsiteX26" fmla="*/ 1618027 w 2709408"/>
                <a:gd name="connsiteY26" fmla="*/ 2933283 h 3154509"/>
                <a:gd name="connsiteX27" fmla="*/ 1691769 w 2709408"/>
                <a:gd name="connsiteY27" fmla="*/ 3021774 h 3154509"/>
                <a:gd name="connsiteX28" fmla="*/ 1736014 w 2709408"/>
                <a:gd name="connsiteY28" fmla="*/ 3066019 h 3154509"/>
                <a:gd name="connsiteX29" fmla="*/ 1868750 w 2709408"/>
                <a:gd name="connsiteY29" fmla="*/ 3125012 h 3154509"/>
                <a:gd name="connsiteX30" fmla="*/ 2016234 w 2709408"/>
                <a:gd name="connsiteY30" fmla="*/ 3154509 h 3154509"/>
                <a:gd name="connsiteX31" fmla="*/ 2414440 w 2709408"/>
                <a:gd name="connsiteY31" fmla="*/ 3139761 h 3154509"/>
                <a:gd name="connsiteX32" fmla="*/ 2517679 w 2709408"/>
                <a:gd name="connsiteY32" fmla="*/ 3125012 h 3154509"/>
                <a:gd name="connsiteX33" fmla="*/ 2635666 w 2709408"/>
                <a:gd name="connsiteY33" fmla="*/ 3110264 h 3154509"/>
                <a:gd name="connsiteX34" fmla="*/ 2679911 w 2709408"/>
                <a:gd name="connsiteY34" fmla="*/ 3095516 h 3154509"/>
                <a:gd name="connsiteX35" fmla="*/ 2694659 w 2709408"/>
                <a:gd name="connsiteY35" fmla="*/ 3051270 h 3154509"/>
                <a:gd name="connsiteX36" fmla="*/ 2709408 w 2709408"/>
                <a:gd name="connsiteY36" fmla="*/ 2977528 h 3154509"/>
                <a:gd name="connsiteX37" fmla="*/ 2694659 w 2709408"/>
                <a:gd name="connsiteY37" fmla="*/ 2815296 h 3154509"/>
                <a:gd name="connsiteX38" fmla="*/ 2650414 w 2709408"/>
                <a:gd name="connsiteY38" fmla="*/ 2682561 h 3154509"/>
                <a:gd name="connsiteX39" fmla="*/ 2620918 w 2709408"/>
                <a:gd name="connsiteY39" fmla="*/ 2594070 h 3154509"/>
                <a:gd name="connsiteX40" fmla="*/ 2606169 w 2709408"/>
                <a:gd name="connsiteY40" fmla="*/ 2549825 h 3154509"/>
                <a:gd name="connsiteX41" fmla="*/ 2576672 w 2709408"/>
                <a:gd name="connsiteY41" fmla="*/ 2505580 h 3154509"/>
                <a:gd name="connsiteX42" fmla="*/ 2532427 w 2709408"/>
                <a:gd name="connsiteY42" fmla="*/ 2417090 h 3154509"/>
                <a:gd name="connsiteX43" fmla="*/ 2517679 w 2709408"/>
                <a:gd name="connsiteY43" fmla="*/ 2372845 h 3154509"/>
                <a:gd name="connsiteX44" fmla="*/ 2473434 w 2709408"/>
                <a:gd name="connsiteY44" fmla="*/ 2328599 h 3154509"/>
                <a:gd name="connsiteX45" fmla="*/ 2443937 w 2709408"/>
                <a:gd name="connsiteY45" fmla="*/ 2284354 h 3154509"/>
                <a:gd name="connsiteX46" fmla="*/ 2399692 w 2709408"/>
                <a:gd name="connsiteY46" fmla="*/ 2240109 h 3154509"/>
                <a:gd name="connsiteX47" fmla="*/ 2370195 w 2709408"/>
                <a:gd name="connsiteY47" fmla="*/ 2195864 h 3154509"/>
                <a:gd name="connsiteX48" fmla="*/ 2237459 w 2709408"/>
                <a:gd name="connsiteY48" fmla="*/ 2107374 h 3154509"/>
                <a:gd name="connsiteX49" fmla="*/ 2193214 w 2709408"/>
                <a:gd name="connsiteY49" fmla="*/ 2077877 h 3154509"/>
                <a:gd name="connsiteX50" fmla="*/ 2163718 w 2709408"/>
                <a:gd name="connsiteY50" fmla="*/ 2033632 h 3154509"/>
                <a:gd name="connsiteX51" fmla="*/ 2119472 w 2709408"/>
                <a:gd name="connsiteY51" fmla="*/ 2018883 h 3154509"/>
                <a:gd name="connsiteX52" fmla="*/ 2075227 w 2709408"/>
                <a:gd name="connsiteY52" fmla="*/ 1989387 h 3154509"/>
                <a:gd name="connsiteX53" fmla="*/ 2030982 w 2709408"/>
                <a:gd name="connsiteY53" fmla="*/ 1974638 h 3154509"/>
                <a:gd name="connsiteX54" fmla="*/ 1942492 w 2709408"/>
                <a:gd name="connsiteY54" fmla="*/ 1915645 h 3154509"/>
                <a:gd name="connsiteX55" fmla="*/ 1898247 w 2709408"/>
                <a:gd name="connsiteY55" fmla="*/ 1886148 h 3154509"/>
                <a:gd name="connsiteX56" fmla="*/ 1824505 w 2709408"/>
                <a:gd name="connsiteY56" fmla="*/ 1797658 h 3154509"/>
                <a:gd name="connsiteX57" fmla="*/ 1721266 w 2709408"/>
                <a:gd name="connsiteY57" fmla="*/ 1679670 h 3154509"/>
                <a:gd name="connsiteX58" fmla="*/ 1677021 w 2709408"/>
                <a:gd name="connsiteY58" fmla="*/ 1591180 h 3154509"/>
                <a:gd name="connsiteX59" fmla="*/ 1647524 w 2709408"/>
                <a:gd name="connsiteY59" fmla="*/ 1502690 h 3154509"/>
                <a:gd name="connsiteX60" fmla="*/ 1618027 w 2709408"/>
                <a:gd name="connsiteY60" fmla="*/ 1414199 h 3154509"/>
                <a:gd name="connsiteX61" fmla="*/ 1603279 w 2709408"/>
                <a:gd name="connsiteY61" fmla="*/ 1369954 h 3154509"/>
                <a:gd name="connsiteX62" fmla="*/ 1529537 w 2709408"/>
                <a:gd name="connsiteY62" fmla="*/ 1281464 h 3154509"/>
                <a:gd name="connsiteX63" fmla="*/ 1455795 w 2709408"/>
                <a:gd name="connsiteY63" fmla="*/ 1207722 h 3154509"/>
                <a:gd name="connsiteX64" fmla="*/ 1426298 w 2709408"/>
                <a:gd name="connsiteY64" fmla="*/ 1163477 h 3154509"/>
                <a:gd name="connsiteX65" fmla="*/ 1337808 w 2709408"/>
                <a:gd name="connsiteY65" fmla="*/ 1015993 h 3154509"/>
                <a:gd name="connsiteX66" fmla="*/ 1308311 w 2709408"/>
                <a:gd name="connsiteY66" fmla="*/ 898006 h 3154509"/>
                <a:gd name="connsiteX67" fmla="*/ 1264066 w 2709408"/>
                <a:gd name="connsiteY67" fmla="*/ 750522 h 3154509"/>
                <a:gd name="connsiteX68" fmla="*/ 1305852 w 2709408"/>
                <a:gd name="connsiteY68" fmla="*/ 482595 h 3154509"/>
                <a:gd name="connsiteX69" fmla="*/ 1305852 w 2709408"/>
                <a:gd name="connsiteY69" fmla="*/ 25395 h 3154509"/>
                <a:gd name="connsiteX70" fmla="*/ 1229652 w 2709408"/>
                <a:gd name="connsiteY70" fmla="*/ 25394 h 3154509"/>
                <a:gd name="connsiteX71" fmla="*/ 1077252 w 2709408"/>
                <a:gd name="connsiteY71" fmla="*/ 25395 h 3154509"/>
                <a:gd name="connsiteX72" fmla="*/ 772452 w 2709408"/>
                <a:gd name="connsiteY72" fmla="*/ 25394 h 3154509"/>
                <a:gd name="connsiteX73" fmla="*/ 467652 w 2709408"/>
                <a:gd name="connsiteY73" fmla="*/ 25394 h 3154509"/>
                <a:gd name="connsiteX74" fmla="*/ 143188 w 2709408"/>
                <a:gd name="connsiteY74" fmla="*/ 27851 h 3154509"/>
                <a:gd name="connsiteX75" fmla="*/ 10452 w 2709408"/>
                <a:gd name="connsiteY75" fmla="*/ 25394 h 3154509"/>
                <a:gd name="connsiteX76" fmla="*/ 10452 w 2709408"/>
                <a:gd name="connsiteY76"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688879 w 2709408"/>
                <a:gd name="connsiteY10" fmla="*/ 1959890 h 3154509"/>
                <a:gd name="connsiteX11" fmla="*/ 718376 w 2709408"/>
                <a:gd name="connsiteY11" fmla="*/ 2004135 h 3154509"/>
                <a:gd name="connsiteX12" fmla="*/ 747872 w 2709408"/>
                <a:gd name="connsiteY12" fmla="*/ 2077877 h 3154509"/>
                <a:gd name="connsiteX13" fmla="*/ 880608 w 2709408"/>
                <a:gd name="connsiteY13" fmla="*/ 2195864 h 3154509"/>
                <a:gd name="connsiteX14" fmla="*/ 954350 w 2709408"/>
                <a:gd name="connsiteY14" fmla="*/ 2328599 h 3154509"/>
                <a:gd name="connsiteX15" fmla="*/ 1013343 w 2709408"/>
                <a:gd name="connsiteY15" fmla="*/ 2417090 h 3154509"/>
                <a:gd name="connsiteX16" fmla="*/ 1042840 w 2709408"/>
                <a:gd name="connsiteY16" fmla="*/ 2461335 h 3154509"/>
                <a:gd name="connsiteX17" fmla="*/ 1087085 w 2709408"/>
                <a:gd name="connsiteY17" fmla="*/ 2490832 h 3154509"/>
                <a:gd name="connsiteX18" fmla="*/ 1116582 w 2709408"/>
                <a:gd name="connsiteY18" fmla="*/ 2535077 h 3154509"/>
                <a:gd name="connsiteX19" fmla="*/ 1205072 w 2709408"/>
                <a:gd name="connsiteY19" fmla="*/ 2608819 h 3154509"/>
                <a:gd name="connsiteX20" fmla="*/ 1234569 w 2709408"/>
                <a:gd name="connsiteY20" fmla="*/ 2653064 h 3154509"/>
                <a:gd name="connsiteX21" fmla="*/ 1323059 w 2709408"/>
                <a:gd name="connsiteY21" fmla="*/ 2682561 h 3154509"/>
                <a:gd name="connsiteX22" fmla="*/ 1396801 w 2709408"/>
                <a:gd name="connsiteY22" fmla="*/ 2756303 h 3154509"/>
                <a:gd name="connsiteX23" fmla="*/ 1485292 w 2709408"/>
                <a:gd name="connsiteY23" fmla="*/ 2844793 h 3154509"/>
                <a:gd name="connsiteX24" fmla="*/ 1529537 w 2709408"/>
                <a:gd name="connsiteY24" fmla="*/ 2889038 h 3154509"/>
                <a:gd name="connsiteX25" fmla="*/ 1618027 w 2709408"/>
                <a:gd name="connsiteY25" fmla="*/ 2933283 h 3154509"/>
                <a:gd name="connsiteX26" fmla="*/ 1691769 w 2709408"/>
                <a:gd name="connsiteY26" fmla="*/ 3021774 h 3154509"/>
                <a:gd name="connsiteX27" fmla="*/ 1736014 w 2709408"/>
                <a:gd name="connsiteY27" fmla="*/ 3066019 h 3154509"/>
                <a:gd name="connsiteX28" fmla="*/ 1868750 w 2709408"/>
                <a:gd name="connsiteY28" fmla="*/ 3125012 h 3154509"/>
                <a:gd name="connsiteX29" fmla="*/ 2016234 w 2709408"/>
                <a:gd name="connsiteY29" fmla="*/ 3154509 h 3154509"/>
                <a:gd name="connsiteX30" fmla="*/ 2414440 w 2709408"/>
                <a:gd name="connsiteY30" fmla="*/ 3139761 h 3154509"/>
                <a:gd name="connsiteX31" fmla="*/ 2517679 w 2709408"/>
                <a:gd name="connsiteY31" fmla="*/ 3125012 h 3154509"/>
                <a:gd name="connsiteX32" fmla="*/ 2635666 w 2709408"/>
                <a:gd name="connsiteY32" fmla="*/ 3110264 h 3154509"/>
                <a:gd name="connsiteX33" fmla="*/ 2679911 w 2709408"/>
                <a:gd name="connsiteY33" fmla="*/ 3095516 h 3154509"/>
                <a:gd name="connsiteX34" fmla="*/ 2694659 w 2709408"/>
                <a:gd name="connsiteY34" fmla="*/ 3051270 h 3154509"/>
                <a:gd name="connsiteX35" fmla="*/ 2709408 w 2709408"/>
                <a:gd name="connsiteY35" fmla="*/ 2977528 h 3154509"/>
                <a:gd name="connsiteX36" fmla="*/ 2694659 w 2709408"/>
                <a:gd name="connsiteY36" fmla="*/ 2815296 h 3154509"/>
                <a:gd name="connsiteX37" fmla="*/ 2650414 w 2709408"/>
                <a:gd name="connsiteY37" fmla="*/ 2682561 h 3154509"/>
                <a:gd name="connsiteX38" fmla="*/ 2620918 w 2709408"/>
                <a:gd name="connsiteY38" fmla="*/ 2594070 h 3154509"/>
                <a:gd name="connsiteX39" fmla="*/ 2606169 w 2709408"/>
                <a:gd name="connsiteY39" fmla="*/ 2549825 h 3154509"/>
                <a:gd name="connsiteX40" fmla="*/ 2576672 w 2709408"/>
                <a:gd name="connsiteY40" fmla="*/ 2505580 h 3154509"/>
                <a:gd name="connsiteX41" fmla="*/ 2532427 w 2709408"/>
                <a:gd name="connsiteY41" fmla="*/ 2417090 h 3154509"/>
                <a:gd name="connsiteX42" fmla="*/ 2517679 w 2709408"/>
                <a:gd name="connsiteY42" fmla="*/ 2372845 h 3154509"/>
                <a:gd name="connsiteX43" fmla="*/ 2473434 w 2709408"/>
                <a:gd name="connsiteY43" fmla="*/ 2328599 h 3154509"/>
                <a:gd name="connsiteX44" fmla="*/ 2443937 w 2709408"/>
                <a:gd name="connsiteY44" fmla="*/ 2284354 h 3154509"/>
                <a:gd name="connsiteX45" fmla="*/ 2399692 w 2709408"/>
                <a:gd name="connsiteY45" fmla="*/ 2240109 h 3154509"/>
                <a:gd name="connsiteX46" fmla="*/ 2370195 w 2709408"/>
                <a:gd name="connsiteY46" fmla="*/ 2195864 h 3154509"/>
                <a:gd name="connsiteX47" fmla="*/ 2237459 w 2709408"/>
                <a:gd name="connsiteY47" fmla="*/ 2107374 h 3154509"/>
                <a:gd name="connsiteX48" fmla="*/ 2193214 w 2709408"/>
                <a:gd name="connsiteY48" fmla="*/ 2077877 h 3154509"/>
                <a:gd name="connsiteX49" fmla="*/ 2163718 w 2709408"/>
                <a:gd name="connsiteY49" fmla="*/ 2033632 h 3154509"/>
                <a:gd name="connsiteX50" fmla="*/ 2119472 w 2709408"/>
                <a:gd name="connsiteY50" fmla="*/ 2018883 h 3154509"/>
                <a:gd name="connsiteX51" fmla="*/ 2075227 w 2709408"/>
                <a:gd name="connsiteY51" fmla="*/ 1989387 h 3154509"/>
                <a:gd name="connsiteX52" fmla="*/ 2030982 w 2709408"/>
                <a:gd name="connsiteY52" fmla="*/ 1974638 h 3154509"/>
                <a:gd name="connsiteX53" fmla="*/ 1942492 w 2709408"/>
                <a:gd name="connsiteY53" fmla="*/ 1915645 h 3154509"/>
                <a:gd name="connsiteX54" fmla="*/ 1898247 w 2709408"/>
                <a:gd name="connsiteY54" fmla="*/ 1886148 h 3154509"/>
                <a:gd name="connsiteX55" fmla="*/ 1824505 w 2709408"/>
                <a:gd name="connsiteY55" fmla="*/ 1797658 h 3154509"/>
                <a:gd name="connsiteX56" fmla="*/ 1721266 w 2709408"/>
                <a:gd name="connsiteY56" fmla="*/ 1679670 h 3154509"/>
                <a:gd name="connsiteX57" fmla="*/ 1677021 w 2709408"/>
                <a:gd name="connsiteY57" fmla="*/ 1591180 h 3154509"/>
                <a:gd name="connsiteX58" fmla="*/ 1647524 w 2709408"/>
                <a:gd name="connsiteY58" fmla="*/ 1502690 h 3154509"/>
                <a:gd name="connsiteX59" fmla="*/ 1618027 w 2709408"/>
                <a:gd name="connsiteY59" fmla="*/ 1414199 h 3154509"/>
                <a:gd name="connsiteX60" fmla="*/ 1603279 w 2709408"/>
                <a:gd name="connsiteY60" fmla="*/ 1369954 h 3154509"/>
                <a:gd name="connsiteX61" fmla="*/ 1529537 w 2709408"/>
                <a:gd name="connsiteY61" fmla="*/ 1281464 h 3154509"/>
                <a:gd name="connsiteX62" fmla="*/ 1455795 w 2709408"/>
                <a:gd name="connsiteY62" fmla="*/ 1207722 h 3154509"/>
                <a:gd name="connsiteX63" fmla="*/ 1426298 w 2709408"/>
                <a:gd name="connsiteY63" fmla="*/ 1163477 h 3154509"/>
                <a:gd name="connsiteX64" fmla="*/ 1337808 w 2709408"/>
                <a:gd name="connsiteY64" fmla="*/ 1015993 h 3154509"/>
                <a:gd name="connsiteX65" fmla="*/ 1308311 w 2709408"/>
                <a:gd name="connsiteY65" fmla="*/ 898006 h 3154509"/>
                <a:gd name="connsiteX66" fmla="*/ 1264066 w 2709408"/>
                <a:gd name="connsiteY66" fmla="*/ 750522 h 3154509"/>
                <a:gd name="connsiteX67" fmla="*/ 1305852 w 2709408"/>
                <a:gd name="connsiteY67" fmla="*/ 482595 h 3154509"/>
                <a:gd name="connsiteX68" fmla="*/ 1305852 w 2709408"/>
                <a:gd name="connsiteY68" fmla="*/ 25395 h 3154509"/>
                <a:gd name="connsiteX69" fmla="*/ 1229652 w 2709408"/>
                <a:gd name="connsiteY69" fmla="*/ 25394 h 3154509"/>
                <a:gd name="connsiteX70" fmla="*/ 1077252 w 2709408"/>
                <a:gd name="connsiteY70" fmla="*/ 25395 h 3154509"/>
                <a:gd name="connsiteX71" fmla="*/ 772452 w 2709408"/>
                <a:gd name="connsiteY71" fmla="*/ 25394 h 3154509"/>
                <a:gd name="connsiteX72" fmla="*/ 467652 w 2709408"/>
                <a:gd name="connsiteY72" fmla="*/ 25394 h 3154509"/>
                <a:gd name="connsiteX73" fmla="*/ 143188 w 2709408"/>
                <a:gd name="connsiteY73" fmla="*/ 27851 h 3154509"/>
                <a:gd name="connsiteX74" fmla="*/ 10452 w 2709408"/>
                <a:gd name="connsiteY74" fmla="*/ 25394 h 3154509"/>
                <a:gd name="connsiteX75" fmla="*/ 10452 w 2709408"/>
                <a:gd name="connsiteY75"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688879 w 2709408"/>
                <a:gd name="connsiteY10" fmla="*/ 1959890 h 3154509"/>
                <a:gd name="connsiteX11" fmla="*/ 718376 w 2709408"/>
                <a:gd name="connsiteY11" fmla="*/ 2004135 h 3154509"/>
                <a:gd name="connsiteX12" fmla="*/ 747872 w 2709408"/>
                <a:gd name="connsiteY12" fmla="*/ 2077877 h 3154509"/>
                <a:gd name="connsiteX13" fmla="*/ 880608 w 2709408"/>
                <a:gd name="connsiteY13" fmla="*/ 2195864 h 3154509"/>
                <a:gd name="connsiteX14" fmla="*/ 954350 w 2709408"/>
                <a:gd name="connsiteY14" fmla="*/ 2328599 h 3154509"/>
                <a:gd name="connsiteX15" fmla="*/ 1013343 w 2709408"/>
                <a:gd name="connsiteY15" fmla="*/ 2417090 h 3154509"/>
                <a:gd name="connsiteX16" fmla="*/ 1042840 w 2709408"/>
                <a:gd name="connsiteY16" fmla="*/ 2461335 h 3154509"/>
                <a:gd name="connsiteX17" fmla="*/ 1087085 w 2709408"/>
                <a:gd name="connsiteY17" fmla="*/ 2490832 h 3154509"/>
                <a:gd name="connsiteX18" fmla="*/ 1116582 w 2709408"/>
                <a:gd name="connsiteY18" fmla="*/ 2535077 h 3154509"/>
                <a:gd name="connsiteX19" fmla="*/ 1205072 w 2709408"/>
                <a:gd name="connsiteY19" fmla="*/ 2608819 h 3154509"/>
                <a:gd name="connsiteX20" fmla="*/ 1234569 w 2709408"/>
                <a:gd name="connsiteY20" fmla="*/ 2653064 h 3154509"/>
                <a:gd name="connsiteX21" fmla="*/ 1323059 w 2709408"/>
                <a:gd name="connsiteY21" fmla="*/ 2682561 h 3154509"/>
                <a:gd name="connsiteX22" fmla="*/ 1396801 w 2709408"/>
                <a:gd name="connsiteY22" fmla="*/ 2756303 h 3154509"/>
                <a:gd name="connsiteX23" fmla="*/ 1485292 w 2709408"/>
                <a:gd name="connsiteY23" fmla="*/ 2844793 h 3154509"/>
                <a:gd name="connsiteX24" fmla="*/ 1529537 w 2709408"/>
                <a:gd name="connsiteY24" fmla="*/ 2889038 h 3154509"/>
                <a:gd name="connsiteX25" fmla="*/ 1618027 w 2709408"/>
                <a:gd name="connsiteY25" fmla="*/ 2933283 h 3154509"/>
                <a:gd name="connsiteX26" fmla="*/ 1691769 w 2709408"/>
                <a:gd name="connsiteY26" fmla="*/ 3021774 h 3154509"/>
                <a:gd name="connsiteX27" fmla="*/ 1736014 w 2709408"/>
                <a:gd name="connsiteY27" fmla="*/ 3066019 h 3154509"/>
                <a:gd name="connsiteX28" fmla="*/ 1868750 w 2709408"/>
                <a:gd name="connsiteY28" fmla="*/ 3125012 h 3154509"/>
                <a:gd name="connsiteX29" fmla="*/ 2016234 w 2709408"/>
                <a:gd name="connsiteY29" fmla="*/ 3154509 h 3154509"/>
                <a:gd name="connsiteX30" fmla="*/ 2414440 w 2709408"/>
                <a:gd name="connsiteY30" fmla="*/ 3139761 h 3154509"/>
                <a:gd name="connsiteX31" fmla="*/ 2517679 w 2709408"/>
                <a:gd name="connsiteY31" fmla="*/ 3125012 h 3154509"/>
                <a:gd name="connsiteX32" fmla="*/ 2635666 w 2709408"/>
                <a:gd name="connsiteY32" fmla="*/ 3110264 h 3154509"/>
                <a:gd name="connsiteX33" fmla="*/ 2679911 w 2709408"/>
                <a:gd name="connsiteY33" fmla="*/ 3095516 h 3154509"/>
                <a:gd name="connsiteX34" fmla="*/ 2694659 w 2709408"/>
                <a:gd name="connsiteY34" fmla="*/ 3051270 h 3154509"/>
                <a:gd name="connsiteX35" fmla="*/ 2709408 w 2709408"/>
                <a:gd name="connsiteY35" fmla="*/ 2977528 h 3154509"/>
                <a:gd name="connsiteX36" fmla="*/ 2694659 w 2709408"/>
                <a:gd name="connsiteY36" fmla="*/ 2815296 h 3154509"/>
                <a:gd name="connsiteX37" fmla="*/ 2650414 w 2709408"/>
                <a:gd name="connsiteY37" fmla="*/ 2682561 h 3154509"/>
                <a:gd name="connsiteX38" fmla="*/ 2620918 w 2709408"/>
                <a:gd name="connsiteY38" fmla="*/ 2594070 h 3154509"/>
                <a:gd name="connsiteX39" fmla="*/ 2606169 w 2709408"/>
                <a:gd name="connsiteY39" fmla="*/ 2549825 h 3154509"/>
                <a:gd name="connsiteX40" fmla="*/ 2576672 w 2709408"/>
                <a:gd name="connsiteY40" fmla="*/ 2505580 h 3154509"/>
                <a:gd name="connsiteX41" fmla="*/ 2532427 w 2709408"/>
                <a:gd name="connsiteY41" fmla="*/ 2417090 h 3154509"/>
                <a:gd name="connsiteX42" fmla="*/ 2517679 w 2709408"/>
                <a:gd name="connsiteY42" fmla="*/ 2372845 h 3154509"/>
                <a:gd name="connsiteX43" fmla="*/ 2473434 w 2709408"/>
                <a:gd name="connsiteY43" fmla="*/ 2328599 h 3154509"/>
                <a:gd name="connsiteX44" fmla="*/ 2443937 w 2709408"/>
                <a:gd name="connsiteY44" fmla="*/ 2284354 h 3154509"/>
                <a:gd name="connsiteX45" fmla="*/ 2399692 w 2709408"/>
                <a:gd name="connsiteY45" fmla="*/ 2240109 h 3154509"/>
                <a:gd name="connsiteX46" fmla="*/ 2370195 w 2709408"/>
                <a:gd name="connsiteY46" fmla="*/ 2195864 h 3154509"/>
                <a:gd name="connsiteX47" fmla="*/ 2237459 w 2709408"/>
                <a:gd name="connsiteY47" fmla="*/ 2107374 h 3154509"/>
                <a:gd name="connsiteX48" fmla="*/ 2193214 w 2709408"/>
                <a:gd name="connsiteY48" fmla="*/ 2077877 h 3154509"/>
                <a:gd name="connsiteX49" fmla="*/ 2163718 w 2709408"/>
                <a:gd name="connsiteY49" fmla="*/ 2033632 h 3154509"/>
                <a:gd name="connsiteX50" fmla="*/ 2119472 w 2709408"/>
                <a:gd name="connsiteY50" fmla="*/ 2018883 h 3154509"/>
                <a:gd name="connsiteX51" fmla="*/ 2075227 w 2709408"/>
                <a:gd name="connsiteY51" fmla="*/ 1989387 h 3154509"/>
                <a:gd name="connsiteX52" fmla="*/ 2030982 w 2709408"/>
                <a:gd name="connsiteY52" fmla="*/ 1974638 h 3154509"/>
                <a:gd name="connsiteX53" fmla="*/ 1942492 w 2709408"/>
                <a:gd name="connsiteY53" fmla="*/ 1915645 h 3154509"/>
                <a:gd name="connsiteX54" fmla="*/ 1898247 w 2709408"/>
                <a:gd name="connsiteY54" fmla="*/ 1886148 h 3154509"/>
                <a:gd name="connsiteX55" fmla="*/ 1824505 w 2709408"/>
                <a:gd name="connsiteY55" fmla="*/ 1797658 h 3154509"/>
                <a:gd name="connsiteX56" fmla="*/ 1721266 w 2709408"/>
                <a:gd name="connsiteY56" fmla="*/ 1679670 h 3154509"/>
                <a:gd name="connsiteX57" fmla="*/ 1677021 w 2709408"/>
                <a:gd name="connsiteY57" fmla="*/ 1591180 h 3154509"/>
                <a:gd name="connsiteX58" fmla="*/ 1647524 w 2709408"/>
                <a:gd name="connsiteY58" fmla="*/ 1502690 h 3154509"/>
                <a:gd name="connsiteX59" fmla="*/ 1618027 w 2709408"/>
                <a:gd name="connsiteY59" fmla="*/ 1414199 h 3154509"/>
                <a:gd name="connsiteX60" fmla="*/ 1529537 w 2709408"/>
                <a:gd name="connsiteY60" fmla="*/ 1281464 h 3154509"/>
                <a:gd name="connsiteX61" fmla="*/ 1455795 w 2709408"/>
                <a:gd name="connsiteY61" fmla="*/ 1207722 h 3154509"/>
                <a:gd name="connsiteX62" fmla="*/ 1426298 w 2709408"/>
                <a:gd name="connsiteY62" fmla="*/ 1163477 h 3154509"/>
                <a:gd name="connsiteX63" fmla="*/ 1337808 w 2709408"/>
                <a:gd name="connsiteY63" fmla="*/ 1015993 h 3154509"/>
                <a:gd name="connsiteX64" fmla="*/ 1308311 w 2709408"/>
                <a:gd name="connsiteY64" fmla="*/ 898006 h 3154509"/>
                <a:gd name="connsiteX65" fmla="*/ 1264066 w 2709408"/>
                <a:gd name="connsiteY65" fmla="*/ 750522 h 3154509"/>
                <a:gd name="connsiteX66" fmla="*/ 1305852 w 2709408"/>
                <a:gd name="connsiteY66" fmla="*/ 482595 h 3154509"/>
                <a:gd name="connsiteX67" fmla="*/ 1305852 w 2709408"/>
                <a:gd name="connsiteY67" fmla="*/ 25395 h 3154509"/>
                <a:gd name="connsiteX68" fmla="*/ 1229652 w 2709408"/>
                <a:gd name="connsiteY68" fmla="*/ 25394 h 3154509"/>
                <a:gd name="connsiteX69" fmla="*/ 1077252 w 2709408"/>
                <a:gd name="connsiteY69" fmla="*/ 25395 h 3154509"/>
                <a:gd name="connsiteX70" fmla="*/ 772452 w 2709408"/>
                <a:gd name="connsiteY70" fmla="*/ 25394 h 3154509"/>
                <a:gd name="connsiteX71" fmla="*/ 467652 w 2709408"/>
                <a:gd name="connsiteY71" fmla="*/ 25394 h 3154509"/>
                <a:gd name="connsiteX72" fmla="*/ 143188 w 2709408"/>
                <a:gd name="connsiteY72" fmla="*/ 27851 h 3154509"/>
                <a:gd name="connsiteX73" fmla="*/ 10452 w 2709408"/>
                <a:gd name="connsiteY73" fmla="*/ 25394 h 3154509"/>
                <a:gd name="connsiteX74" fmla="*/ 10452 w 2709408"/>
                <a:gd name="connsiteY74"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688879 w 2709408"/>
                <a:gd name="connsiteY10" fmla="*/ 1959890 h 3154509"/>
                <a:gd name="connsiteX11" fmla="*/ 718376 w 2709408"/>
                <a:gd name="connsiteY11" fmla="*/ 2004135 h 3154509"/>
                <a:gd name="connsiteX12" fmla="*/ 747872 w 2709408"/>
                <a:gd name="connsiteY12" fmla="*/ 2077877 h 3154509"/>
                <a:gd name="connsiteX13" fmla="*/ 880608 w 2709408"/>
                <a:gd name="connsiteY13" fmla="*/ 2195864 h 3154509"/>
                <a:gd name="connsiteX14" fmla="*/ 954350 w 2709408"/>
                <a:gd name="connsiteY14" fmla="*/ 2328599 h 3154509"/>
                <a:gd name="connsiteX15" fmla="*/ 1013343 w 2709408"/>
                <a:gd name="connsiteY15" fmla="*/ 2417090 h 3154509"/>
                <a:gd name="connsiteX16" fmla="*/ 1042840 w 2709408"/>
                <a:gd name="connsiteY16" fmla="*/ 2461335 h 3154509"/>
                <a:gd name="connsiteX17" fmla="*/ 1087085 w 2709408"/>
                <a:gd name="connsiteY17" fmla="*/ 2490832 h 3154509"/>
                <a:gd name="connsiteX18" fmla="*/ 1116582 w 2709408"/>
                <a:gd name="connsiteY18" fmla="*/ 2535077 h 3154509"/>
                <a:gd name="connsiteX19" fmla="*/ 1205072 w 2709408"/>
                <a:gd name="connsiteY19" fmla="*/ 2608819 h 3154509"/>
                <a:gd name="connsiteX20" fmla="*/ 1234569 w 2709408"/>
                <a:gd name="connsiteY20" fmla="*/ 2653064 h 3154509"/>
                <a:gd name="connsiteX21" fmla="*/ 1323059 w 2709408"/>
                <a:gd name="connsiteY21" fmla="*/ 2682561 h 3154509"/>
                <a:gd name="connsiteX22" fmla="*/ 1396801 w 2709408"/>
                <a:gd name="connsiteY22" fmla="*/ 2756303 h 3154509"/>
                <a:gd name="connsiteX23" fmla="*/ 1485292 w 2709408"/>
                <a:gd name="connsiteY23" fmla="*/ 2844793 h 3154509"/>
                <a:gd name="connsiteX24" fmla="*/ 1529537 w 2709408"/>
                <a:gd name="connsiteY24" fmla="*/ 2889038 h 3154509"/>
                <a:gd name="connsiteX25" fmla="*/ 1618027 w 2709408"/>
                <a:gd name="connsiteY25" fmla="*/ 2933283 h 3154509"/>
                <a:gd name="connsiteX26" fmla="*/ 1691769 w 2709408"/>
                <a:gd name="connsiteY26" fmla="*/ 3021774 h 3154509"/>
                <a:gd name="connsiteX27" fmla="*/ 1736014 w 2709408"/>
                <a:gd name="connsiteY27" fmla="*/ 3066019 h 3154509"/>
                <a:gd name="connsiteX28" fmla="*/ 1868750 w 2709408"/>
                <a:gd name="connsiteY28" fmla="*/ 3125012 h 3154509"/>
                <a:gd name="connsiteX29" fmla="*/ 2016234 w 2709408"/>
                <a:gd name="connsiteY29" fmla="*/ 3154509 h 3154509"/>
                <a:gd name="connsiteX30" fmla="*/ 2414440 w 2709408"/>
                <a:gd name="connsiteY30" fmla="*/ 3139761 h 3154509"/>
                <a:gd name="connsiteX31" fmla="*/ 2517679 w 2709408"/>
                <a:gd name="connsiteY31" fmla="*/ 3125012 h 3154509"/>
                <a:gd name="connsiteX32" fmla="*/ 2635666 w 2709408"/>
                <a:gd name="connsiteY32" fmla="*/ 3110264 h 3154509"/>
                <a:gd name="connsiteX33" fmla="*/ 2679911 w 2709408"/>
                <a:gd name="connsiteY33" fmla="*/ 3095516 h 3154509"/>
                <a:gd name="connsiteX34" fmla="*/ 2694659 w 2709408"/>
                <a:gd name="connsiteY34" fmla="*/ 3051270 h 3154509"/>
                <a:gd name="connsiteX35" fmla="*/ 2709408 w 2709408"/>
                <a:gd name="connsiteY35" fmla="*/ 2977528 h 3154509"/>
                <a:gd name="connsiteX36" fmla="*/ 2694659 w 2709408"/>
                <a:gd name="connsiteY36" fmla="*/ 2815296 h 3154509"/>
                <a:gd name="connsiteX37" fmla="*/ 2650414 w 2709408"/>
                <a:gd name="connsiteY37" fmla="*/ 2682561 h 3154509"/>
                <a:gd name="connsiteX38" fmla="*/ 2620918 w 2709408"/>
                <a:gd name="connsiteY38" fmla="*/ 2594070 h 3154509"/>
                <a:gd name="connsiteX39" fmla="*/ 2606169 w 2709408"/>
                <a:gd name="connsiteY39" fmla="*/ 2549825 h 3154509"/>
                <a:gd name="connsiteX40" fmla="*/ 2576672 w 2709408"/>
                <a:gd name="connsiteY40" fmla="*/ 2505580 h 3154509"/>
                <a:gd name="connsiteX41" fmla="*/ 2532427 w 2709408"/>
                <a:gd name="connsiteY41" fmla="*/ 2417090 h 3154509"/>
                <a:gd name="connsiteX42" fmla="*/ 2517679 w 2709408"/>
                <a:gd name="connsiteY42" fmla="*/ 2372845 h 3154509"/>
                <a:gd name="connsiteX43" fmla="*/ 2473434 w 2709408"/>
                <a:gd name="connsiteY43" fmla="*/ 2328599 h 3154509"/>
                <a:gd name="connsiteX44" fmla="*/ 2443937 w 2709408"/>
                <a:gd name="connsiteY44" fmla="*/ 2284354 h 3154509"/>
                <a:gd name="connsiteX45" fmla="*/ 2399692 w 2709408"/>
                <a:gd name="connsiteY45" fmla="*/ 2240109 h 3154509"/>
                <a:gd name="connsiteX46" fmla="*/ 2370195 w 2709408"/>
                <a:gd name="connsiteY46" fmla="*/ 2195864 h 3154509"/>
                <a:gd name="connsiteX47" fmla="*/ 2237459 w 2709408"/>
                <a:gd name="connsiteY47" fmla="*/ 2107374 h 3154509"/>
                <a:gd name="connsiteX48" fmla="*/ 2193214 w 2709408"/>
                <a:gd name="connsiteY48" fmla="*/ 2077877 h 3154509"/>
                <a:gd name="connsiteX49" fmla="*/ 2163718 w 2709408"/>
                <a:gd name="connsiteY49" fmla="*/ 2033632 h 3154509"/>
                <a:gd name="connsiteX50" fmla="*/ 2119472 w 2709408"/>
                <a:gd name="connsiteY50" fmla="*/ 2018883 h 3154509"/>
                <a:gd name="connsiteX51" fmla="*/ 2075227 w 2709408"/>
                <a:gd name="connsiteY51" fmla="*/ 1989387 h 3154509"/>
                <a:gd name="connsiteX52" fmla="*/ 2030982 w 2709408"/>
                <a:gd name="connsiteY52" fmla="*/ 1974638 h 3154509"/>
                <a:gd name="connsiteX53" fmla="*/ 1942492 w 2709408"/>
                <a:gd name="connsiteY53" fmla="*/ 1915645 h 3154509"/>
                <a:gd name="connsiteX54" fmla="*/ 1898247 w 2709408"/>
                <a:gd name="connsiteY54" fmla="*/ 1886148 h 3154509"/>
                <a:gd name="connsiteX55" fmla="*/ 1824505 w 2709408"/>
                <a:gd name="connsiteY55" fmla="*/ 1797658 h 3154509"/>
                <a:gd name="connsiteX56" fmla="*/ 1721266 w 2709408"/>
                <a:gd name="connsiteY56" fmla="*/ 1679670 h 3154509"/>
                <a:gd name="connsiteX57" fmla="*/ 1677021 w 2709408"/>
                <a:gd name="connsiteY57" fmla="*/ 1591180 h 3154509"/>
                <a:gd name="connsiteX58" fmla="*/ 1647524 w 2709408"/>
                <a:gd name="connsiteY58" fmla="*/ 1502690 h 3154509"/>
                <a:gd name="connsiteX59" fmla="*/ 1618027 w 2709408"/>
                <a:gd name="connsiteY59" fmla="*/ 1414199 h 3154509"/>
                <a:gd name="connsiteX60" fmla="*/ 1529537 w 2709408"/>
                <a:gd name="connsiteY60" fmla="*/ 1281464 h 3154509"/>
                <a:gd name="connsiteX61" fmla="*/ 1426298 w 2709408"/>
                <a:gd name="connsiteY61" fmla="*/ 1163477 h 3154509"/>
                <a:gd name="connsiteX62" fmla="*/ 1337808 w 2709408"/>
                <a:gd name="connsiteY62" fmla="*/ 1015993 h 3154509"/>
                <a:gd name="connsiteX63" fmla="*/ 1308311 w 2709408"/>
                <a:gd name="connsiteY63" fmla="*/ 898006 h 3154509"/>
                <a:gd name="connsiteX64" fmla="*/ 1264066 w 2709408"/>
                <a:gd name="connsiteY64" fmla="*/ 750522 h 3154509"/>
                <a:gd name="connsiteX65" fmla="*/ 1305852 w 2709408"/>
                <a:gd name="connsiteY65" fmla="*/ 482595 h 3154509"/>
                <a:gd name="connsiteX66" fmla="*/ 1305852 w 2709408"/>
                <a:gd name="connsiteY66" fmla="*/ 25395 h 3154509"/>
                <a:gd name="connsiteX67" fmla="*/ 1229652 w 2709408"/>
                <a:gd name="connsiteY67" fmla="*/ 25394 h 3154509"/>
                <a:gd name="connsiteX68" fmla="*/ 1077252 w 2709408"/>
                <a:gd name="connsiteY68" fmla="*/ 25395 h 3154509"/>
                <a:gd name="connsiteX69" fmla="*/ 772452 w 2709408"/>
                <a:gd name="connsiteY69" fmla="*/ 25394 h 3154509"/>
                <a:gd name="connsiteX70" fmla="*/ 467652 w 2709408"/>
                <a:gd name="connsiteY70" fmla="*/ 25394 h 3154509"/>
                <a:gd name="connsiteX71" fmla="*/ 143188 w 2709408"/>
                <a:gd name="connsiteY71" fmla="*/ 27851 h 3154509"/>
                <a:gd name="connsiteX72" fmla="*/ 10452 w 2709408"/>
                <a:gd name="connsiteY72" fmla="*/ 25394 h 3154509"/>
                <a:gd name="connsiteX73" fmla="*/ 10452 w 2709408"/>
                <a:gd name="connsiteY73"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688879 w 2709408"/>
                <a:gd name="connsiteY10" fmla="*/ 1959890 h 3154509"/>
                <a:gd name="connsiteX11" fmla="*/ 718376 w 2709408"/>
                <a:gd name="connsiteY11" fmla="*/ 2004135 h 3154509"/>
                <a:gd name="connsiteX12" fmla="*/ 747872 w 2709408"/>
                <a:gd name="connsiteY12" fmla="*/ 2077877 h 3154509"/>
                <a:gd name="connsiteX13" fmla="*/ 880608 w 2709408"/>
                <a:gd name="connsiteY13" fmla="*/ 2195864 h 3154509"/>
                <a:gd name="connsiteX14" fmla="*/ 954350 w 2709408"/>
                <a:gd name="connsiteY14" fmla="*/ 2328599 h 3154509"/>
                <a:gd name="connsiteX15" fmla="*/ 1013343 w 2709408"/>
                <a:gd name="connsiteY15" fmla="*/ 2417090 h 3154509"/>
                <a:gd name="connsiteX16" fmla="*/ 1042840 w 2709408"/>
                <a:gd name="connsiteY16" fmla="*/ 2461335 h 3154509"/>
                <a:gd name="connsiteX17" fmla="*/ 1087085 w 2709408"/>
                <a:gd name="connsiteY17" fmla="*/ 2490832 h 3154509"/>
                <a:gd name="connsiteX18" fmla="*/ 1116582 w 2709408"/>
                <a:gd name="connsiteY18" fmla="*/ 2535077 h 3154509"/>
                <a:gd name="connsiteX19" fmla="*/ 1205072 w 2709408"/>
                <a:gd name="connsiteY19" fmla="*/ 2608819 h 3154509"/>
                <a:gd name="connsiteX20" fmla="*/ 1234569 w 2709408"/>
                <a:gd name="connsiteY20" fmla="*/ 2653064 h 3154509"/>
                <a:gd name="connsiteX21" fmla="*/ 1323059 w 2709408"/>
                <a:gd name="connsiteY21" fmla="*/ 2682561 h 3154509"/>
                <a:gd name="connsiteX22" fmla="*/ 1396801 w 2709408"/>
                <a:gd name="connsiteY22" fmla="*/ 2756303 h 3154509"/>
                <a:gd name="connsiteX23" fmla="*/ 1485292 w 2709408"/>
                <a:gd name="connsiteY23" fmla="*/ 2844793 h 3154509"/>
                <a:gd name="connsiteX24" fmla="*/ 1529537 w 2709408"/>
                <a:gd name="connsiteY24" fmla="*/ 2889038 h 3154509"/>
                <a:gd name="connsiteX25" fmla="*/ 1618027 w 2709408"/>
                <a:gd name="connsiteY25" fmla="*/ 2933283 h 3154509"/>
                <a:gd name="connsiteX26" fmla="*/ 1691769 w 2709408"/>
                <a:gd name="connsiteY26" fmla="*/ 3021774 h 3154509"/>
                <a:gd name="connsiteX27" fmla="*/ 1736014 w 2709408"/>
                <a:gd name="connsiteY27" fmla="*/ 3066019 h 3154509"/>
                <a:gd name="connsiteX28" fmla="*/ 1868750 w 2709408"/>
                <a:gd name="connsiteY28" fmla="*/ 3125012 h 3154509"/>
                <a:gd name="connsiteX29" fmla="*/ 2016234 w 2709408"/>
                <a:gd name="connsiteY29" fmla="*/ 3154509 h 3154509"/>
                <a:gd name="connsiteX30" fmla="*/ 2414440 w 2709408"/>
                <a:gd name="connsiteY30" fmla="*/ 3139761 h 3154509"/>
                <a:gd name="connsiteX31" fmla="*/ 2517679 w 2709408"/>
                <a:gd name="connsiteY31" fmla="*/ 3125012 h 3154509"/>
                <a:gd name="connsiteX32" fmla="*/ 2635666 w 2709408"/>
                <a:gd name="connsiteY32" fmla="*/ 3110264 h 3154509"/>
                <a:gd name="connsiteX33" fmla="*/ 2679911 w 2709408"/>
                <a:gd name="connsiteY33" fmla="*/ 3095516 h 3154509"/>
                <a:gd name="connsiteX34" fmla="*/ 2694659 w 2709408"/>
                <a:gd name="connsiteY34" fmla="*/ 3051270 h 3154509"/>
                <a:gd name="connsiteX35" fmla="*/ 2709408 w 2709408"/>
                <a:gd name="connsiteY35" fmla="*/ 2977528 h 3154509"/>
                <a:gd name="connsiteX36" fmla="*/ 2694659 w 2709408"/>
                <a:gd name="connsiteY36" fmla="*/ 2815296 h 3154509"/>
                <a:gd name="connsiteX37" fmla="*/ 2650414 w 2709408"/>
                <a:gd name="connsiteY37" fmla="*/ 2682561 h 3154509"/>
                <a:gd name="connsiteX38" fmla="*/ 2620918 w 2709408"/>
                <a:gd name="connsiteY38" fmla="*/ 2594070 h 3154509"/>
                <a:gd name="connsiteX39" fmla="*/ 2606169 w 2709408"/>
                <a:gd name="connsiteY39" fmla="*/ 2549825 h 3154509"/>
                <a:gd name="connsiteX40" fmla="*/ 2576672 w 2709408"/>
                <a:gd name="connsiteY40" fmla="*/ 2505580 h 3154509"/>
                <a:gd name="connsiteX41" fmla="*/ 2532427 w 2709408"/>
                <a:gd name="connsiteY41" fmla="*/ 2417090 h 3154509"/>
                <a:gd name="connsiteX42" fmla="*/ 2517679 w 2709408"/>
                <a:gd name="connsiteY42" fmla="*/ 2372845 h 3154509"/>
                <a:gd name="connsiteX43" fmla="*/ 2473434 w 2709408"/>
                <a:gd name="connsiteY43" fmla="*/ 2328599 h 3154509"/>
                <a:gd name="connsiteX44" fmla="*/ 2443937 w 2709408"/>
                <a:gd name="connsiteY44" fmla="*/ 2284354 h 3154509"/>
                <a:gd name="connsiteX45" fmla="*/ 2399692 w 2709408"/>
                <a:gd name="connsiteY45" fmla="*/ 2240109 h 3154509"/>
                <a:gd name="connsiteX46" fmla="*/ 2370195 w 2709408"/>
                <a:gd name="connsiteY46" fmla="*/ 2195864 h 3154509"/>
                <a:gd name="connsiteX47" fmla="*/ 2237459 w 2709408"/>
                <a:gd name="connsiteY47" fmla="*/ 2107374 h 3154509"/>
                <a:gd name="connsiteX48" fmla="*/ 2193214 w 2709408"/>
                <a:gd name="connsiteY48" fmla="*/ 2077877 h 3154509"/>
                <a:gd name="connsiteX49" fmla="*/ 2163718 w 2709408"/>
                <a:gd name="connsiteY49" fmla="*/ 2033632 h 3154509"/>
                <a:gd name="connsiteX50" fmla="*/ 2119472 w 2709408"/>
                <a:gd name="connsiteY50" fmla="*/ 2018883 h 3154509"/>
                <a:gd name="connsiteX51" fmla="*/ 2075227 w 2709408"/>
                <a:gd name="connsiteY51" fmla="*/ 1989387 h 3154509"/>
                <a:gd name="connsiteX52" fmla="*/ 2030982 w 2709408"/>
                <a:gd name="connsiteY52" fmla="*/ 1974638 h 3154509"/>
                <a:gd name="connsiteX53" fmla="*/ 1942492 w 2709408"/>
                <a:gd name="connsiteY53" fmla="*/ 1915645 h 3154509"/>
                <a:gd name="connsiteX54" fmla="*/ 1898247 w 2709408"/>
                <a:gd name="connsiteY54" fmla="*/ 1886148 h 3154509"/>
                <a:gd name="connsiteX55" fmla="*/ 1824505 w 2709408"/>
                <a:gd name="connsiteY55" fmla="*/ 1797658 h 3154509"/>
                <a:gd name="connsiteX56" fmla="*/ 1721266 w 2709408"/>
                <a:gd name="connsiteY56" fmla="*/ 1679670 h 3154509"/>
                <a:gd name="connsiteX57" fmla="*/ 1677021 w 2709408"/>
                <a:gd name="connsiteY57" fmla="*/ 1591180 h 3154509"/>
                <a:gd name="connsiteX58" fmla="*/ 1647524 w 2709408"/>
                <a:gd name="connsiteY58" fmla="*/ 1502690 h 3154509"/>
                <a:gd name="connsiteX59" fmla="*/ 1529537 w 2709408"/>
                <a:gd name="connsiteY59" fmla="*/ 1281464 h 3154509"/>
                <a:gd name="connsiteX60" fmla="*/ 1426298 w 2709408"/>
                <a:gd name="connsiteY60" fmla="*/ 1163477 h 3154509"/>
                <a:gd name="connsiteX61" fmla="*/ 1337808 w 2709408"/>
                <a:gd name="connsiteY61" fmla="*/ 1015993 h 3154509"/>
                <a:gd name="connsiteX62" fmla="*/ 1308311 w 2709408"/>
                <a:gd name="connsiteY62" fmla="*/ 898006 h 3154509"/>
                <a:gd name="connsiteX63" fmla="*/ 1264066 w 2709408"/>
                <a:gd name="connsiteY63" fmla="*/ 750522 h 3154509"/>
                <a:gd name="connsiteX64" fmla="*/ 1305852 w 2709408"/>
                <a:gd name="connsiteY64" fmla="*/ 482595 h 3154509"/>
                <a:gd name="connsiteX65" fmla="*/ 1305852 w 2709408"/>
                <a:gd name="connsiteY65" fmla="*/ 25395 h 3154509"/>
                <a:gd name="connsiteX66" fmla="*/ 1229652 w 2709408"/>
                <a:gd name="connsiteY66" fmla="*/ 25394 h 3154509"/>
                <a:gd name="connsiteX67" fmla="*/ 1077252 w 2709408"/>
                <a:gd name="connsiteY67" fmla="*/ 25395 h 3154509"/>
                <a:gd name="connsiteX68" fmla="*/ 772452 w 2709408"/>
                <a:gd name="connsiteY68" fmla="*/ 25394 h 3154509"/>
                <a:gd name="connsiteX69" fmla="*/ 467652 w 2709408"/>
                <a:gd name="connsiteY69" fmla="*/ 25394 h 3154509"/>
                <a:gd name="connsiteX70" fmla="*/ 143188 w 2709408"/>
                <a:gd name="connsiteY70" fmla="*/ 27851 h 3154509"/>
                <a:gd name="connsiteX71" fmla="*/ 10452 w 2709408"/>
                <a:gd name="connsiteY71" fmla="*/ 25394 h 3154509"/>
                <a:gd name="connsiteX72" fmla="*/ 10452 w 2709408"/>
                <a:gd name="connsiteY72"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688879 w 2709408"/>
                <a:gd name="connsiteY10" fmla="*/ 1959890 h 3154509"/>
                <a:gd name="connsiteX11" fmla="*/ 718376 w 2709408"/>
                <a:gd name="connsiteY11" fmla="*/ 2004135 h 3154509"/>
                <a:gd name="connsiteX12" fmla="*/ 747872 w 2709408"/>
                <a:gd name="connsiteY12" fmla="*/ 2077877 h 3154509"/>
                <a:gd name="connsiteX13" fmla="*/ 880608 w 2709408"/>
                <a:gd name="connsiteY13" fmla="*/ 2195864 h 3154509"/>
                <a:gd name="connsiteX14" fmla="*/ 954350 w 2709408"/>
                <a:gd name="connsiteY14" fmla="*/ 2328599 h 3154509"/>
                <a:gd name="connsiteX15" fmla="*/ 1013343 w 2709408"/>
                <a:gd name="connsiteY15" fmla="*/ 2417090 h 3154509"/>
                <a:gd name="connsiteX16" fmla="*/ 1042840 w 2709408"/>
                <a:gd name="connsiteY16" fmla="*/ 2461335 h 3154509"/>
                <a:gd name="connsiteX17" fmla="*/ 1087085 w 2709408"/>
                <a:gd name="connsiteY17" fmla="*/ 2490832 h 3154509"/>
                <a:gd name="connsiteX18" fmla="*/ 1116582 w 2709408"/>
                <a:gd name="connsiteY18" fmla="*/ 2535077 h 3154509"/>
                <a:gd name="connsiteX19" fmla="*/ 1205072 w 2709408"/>
                <a:gd name="connsiteY19" fmla="*/ 2608819 h 3154509"/>
                <a:gd name="connsiteX20" fmla="*/ 1234569 w 2709408"/>
                <a:gd name="connsiteY20" fmla="*/ 2653064 h 3154509"/>
                <a:gd name="connsiteX21" fmla="*/ 1323059 w 2709408"/>
                <a:gd name="connsiteY21" fmla="*/ 2682561 h 3154509"/>
                <a:gd name="connsiteX22" fmla="*/ 1396801 w 2709408"/>
                <a:gd name="connsiteY22" fmla="*/ 2756303 h 3154509"/>
                <a:gd name="connsiteX23" fmla="*/ 1485292 w 2709408"/>
                <a:gd name="connsiteY23" fmla="*/ 2844793 h 3154509"/>
                <a:gd name="connsiteX24" fmla="*/ 1529537 w 2709408"/>
                <a:gd name="connsiteY24" fmla="*/ 2889038 h 3154509"/>
                <a:gd name="connsiteX25" fmla="*/ 1618027 w 2709408"/>
                <a:gd name="connsiteY25" fmla="*/ 2933283 h 3154509"/>
                <a:gd name="connsiteX26" fmla="*/ 1691769 w 2709408"/>
                <a:gd name="connsiteY26" fmla="*/ 3021774 h 3154509"/>
                <a:gd name="connsiteX27" fmla="*/ 1736014 w 2709408"/>
                <a:gd name="connsiteY27" fmla="*/ 3066019 h 3154509"/>
                <a:gd name="connsiteX28" fmla="*/ 1868750 w 2709408"/>
                <a:gd name="connsiteY28" fmla="*/ 3125012 h 3154509"/>
                <a:gd name="connsiteX29" fmla="*/ 2016234 w 2709408"/>
                <a:gd name="connsiteY29" fmla="*/ 3154509 h 3154509"/>
                <a:gd name="connsiteX30" fmla="*/ 2414440 w 2709408"/>
                <a:gd name="connsiteY30" fmla="*/ 3139761 h 3154509"/>
                <a:gd name="connsiteX31" fmla="*/ 2517679 w 2709408"/>
                <a:gd name="connsiteY31" fmla="*/ 3125012 h 3154509"/>
                <a:gd name="connsiteX32" fmla="*/ 2635666 w 2709408"/>
                <a:gd name="connsiteY32" fmla="*/ 3110264 h 3154509"/>
                <a:gd name="connsiteX33" fmla="*/ 2679911 w 2709408"/>
                <a:gd name="connsiteY33" fmla="*/ 3095516 h 3154509"/>
                <a:gd name="connsiteX34" fmla="*/ 2694659 w 2709408"/>
                <a:gd name="connsiteY34" fmla="*/ 3051270 h 3154509"/>
                <a:gd name="connsiteX35" fmla="*/ 2709408 w 2709408"/>
                <a:gd name="connsiteY35" fmla="*/ 2977528 h 3154509"/>
                <a:gd name="connsiteX36" fmla="*/ 2694659 w 2709408"/>
                <a:gd name="connsiteY36" fmla="*/ 2815296 h 3154509"/>
                <a:gd name="connsiteX37" fmla="*/ 2650414 w 2709408"/>
                <a:gd name="connsiteY37" fmla="*/ 2682561 h 3154509"/>
                <a:gd name="connsiteX38" fmla="*/ 2620918 w 2709408"/>
                <a:gd name="connsiteY38" fmla="*/ 2594070 h 3154509"/>
                <a:gd name="connsiteX39" fmla="*/ 2606169 w 2709408"/>
                <a:gd name="connsiteY39" fmla="*/ 2549825 h 3154509"/>
                <a:gd name="connsiteX40" fmla="*/ 2576672 w 2709408"/>
                <a:gd name="connsiteY40" fmla="*/ 2505580 h 3154509"/>
                <a:gd name="connsiteX41" fmla="*/ 2532427 w 2709408"/>
                <a:gd name="connsiteY41" fmla="*/ 2417090 h 3154509"/>
                <a:gd name="connsiteX42" fmla="*/ 2517679 w 2709408"/>
                <a:gd name="connsiteY42" fmla="*/ 2372845 h 3154509"/>
                <a:gd name="connsiteX43" fmla="*/ 2473434 w 2709408"/>
                <a:gd name="connsiteY43" fmla="*/ 2328599 h 3154509"/>
                <a:gd name="connsiteX44" fmla="*/ 2443937 w 2709408"/>
                <a:gd name="connsiteY44" fmla="*/ 2284354 h 3154509"/>
                <a:gd name="connsiteX45" fmla="*/ 2399692 w 2709408"/>
                <a:gd name="connsiteY45" fmla="*/ 2240109 h 3154509"/>
                <a:gd name="connsiteX46" fmla="*/ 2370195 w 2709408"/>
                <a:gd name="connsiteY46" fmla="*/ 2195864 h 3154509"/>
                <a:gd name="connsiteX47" fmla="*/ 2237459 w 2709408"/>
                <a:gd name="connsiteY47" fmla="*/ 2107374 h 3154509"/>
                <a:gd name="connsiteX48" fmla="*/ 2193214 w 2709408"/>
                <a:gd name="connsiteY48" fmla="*/ 2077877 h 3154509"/>
                <a:gd name="connsiteX49" fmla="*/ 2163718 w 2709408"/>
                <a:gd name="connsiteY49" fmla="*/ 2033632 h 3154509"/>
                <a:gd name="connsiteX50" fmla="*/ 2119472 w 2709408"/>
                <a:gd name="connsiteY50" fmla="*/ 2018883 h 3154509"/>
                <a:gd name="connsiteX51" fmla="*/ 2075227 w 2709408"/>
                <a:gd name="connsiteY51" fmla="*/ 1989387 h 3154509"/>
                <a:gd name="connsiteX52" fmla="*/ 2030982 w 2709408"/>
                <a:gd name="connsiteY52" fmla="*/ 1974638 h 3154509"/>
                <a:gd name="connsiteX53" fmla="*/ 1942492 w 2709408"/>
                <a:gd name="connsiteY53" fmla="*/ 1915645 h 3154509"/>
                <a:gd name="connsiteX54" fmla="*/ 1898247 w 2709408"/>
                <a:gd name="connsiteY54" fmla="*/ 1886148 h 3154509"/>
                <a:gd name="connsiteX55" fmla="*/ 1824505 w 2709408"/>
                <a:gd name="connsiteY55" fmla="*/ 1797658 h 3154509"/>
                <a:gd name="connsiteX56" fmla="*/ 1721266 w 2709408"/>
                <a:gd name="connsiteY56" fmla="*/ 1679670 h 3154509"/>
                <a:gd name="connsiteX57" fmla="*/ 1677021 w 2709408"/>
                <a:gd name="connsiteY57" fmla="*/ 1591180 h 3154509"/>
                <a:gd name="connsiteX58" fmla="*/ 1647524 w 2709408"/>
                <a:gd name="connsiteY58" fmla="*/ 1502690 h 3154509"/>
                <a:gd name="connsiteX59" fmla="*/ 1426298 w 2709408"/>
                <a:gd name="connsiteY59" fmla="*/ 1163477 h 3154509"/>
                <a:gd name="connsiteX60" fmla="*/ 1337808 w 2709408"/>
                <a:gd name="connsiteY60" fmla="*/ 1015993 h 3154509"/>
                <a:gd name="connsiteX61" fmla="*/ 1308311 w 2709408"/>
                <a:gd name="connsiteY61" fmla="*/ 898006 h 3154509"/>
                <a:gd name="connsiteX62" fmla="*/ 1264066 w 2709408"/>
                <a:gd name="connsiteY62" fmla="*/ 750522 h 3154509"/>
                <a:gd name="connsiteX63" fmla="*/ 1305852 w 2709408"/>
                <a:gd name="connsiteY63" fmla="*/ 482595 h 3154509"/>
                <a:gd name="connsiteX64" fmla="*/ 1305852 w 2709408"/>
                <a:gd name="connsiteY64" fmla="*/ 25395 h 3154509"/>
                <a:gd name="connsiteX65" fmla="*/ 1229652 w 2709408"/>
                <a:gd name="connsiteY65" fmla="*/ 25394 h 3154509"/>
                <a:gd name="connsiteX66" fmla="*/ 1077252 w 2709408"/>
                <a:gd name="connsiteY66" fmla="*/ 25395 h 3154509"/>
                <a:gd name="connsiteX67" fmla="*/ 772452 w 2709408"/>
                <a:gd name="connsiteY67" fmla="*/ 25394 h 3154509"/>
                <a:gd name="connsiteX68" fmla="*/ 467652 w 2709408"/>
                <a:gd name="connsiteY68" fmla="*/ 25394 h 3154509"/>
                <a:gd name="connsiteX69" fmla="*/ 143188 w 2709408"/>
                <a:gd name="connsiteY69" fmla="*/ 27851 h 3154509"/>
                <a:gd name="connsiteX70" fmla="*/ 10452 w 2709408"/>
                <a:gd name="connsiteY70" fmla="*/ 25394 h 3154509"/>
                <a:gd name="connsiteX71" fmla="*/ 10452 w 2709408"/>
                <a:gd name="connsiteY71"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688879 w 2709408"/>
                <a:gd name="connsiteY10" fmla="*/ 1959890 h 3154509"/>
                <a:gd name="connsiteX11" fmla="*/ 718376 w 2709408"/>
                <a:gd name="connsiteY11" fmla="*/ 2004135 h 3154509"/>
                <a:gd name="connsiteX12" fmla="*/ 747872 w 2709408"/>
                <a:gd name="connsiteY12" fmla="*/ 2077877 h 3154509"/>
                <a:gd name="connsiteX13" fmla="*/ 880608 w 2709408"/>
                <a:gd name="connsiteY13" fmla="*/ 2195864 h 3154509"/>
                <a:gd name="connsiteX14" fmla="*/ 954350 w 2709408"/>
                <a:gd name="connsiteY14" fmla="*/ 2328599 h 3154509"/>
                <a:gd name="connsiteX15" fmla="*/ 1013343 w 2709408"/>
                <a:gd name="connsiteY15" fmla="*/ 2417090 h 3154509"/>
                <a:gd name="connsiteX16" fmla="*/ 1042840 w 2709408"/>
                <a:gd name="connsiteY16" fmla="*/ 2461335 h 3154509"/>
                <a:gd name="connsiteX17" fmla="*/ 1087085 w 2709408"/>
                <a:gd name="connsiteY17" fmla="*/ 2490832 h 3154509"/>
                <a:gd name="connsiteX18" fmla="*/ 1116582 w 2709408"/>
                <a:gd name="connsiteY18" fmla="*/ 2535077 h 3154509"/>
                <a:gd name="connsiteX19" fmla="*/ 1205072 w 2709408"/>
                <a:gd name="connsiteY19" fmla="*/ 2608819 h 3154509"/>
                <a:gd name="connsiteX20" fmla="*/ 1234569 w 2709408"/>
                <a:gd name="connsiteY20" fmla="*/ 2653064 h 3154509"/>
                <a:gd name="connsiteX21" fmla="*/ 1323059 w 2709408"/>
                <a:gd name="connsiteY21" fmla="*/ 2682561 h 3154509"/>
                <a:gd name="connsiteX22" fmla="*/ 1396801 w 2709408"/>
                <a:gd name="connsiteY22" fmla="*/ 2756303 h 3154509"/>
                <a:gd name="connsiteX23" fmla="*/ 1485292 w 2709408"/>
                <a:gd name="connsiteY23" fmla="*/ 2844793 h 3154509"/>
                <a:gd name="connsiteX24" fmla="*/ 1529537 w 2709408"/>
                <a:gd name="connsiteY24" fmla="*/ 2889038 h 3154509"/>
                <a:gd name="connsiteX25" fmla="*/ 1618027 w 2709408"/>
                <a:gd name="connsiteY25" fmla="*/ 2933283 h 3154509"/>
                <a:gd name="connsiteX26" fmla="*/ 1691769 w 2709408"/>
                <a:gd name="connsiteY26" fmla="*/ 3021774 h 3154509"/>
                <a:gd name="connsiteX27" fmla="*/ 1736014 w 2709408"/>
                <a:gd name="connsiteY27" fmla="*/ 3066019 h 3154509"/>
                <a:gd name="connsiteX28" fmla="*/ 1868750 w 2709408"/>
                <a:gd name="connsiteY28" fmla="*/ 3125012 h 3154509"/>
                <a:gd name="connsiteX29" fmla="*/ 2016234 w 2709408"/>
                <a:gd name="connsiteY29" fmla="*/ 3154509 h 3154509"/>
                <a:gd name="connsiteX30" fmla="*/ 2414440 w 2709408"/>
                <a:gd name="connsiteY30" fmla="*/ 3139761 h 3154509"/>
                <a:gd name="connsiteX31" fmla="*/ 2517679 w 2709408"/>
                <a:gd name="connsiteY31" fmla="*/ 3125012 h 3154509"/>
                <a:gd name="connsiteX32" fmla="*/ 2635666 w 2709408"/>
                <a:gd name="connsiteY32" fmla="*/ 3110264 h 3154509"/>
                <a:gd name="connsiteX33" fmla="*/ 2679911 w 2709408"/>
                <a:gd name="connsiteY33" fmla="*/ 3095516 h 3154509"/>
                <a:gd name="connsiteX34" fmla="*/ 2694659 w 2709408"/>
                <a:gd name="connsiteY34" fmla="*/ 3051270 h 3154509"/>
                <a:gd name="connsiteX35" fmla="*/ 2709408 w 2709408"/>
                <a:gd name="connsiteY35" fmla="*/ 2977528 h 3154509"/>
                <a:gd name="connsiteX36" fmla="*/ 2694659 w 2709408"/>
                <a:gd name="connsiteY36" fmla="*/ 2815296 h 3154509"/>
                <a:gd name="connsiteX37" fmla="*/ 2650414 w 2709408"/>
                <a:gd name="connsiteY37" fmla="*/ 2682561 h 3154509"/>
                <a:gd name="connsiteX38" fmla="*/ 2620918 w 2709408"/>
                <a:gd name="connsiteY38" fmla="*/ 2594070 h 3154509"/>
                <a:gd name="connsiteX39" fmla="*/ 2606169 w 2709408"/>
                <a:gd name="connsiteY39" fmla="*/ 2549825 h 3154509"/>
                <a:gd name="connsiteX40" fmla="*/ 2576672 w 2709408"/>
                <a:gd name="connsiteY40" fmla="*/ 2505580 h 3154509"/>
                <a:gd name="connsiteX41" fmla="*/ 2532427 w 2709408"/>
                <a:gd name="connsiteY41" fmla="*/ 2417090 h 3154509"/>
                <a:gd name="connsiteX42" fmla="*/ 2517679 w 2709408"/>
                <a:gd name="connsiteY42" fmla="*/ 2372845 h 3154509"/>
                <a:gd name="connsiteX43" fmla="*/ 2473434 w 2709408"/>
                <a:gd name="connsiteY43" fmla="*/ 2328599 h 3154509"/>
                <a:gd name="connsiteX44" fmla="*/ 2443937 w 2709408"/>
                <a:gd name="connsiteY44" fmla="*/ 2284354 h 3154509"/>
                <a:gd name="connsiteX45" fmla="*/ 2399692 w 2709408"/>
                <a:gd name="connsiteY45" fmla="*/ 2240109 h 3154509"/>
                <a:gd name="connsiteX46" fmla="*/ 2370195 w 2709408"/>
                <a:gd name="connsiteY46" fmla="*/ 2195864 h 3154509"/>
                <a:gd name="connsiteX47" fmla="*/ 2237459 w 2709408"/>
                <a:gd name="connsiteY47" fmla="*/ 2107374 h 3154509"/>
                <a:gd name="connsiteX48" fmla="*/ 2193214 w 2709408"/>
                <a:gd name="connsiteY48" fmla="*/ 2077877 h 3154509"/>
                <a:gd name="connsiteX49" fmla="*/ 2163718 w 2709408"/>
                <a:gd name="connsiteY49" fmla="*/ 2033632 h 3154509"/>
                <a:gd name="connsiteX50" fmla="*/ 2119472 w 2709408"/>
                <a:gd name="connsiteY50" fmla="*/ 2018883 h 3154509"/>
                <a:gd name="connsiteX51" fmla="*/ 2075227 w 2709408"/>
                <a:gd name="connsiteY51" fmla="*/ 1989387 h 3154509"/>
                <a:gd name="connsiteX52" fmla="*/ 2030982 w 2709408"/>
                <a:gd name="connsiteY52" fmla="*/ 1974638 h 3154509"/>
                <a:gd name="connsiteX53" fmla="*/ 1942492 w 2709408"/>
                <a:gd name="connsiteY53" fmla="*/ 1915645 h 3154509"/>
                <a:gd name="connsiteX54" fmla="*/ 1898247 w 2709408"/>
                <a:gd name="connsiteY54" fmla="*/ 1886148 h 3154509"/>
                <a:gd name="connsiteX55" fmla="*/ 1824505 w 2709408"/>
                <a:gd name="connsiteY55" fmla="*/ 1797658 h 3154509"/>
                <a:gd name="connsiteX56" fmla="*/ 1677021 w 2709408"/>
                <a:gd name="connsiteY56" fmla="*/ 1591180 h 3154509"/>
                <a:gd name="connsiteX57" fmla="*/ 1647524 w 2709408"/>
                <a:gd name="connsiteY57" fmla="*/ 1502690 h 3154509"/>
                <a:gd name="connsiteX58" fmla="*/ 1426298 w 2709408"/>
                <a:gd name="connsiteY58" fmla="*/ 1163477 h 3154509"/>
                <a:gd name="connsiteX59" fmla="*/ 1337808 w 2709408"/>
                <a:gd name="connsiteY59" fmla="*/ 1015993 h 3154509"/>
                <a:gd name="connsiteX60" fmla="*/ 1308311 w 2709408"/>
                <a:gd name="connsiteY60" fmla="*/ 898006 h 3154509"/>
                <a:gd name="connsiteX61" fmla="*/ 1264066 w 2709408"/>
                <a:gd name="connsiteY61" fmla="*/ 750522 h 3154509"/>
                <a:gd name="connsiteX62" fmla="*/ 1305852 w 2709408"/>
                <a:gd name="connsiteY62" fmla="*/ 482595 h 3154509"/>
                <a:gd name="connsiteX63" fmla="*/ 1305852 w 2709408"/>
                <a:gd name="connsiteY63" fmla="*/ 25395 h 3154509"/>
                <a:gd name="connsiteX64" fmla="*/ 1229652 w 2709408"/>
                <a:gd name="connsiteY64" fmla="*/ 25394 h 3154509"/>
                <a:gd name="connsiteX65" fmla="*/ 1077252 w 2709408"/>
                <a:gd name="connsiteY65" fmla="*/ 25395 h 3154509"/>
                <a:gd name="connsiteX66" fmla="*/ 772452 w 2709408"/>
                <a:gd name="connsiteY66" fmla="*/ 25394 h 3154509"/>
                <a:gd name="connsiteX67" fmla="*/ 467652 w 2709408"/>
                <a:gd name="connsiteY67" fmla="*/ 25394 h 3154509"/>
                <a:gd name="connsiteX68" fmla="*/ 143188 w 2709408"/>
                <a:gd name="connsiteY68" fmla="*/ 27851 h 3154509"/>
                <a:gd name="connsiteX69" fmla="*/ 10452 w 2709408"/>
                <a:gd name="connsiteY69" fmla="*/ 25394 h 3154509"/>
                <a:gd name="connsiteX70" fmla="*/ 10452 w 2709408"/>
                <a:gd name="connsiteY70"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688879 w 2709408"/>
                <a:gd name="connsiteY10" fmla="*/ 1959890 h 3154509"/>
                <a:gd name="connsiteX11" fmla="*/ 718376 w 2709408"/>
                <a:gd name="connsiteY11" fmla="*/ 2004135 h 3154509"/>
                <a:gd name="connsiteX12" fmla="*/ 747872 w 2709408"/>
                <a:gd name="connsiteY12" fmla="*/ 2077877 h 3154509"/>
                <a:gd name="connsiteX13" fmla="*/ 880608 w 2709408"/>
                <a:gd name="connsiteY13" fmla="*/ 2195864 h 3154509"/>
                <a:gd name="connsiteX14" fmla="*/ 954350 w 2709408"/>
                <a:gd name="connsiteY14" fmla="*/ 2328599 h 3154509"/>
                <a:gd name="connsiteX15" fmla="*/ 1013343 w 2709408"/>
                <a:gd name="connsiteY15" fmla="*/ 2417090 h 3154509"/>
                <a:gd name="connsiteX16" fmla="*/ 1042840 w 2709408"/>
                <a:gd name="connsiteY16" fmla="*/ 2461335 h 3154509"/>
                <a:gd name="connsiteX17" fmla="*/ 1087085 w 2709408"/>
                <a:gd name="connsiteY17" fmla="*/ 2490832 h 3154509"/>
                <a:gd name="connsiteX18" fmla="*/ 1116582 w 2709408"/>
                <a:gd name="connsiteY18" fmla="*/ 2535077 h 3154509"/>
                <a:gd name="connsiteX19" fmla="*/ 1205072 w 2709408"/>
                <a:gd name="connsiteY19" fmla="*/ 2608819 h 3154509"/>
                <a:gd name="connsiteX20" fmla="*/ 1234569 w 2709408"/>
                <a:gd name="connsiteY20" fmla="*/ 2653064 h 3154509"/>
                <a:gd name="connsiteX21" fmla="*/ 1323059 w 2709408"/>
                <a:gd name="connsiteY21" fmla="*/ 2682561 h 3154509"/>
                <a:gd name="connsiteX22" fmla="*/ 1396801 w 2709408"/>
                <a:gd name="connsiteY22" fmla="*/ 2756303 h 3154509"/>
                <a:gd name="connsiteX23" fmla="*/ 1485292 w 2709408"/>
                <a:gd name="connsiteY23" fmla="*/ 2844793 h 3154509"/>
                <a:gd name="connsiteX24" fmla="*/ 1529537 w 2709408"/>
                <a:gd name="connsiteY24" fmla="*/ 2889038 h 3154509"/>
                <a:gd name="connsiteX25" fmla="*/ 1618027 w 2709408"/>
                <a:gd name="connsiteY25" fmla="*/ 2933283 h 3154509"/>
                <a:gd name="connsiteX26" fmla="*/ 1691769 w 2709408"/>
                <a:gd name="connsiteY26" fmla="*/ 3021774 h 3154509"/>
                <a:gd name="connsiteX27" fmla="*/ 1736014 w 2709408"/>
                <a:gd name="connsiteY27" fmla="*/ 3066019 h 3154509"/>
                <a:gd name="connsiteX28" fmla="*/ 1868750 w 2709408"/>
                <a:gd name="connsiteY28" fmla="*/ 3125012 h 3154509"/>
                <a:gd name="connsiteX29" fmla="*/ 2016234 w 2709408"/>
                <a:gd name="connsiteY29" fmla="*/ 3154509 h 3154509"/>
                <a:gd name="connsiteX30" fmla="*/ 2414440 w 2709408"/>
                <a:gd name="connsiteY30" fmla="*/ 3139761 h 3154509"/>
                <a:gd name="connsiteX31" fmla="*/ 2517679 w 2709408"/>
                <a:gd name="connsiteY31" fmla="*/ 3125012 h 3154509"/>
                <a:gd name="connsiteX32" fmla="*/ 2635666 w 2709408"/>
                <a:gd name="connsiteY32" fmla="*/ 3110264 h 3154509"/>
                <a:gd name="connsiteX33" fmla="*/ 2679911 w 2709408"/>
                <a:gd name="connsiteY33" fmla="*/ 3095516 h 3154509"/>
                <a:gd name="connsiteX34" fmla="*/ 2694659 w 2709408"/>
                <a:gd name="connsiteY34" fmla="*/ 3051270 h 3154509"/>
                <a:gd name="connsiteX35" fmla="*/ 2709408 w 2709408"/>
                <a:gd name="connsiteY35" fmla="*/ 2977528 h 3154509"/>
                <a:gd name="connsiteX36" fmla="*/ 2694659 w 2709408"/>
                <a:gd name="connsiteY36" fmla="*/ 2815296 h 3154509"/>
                <a:gd name="connsiteX37" fmla="*/ 2650414 w 2709408"/>
                <a:gd name="connsiteY37" fmla="*/ 2682561 h 3154509"/>
                <a:gd name="connsiteX38" fmla="*/ 2620918 w 2709408"/>
                <a:gd name="connsiteY38" fmla="*/ 2594070 h 3154509"/>
                <a:gd name="connsiteX39" fmla="*/ 2606169 w 2709408"/>
                <a:gd name="connsiteY39" fmla="*/ 2549825 h 3154509"/>
                <a:gd name="connsiteX40" fmla="*/ 2576672 w 2709408"/>
                <a:gd name="connsiteY40" fmla="*/ 2505580 h 3154509"/>
                <a:gd name="connsiteX41" fmla="*/ 2532427 w 2709408"/>
                <a:gd name="connsiteY41" fmla="*/ 2417090 h 3154509"/>
                <a:gd name="connsiteX42" fmla="*/ 2517679 w 2709408"/>
                <a:gd name="connsiteY42" fmla="*/ 2372845 h 3154509"/>
                <a:gd name="connsiteX43" fmla="*/ 2473434 w 2709408"/>
                <a:gd name="connsiteY43" fmla="*/ 2328599 h 3154509"/>
                <a:gd name="connsiteX44" fmla="*/ 2443937 w 2709408"/>
                <a:gd name="connsiteY44" fmla="*/ 2284354 h 3154509"/>
                <a:gd name="connsiteX45" fmla="*/ 2399692 w 2709408"/>
                <a:gd name="connsiteY45" fmla="*/ 2240109 h 3154509"/>
                <a:gd name="connsiteX46" fmla="*/ 2370195 w 2709408"/>
                <a:gd name="connsiteY46" fmla="*/ 2195864 h 3154509"/>
                <a:gd name="connsiteX47" fmla="*/ 2237459 w 2709408"/>
                <a:gd name="connsiteY47" fmla="*/ 2107374 h 3154509"/>
                <a:gd name="connsiteX48" fmla="*/ 2193214 w 2709408"/>
                <a:gd name="connsiteY48" fmla="*/ 2077877 h 3154509"/>
                <a:gd name="connsiteX49" fmla="*/ 2163718 w 2709408"/>
                <a:gd name="connsiteY49" fmla="*/ 2033632 h 3154509"/>
                <a:gd name="connsiteX50" fmla="*/ 2119472 w 2709408"/>
                <a:gd name="connsiteY50" fmla="*/ 2018883 h 3154509"/>
                <a:gd name="connsiteX51" fmla="*/ 2075227 w 2709408"/>
                <a:gd name="connsiteY51" fmla="*/ 1989387 h 3154509"/>
                <a:gd name="connsiteX52" fmla="*/ 2030982 w 2709408"/>
                <a:gd name="connsiteY52" fmla="*/ 1974638 h 3154509"/>
                <a:gd name="connsiteX53" fmla="*/ 1942492 w 2709408"/>
                <a:gd name="connsiteY53" fmla="*/ 1915645 h 3154509"/>
                <a:gd name="connsiteX54" fmla="*/ 1898247 w 2709408"/>
                <a:gd name="connsiteY54" fmla="*/ 1886148 h 3154509"/>
                <a:gd name="connsiteX55" fmla="*/ 1824505 w 2709408"/>
                <a:gd name="connsiteY55" fmla="*/ 1797658 h 3154509"/>
                <a:gd name="connsiteX56" fmla="*/ 1647524 w 2709408"/>
                <a:gd name="connsiteY56" fmla="*/ 1502690 h 3154509"/>
                <a:gd name="connsiteX57" fmla="*/ 1426298 w 2709408"/>
                <a:gd name="connsiteY57" fmla="*/ 1163477 h 3154509"/>
                <a:gd name="connsiteX58" fmla="*/ 1337808 w 2709408"/>
                <a:gd name="connsiteY58" fmla="*/ 1015993 h 3154509"/>
                <a:gd name="connsiteX59" fmla="*/ 1308311 w 2709408"/>
                <a:gd name="connsiteY59" fmla="*/ 898006 h 3154509"/>
                <a:gd name="connsiteX60" fmla="*/ 1264066 w 2709408"/>
                <a:gd name="connsiteY60" fmla="*/ 750522 h 3154509"/>
                <a:gd name="connsiteX61" fmla="*/ 1305852 w 2709408"/>
                <a:gd name="connsiteY61" fmla="*/ 482595 h 3154509"/>
                <a:gd name="connsiteX62" fmla="*/ 1305852 w 2709408"/>
                <a:gd name="connsiteY62" fmla="*/ 25395 h 3154509"/>
                <a:gd name="connsiteX63" fmla="*/ 1229652 w 2709408"/>
                <a:gd name="connsiteY63" fmla="*/ 25394 h 3154509"/>
                <a:gd name="connsiteX64" fmla="*/ 1077252 w 2709408"/>
                <a:gd name="connsiteY64" fmla="*/ 25395 h 3154509"/>
                <a:gd name="connsiteX65" fmla="*/ 772452 w 2709408"/>
                <a:gd name="connsiteY65" fmla="*/ 25394 h 3154509"/>
                <a:gd name="connsiteX66" fmla="*/ 467652 w 2709408"/>
                <a:gd name="connsiteY66" fmla="*/ 25394 h 3154509"/>
                <a:gd name="connsiteX67" fmla="*/ 143188 w 2709408"/>
                <a:gd name="connsiteY67" fmla="*/ 27851 h 3154509"/>
                <a:gd name="connsiteX68" fmla="*/ 10452 w 2709408"/>
                <a:gd name="connsiteY68" fmla="*/ 25394 h 3154509"/>
                <a:gd name="connsiteX69" fmla="*/ 10452 w 2709408"/>
                <a:gd name="connsiteY69"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688879 w 2709408"/>
                <a:gd name="connsiteY10" fmla="*/ 1959890 h 3154509"/>
                <a:gd name="connsiteX11" fmla="*/ 718376 w 2709408"/>
                <a:gd name="connsiteY11" fmla="*/ 2004135 h 3154509"/>
                <a:gd name="connsiteX12" fmla="*/ 747872 w 2709408"/>
                <a:gd name="connsiteY12" fmla="*/ 2077877 h 3154509"/>
                <a:gd name="connsiteX13" fmla="*/ 880608 w 2709408"/>
                <a:gd name="connsiteY13" fmla="*/ 2195864 h 3154509"/>
                <a:gd name="connsiteX14" fmla="*/ 954350 w 2709408"/>
                <a:gd name="connsiteY14" fmla="*/ 2328599 h 3154509"/>
                <a:gd name="connsiteX15" fmla="*/ 1013343 w 2709408"/>
                <a:gd name="connsiteY15" fmla="*/ 2417090 h 3154509"/>
                <a:gd name="connsiteX16" fmla="*/ 1042840 w 2709408"/>
                <a:gd name="connsiteY16" fmla="*/ 2461335 h 3154509"/>
                <a:gd name="connsiteX17" fmla="*/ 1087085 w 2709408"/>
                <a:gd name="connsiteY17" fmla="*/ 2490832 h 3154509"/>
                <a:gd name="connsiteX18" fmla="*/ 1116582 w 2709408"/>
                <a:gd name="connsiteY18" fmla="*/ 2535077 h 3154509"/>
                <a:gd name="connsiteX19" fmla="*/ 1205072 w 2709408"/>
                <a:gd name="connsiteY19" fmla="*/ 2608819 h 3154509"/>
                <a:gd name="connsiteX20" fmla="*/ 1234569 w 2709408"/>
                <a:gd name="connsiteY20" fmla="*/ 2653064 h 3154509"/>
                <a:gd name="connsiteX21" fmla="*/ 1323059 w 2709408"/>
                <a:gd name="connsiteY21" fmla="*/ 2682561 h 3154509"/>
                <a:gd name="connsiteX22" fmla="*/ 1396801 w 2709408"/>
                <a:gd name="connsiteY22" fmla="*/ 2756303 h 3154509"/>
                <a:gd name="connsiteX23" fmla="*/ 1485292 w 2709408"/>
                <a:gd name="connsiteY23" fmla="*/ 2844793 h 3154509"/>
                <a:gd name="connsiteX24" fmla="*/ 1529537 w 2709408"/>
                <a:gd name="connsiteY24" fmla="*/ 2889038 h 3154509"/>
                <a:gd name="connsiteX25" fmla="*/ 1618027 w 2709408"/>
                <a:gd name="connsiteY25" fmla="*/ 2933283 h 3154509"/>
                <a:gd name="connsiteX26" fmla="*/ 1691769 w 2709408"/>
                <a:gd name="connsiteY26" fmla="*/ 3021774 h 3154509"/>
                <a:gd name="connsiteX27" fmla="*/ 1736014 w 2709408"/>
                <a:gd name="connsiteY27" fmla="*/ 3066019 h 3154509"/>
                <a:gd name="connsiteX28" fmla="*/ 1868750 w 2709408"/>
                <a:gd name="connsiteY28" fmla="*/ 3125012 h 3154509"/>
                <a:gd name="connsiteX29" fmla="*/ 2016234 w 2709408"/>
                <a:gd name="connsiteY29" fmla="*/ 3154509 h 3154509"/>
                <a:gd name="connsiteX30" fmla="*/ 2414440 w 2709408"/>
                <a:gd name="connsiteY30" fmla="*/ 3139761 h 3154509"/>
                <a:gd name="connsiteX31" fmla="*/ 2517679 w 2709408"/>
                <a:gd name="connsiteY31" fmla="*/ 3125012 h 3154509"/>
                <a:gd name="connsiteX32" fmla="*/ 2635666 w 2709408"/>
                <a:gd name="connsiteY32" fmla="*/ 3110264 h 3154509"/>
                <a:gd name="connsiteX33" fmla="*/ 2679911 w 2709408"/>
                <a:gd name="connsiteY33" fmla="*/ 3095516 h 3154509"/>
                <a:gd name="connsiteX34" fmla="*/ 2694659 w 2709408"/>
                <a:gd name="connsiteY34" fmla="*/ 3051270 h 3154509"/>
                <a:gd name="connsiteX35" fmla="*/ 2709408 w 2709408"/>
                <a:gd name="connsiteY35" fmla="*/ 2977528 h 3154509"/>
                <a:gd name="connsiteX36" fmla="*/ 2694659 w 2709408"/>
                <a:gd name="connsiteY36" fmla="*/ 2815296 h 3154509"/>
                <a:gd name="connsiteX37" fmla="*/ 2650414 w 2709408"/>
                <a:gd name="connsiteY37" fmla="*/ 2682561 h 3154509"/>
                <a:gd name="connsiteX38" fmla="*/ 2620918 w 2709408"/>
                <a:gd name="connsiteY38" fmla="*/ 2594070 h 3154509"/>
                <a:gd name="connsiteX39" fmla="*/ 2606169 w 2709408"/>
                <a:gd name="connsiteY39" fmla="*/ 2549825 h 3154509"/>
                <a:gd name="connsiteX40" fmla="*/ 2576672 w 2709408"/>
                <a:gd name="connsiteY40" fmla="*/ 2505580 h 3154509"/>
                <a:gd name="connsiteX41" fmla="*/ 2532427 w 2709408"/>
                <a:gd name="connsiteY41" fmla="*/ 2417090 h 3154509"/>
                <a:gd name="connsiteX42" fmla="*/ 2517679 w 2709408"/>
                <a:gd name="connsiteY42" fmla="*/ 2372845 h 3154509"/>
                <a:gd name="connsiteX43" fmla="*/ 2473434 w 2709408"/>
                <a:gd name="connsiteY43" fmla="*/ 2328599 h 3154509"/>
                <a:gd name="connsiteX44" fmla="*/ 2443937 w 2709408"/>
                <a:gd name="connsiteY44" fmla="*/ 2284354 h 3154509"/>
                <a:gd name="connsiteX45" fmla="*/ 2399692 w 2709408"/>
                <a:gd name="connsiteY45" fmla="*/ 2240109 h 3154509"/>
                <a:gd name="connsiteX46" fmla="*/ 2370195 w 2709408"/>
                <a:gd name="connsiteY46" fmla="*/ 2195864 h 3154509"/>
                <a:gd name="connsiteX47" fmla="*/ 2237459 w 2709408"/>
                <a:gd name="connsiteY47" fmla="*/ 2107374 h 3154509"/>
                <a:gd name="connsiteX48" fmla="*/ 2193214 w 2709408"/>
                <a:gd name="connsiteY48" fmla="*/ 2077877 h 3154509"/>
                <a:gd name="connsiteX49" fmla="*/ 2163718 w 2709408"/>
                <a:gd name="connsiteY49" fmla="*/ 2033632 h 3154509"/>
                <a:gd name="connsiteX50" fmla="*/ 2119472 w 2709408"/>
                <a:gd name="connsiteY50" fmla="*/ 2018883 h 3154509"/>
                <a:gd name="connsiteX51" fmla="*/ 2075227 w 2709408"/>
                <a:gd name="connsiteY51" fmla="*/ 1989387 h 3154509"/>
                <a:gd name="connsiteX52" fmla="*/ 2030982 w 2709408"/>
                <a:gd name="connsiteY52" fmla="*/ 1974638 h 3154509"/>
                <a:gd name="connsiteX53" fmla="*/ 1942492 w 2709408"/>
                <a:gd name="connsiteY53" fmla="*/ 1915645 h 3154509"/>
                <a:gd name="connsiteX54" fmla="*/ 1824505 w 2709408"/>
                <a:gd name="connsiteY54" fmla="*/ 1797658 h 3154509"/>
                <a:gd name="connsiteX55" fmla="*/ 1647524 w 2709408"/>
                <a:gd name="connsiteY55" fmla="*/ 1502690 h 3154509"/>
                <a:gd name="connsiteX56" fmla="*/ 1426298 w 2709408"/>
                <a:gd name="connsiteY56" fmla="*/ 1163477 h 3154509"/>
                <a:gd name="connsiteX57" fmla="*/ 1337808 w 2709408"/>
                <a:gd name="connsiteY57" fmla="*/ 1015993 h 3154509"/>
                <a:gd name="connsiteX58" fmla="*/ 1308311 w 2709408"/>
                <a:gd name="connsiteY58" fmla="*/ 898006 h 3154509"/>
                <a:gd name="connsiteX59" fmla="*/ 1264066 w 2709408"/>
                <a:gd name="connsiteY59" fmla="*/ 750522 h 3154509"/>
                <a:gd name="connsiteX60" fmla="*/ 1305852 w 2709408"/>
                <a:gd name="connsiteY60" fmla="*/ 482595 h 3154509"/>
                <a:gd name="connsiteX61" fmla="*/ 1305852 w 2709408"/>
                <a:gd name="connsiteY61" fmla="*/ 25395 h 3154509"/>
                <a:gd name="connsiteX62" fmla="*/ 1229652 w 2709408"/>
                <a:gd name="connsiteY62" fmla="*/ 25394 h 3154509"/>
                <a:gd name="connsiteX63" fmla="*/ 1077252 w 2709408"/>
                <a:gd name="connsiteY63" fmla="*/ 25395 h 3154509"/>
                <a:gd name="connsiteX64" fmla="*/ 772452 w 2709408"/>
                <a:gd name="connsiteY64" fmla="*/ 25394 h 3154509"/>
                <a:gd name="connsiteX65" fmla="*/ 467652 w 2709408"/>
                <a:gd name="connsiteY65" fmla="*/ 25394 h 3154509"/>
                <a:gd name="connsiteX66" fmla="*/ 143188 w 2709408"/>
                <a:gd name="connsiteY66" fmla="*/ 27851 h 3154509"/>
                <a:gd name="connsiteX67" fmla="*/ 10452 w 2709408"/>
                <a:gd name="connsiteY67" fmla="*/ 25394 h 3154509"/>
                <a:gd name="connsiteX68" fmla="*/ 10452 w 2709408"/>
                <a:gd name="connsiteY68"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688879 w 2709408"/>
                <a:gd name="connsiteY10" fmla="*/ 1959890 h 3154509"/>
                <a:gd name="connsiteX11" fmla="*/ 718376 w 2709408"/>
                <a:gd name="connsiteY11" fmla="*/ 2004135 h 3154509"/>
                <a:gd name="connsiteX12" fmla="*/ 747872 w 2709408"/>
                <a:gd name="connsiteY12" fmla="*/ 2077877 h 3154509"/>
                <a:gd name="connsiteX13" fmla="*/ 880608 w 2709408"/>
                <a:gd name="connsiteY13" fmla="*/ 2195864 h 3154509"/>
                <a:gd name="connsiteX14" fmla="*/ 954350 w 2709408"/>
                <a:gd name="connsiteY14" fmla="*/ 2328599 h 3154509"/>
                <a:gd name="connsiteX15" fmla="*/ 1013343 w 2709408"/>
                <a:gd name="connsiteY15" fmla="*/ 2417090 h 3154509"/>
                <a:gd name="connsiteX16" fmla="*/ 1042840 w 2709408"/>
                <a:gd name="connsiteY16" fmla="*/ 2461335 h 3154509"/>
                <a:gd name="connsiteX17" fmla="*/ 1087085 w 2709408"/>
                <a:gd name="connsiteY17" fmla="*/ 2490832 h 3154509"/>
                <a:gd name="connsiteX18" fmla="*/ 1116582 w 2709408"/>
                <a:gd name="connsiteY18" fmla="*/ 2535077 h 3154509"/>
                <a:gd name="connsiteX19" fmla="*/ 1205072 w 2709408"/>
                <a:gd name="connsiteY19" fmla="*/ 2608819 h 3154509"/>
                <a:gd name="connsiteX20" fmla="*/ 1234569 w 2709408"/>
                <a:gd name="connsiteY20" fmla="*/ 2653064 h 3154509"/>
                <a:gd name="connsiteX21" fmla="*/ 1323059 w 2709408"/>
                <a:gd name="connsiteY21" fmla="*/ 2682561 h 3154509"/>
                <a:gd name="connsiteX22" fmla="*/ 1396801 w 2709408"/>
                <a:gd name="connsiteY22" fmla="*/ 2756303 h 3154509"/>
                <a:gd name="connsiteX23" fmla="*/ 1485292 w 2709408"/>
                <a:gd name="connsiteY23" fmla="*/ 2844793 h 3154509"/>
                <a:gd name="connsiteX24" fmla="*/ 1529537 w 2709408"/>
                <a:gd name="connsiteY24" fmla="*/ 2889038 h 3154509"/>
                <a:gd name="connsiteX25" fmla="*/ 1618027 w 2709408"/>
                <a:gd name="connsiteY25" fmla="*/ 2933283 h 3154509"/>
                <a:gd name="connsiteX26" fmla="*/ 1691769 w 2709408"/>
                <a:gd name="connsiteY26" fmla="*/ 3021774 h 3154509"/>
                <a:gd name="connsiteX27" fmla="*/ 1736014 w 2709408"/>
                <a:gd name="connsiteY27" fmla="*/ 3066019 h 3154509"/>
                <a:gd name="connsiteX28" fmla="*/ 1868750 w 2709408"/>
                <a:gd name="connsiteY28" fmla="*/ 3125012 h 3154509"/>
                <a:gd name="connsiteX29" fmla="*/ 2016234 w 2709408"/>
                <a:gd name="connsiteY29" fmla="*/ 3154509 h 3154509"/>
                <a:gd name="connsiteX30" fmla="*/ 2414440 w 2709408"/>
                <a:gd name="connsiteY30" fmla="*/ 3139761 h 3154509"/>
                <a:gd name="connsiteX31" fmla="*/ 2517679 w 2709408"/>
                <a:gd name="connsiteY31" fmla="*/ 3125012 h 3154509"/>
                <a:gd name="connsiteX32" fmla="*/ 2635666 w 2709408"/>
                <a:gd name="connsiteY32" fmla="*/ 3110264 h 3154509"/>
                <a:gd name="connsiteX33" fmla="*/ 2679911 w 2709408"/>
                <a:gd name="connsiteY33" fmla="*/ 3095516 h 3154509"/>
                <a:gd name="connsiteX34" fmla="*/ 2694659 w 2709408"/>
                <a:gd name="connsiteY34" fmla="*/ 3051270 h 3154509"/>
                <a:gd name="connsiteX35" fmla="*/ 2709408 w 2709408"/>
                <a:gd name="connsiteY35" fmla="*/ 2977528 h 3154509"/>
                <a:gd name="connsiteX36" fmla="*/ 2694659 w 2709408"/>
                <a:gd name="connsiteY36" fmla="*/ 2815296 h 3154509"/>
                <a:gd name="connsiteX37" fmla="*/ 2650414 w 2709408"/>
                <a:gd name="connsiteY37" fmla="*/ 2682561 h 3154509"/>
                <a:gd name="connsiteX38" fmla="*/ 2620918 w 2709408"/>
                <a:gd name="connsiteY38" fmla="*/ 2594070 h 3154509"/>
                <a:gd name="connsiteX39" fmla="*/ 2606169 w 2709408"/>
                <a:gd name="connsiteY39" fmla="*/ 2549825 h 3154509"/>
                <a:gd name="connsiteX40" fmla="*/ 2576672 w 2709408"/>
                <a:gd name="connsiteY40" fmla="*/ 2505580 h 3154509"/>
                <a:gd name="connsiteX41" fmla="*/ 2532427 w 2709408"/>
                <a:gd name="connsiteY41" fmla="*/ 2417090 h 3154509"/>
                <a:gd name="connsiteX42" fmla="*/ 2517679 w 2709408"/>
                <a:gd name="connsiteY42" fmla="*/ 2372845 h 3154509"/>
                <a:gd name="connsiteX43" fmla="*/ 2473434 w 2709408"/>
                <a:gd name="connsiteY43" fmla="*/ 2328599 h 3154509"/>
                <a:gd name="connsiteX44" fmla="*/ 2443937 w 2709408"/>
                <a:gd name="connsiteY44" fmla="*/ 2284354 h 3154509"/>
                <a:gd name="connsiteX45" fmla="*/ 2399692 w 2709408"/>
                <a:gd name="connsiteY45" fmla="*/ 2240109 h 3154509"/>
                <a:gd name="connsiteX46" fmla="*/ 2370195 w 2709408"/>
                <a:gd name="connsiteY46" fmla="*/ 2195864 h 3154509"/>
                <a:gd name="connsiteX47" fmla="*/ 2237459 w 2709408"/>
                <a:gd name="connsiteY47" fmla="*/ 2107374 h 3154509"/>
                <a:gd name="connsiteX48" fmla="*/ 2193214 w 2709408"/>
                <a:gd name="connsiteY48" fmla="*/ 2077877 h 3154509"/>
                <a:gd name="connsiteX49" fmla="*/ 2163718 w 2709408"/>
                <a:gd name="connsiteY49" fmla="*/ 2033632 h 3154509"/>
                <a:gd name="connsiteX50" fmla="*/ 2119472 w 2709408"/>
                <a:gd name="connsiteY50" fmla="*/ 2018883 h 3154509"/>
                <a:gd name="connsiteX51" fmla="*/ 2075227 w 2709408"/>
                <a:gd name="connsiteY51" fmla="*/ 1989387 h 3154509"/>
                <a:gd name="connsiteX52" fmla="*/ 1942492 w 2709408"/>
                <a:gd name="connsiteY52" fmla="*/ 1915645 h 3154509"/>
                <a:gd name="connsiteX53" fmla="*/ 1824505 w 2709408"/>
                <a:gd name="connsiteY53" fmla="*/ 1797658 h 3154509"/>
                <a:gd name="connsiteX54" fmla="*/ 1647524 w 2709408"/>
                <a:gd name="connsiteY54" fmla="*/ 1502690 h 3154509"/>
                <a:gd name="connsiteX55" fmla="*/ 1426298 w 2709408"/>
                <a:gd name="connsiteY55" fmla="*/ 1163477 h 3154509"/>
                <a:gd name="connsiteX56" fmla="*/ 1337808 w 2709408"/>
                <a:gd name="connsiteY56" fmla="*/ 1015993 h 3154509"/>
                <a:gd name="connsiteX57" fmla="*/ 1308311 w 2709408"/>
                <a:gd name="connsiteY57" fmla="*/ 898006 h 3154509"/>
                <a:gd name="connsiteX58" fmla="*/ 1264066 w 2709408"/>
                <a:gd name="connsiteY58" fmla="*/ 750522 h 3154509"/>
                <a:gd name="connsiteX59" fmla="*/ 1305852 w 2709408"/>
                <a:gd name="connsiteY59" fmla="*/ 482595 h 3154509"/>
                <a:gd name="connsiteX60" fmla="*/ 1305852 w 2709408"/>
                <a:gd name="connsiteY60" fmla="*/ 25395 h 3154509"/>
                <a:gd name="connsiteX61" fmla="*/ 1229652 w 2709408"/>
                <a:gd name="connsiteY61" fmla="*/ 25394 h 3154509"/>
                <a:gd name="connsiteX62" fmla="*/ 1077252 w 2709408"/>
                <a:gd name="connsiteY62" fmla="*/ 25395 h 3154509"/>
                <a:gd name="connsiteX63" fmla="*/ 772452 w 2709408"/>
                <a:gd name="connsiteY63" fmla="*/ 25394 h 3154509"/>
                <a:gd name="connsiteX64" fmla="*/ 467652 w 2709408"/>
                <a:gd name="connsiteY64" fmla="*/ 25394 h 3154509"/>
                <a:gd name="connsiteX65" fmla="*/ 143188 w 2709408"/>
                <a:gd name="connsiteY65" fmla="*/ 27851 h 3154509"/>
                <a:gd name="connsiteX66" fmla="*/ 10452 w 2709408"/>
                <a:gd name="connsiteY66" fmla="*/ 25394 h 3154509"/>
                <a:gd name="connsiteX67" fmla="*/ 10452 w 2709408"/>
                <a:gd name="connsiteY67"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688879 w 2709408"/>
                <a:gd name="connsiteY10" fmla="*/ 1959890 h 3154509"/>
                <a:gd name="connsiteX11" fmla="*/ 718376 w 2709408"/>
                <a:gd name="connsiteY11" fmla="*/ 2004135 h 3154509"/>
                <a:gd name="connsiteX12" fmla="*/ 747872 w 2709408"/>
                <a:gd name="connsiteY12" fmla="*/ 2077877 h 3154509"/>
                <a:gd name="connsiteX13" fmla="*/ 880608 w 2709408"/>
                <a:gd name="connsiteY13" fmla="*/ 2195864 h 3154509"/>
                <a:gd name="connsiteX14" fmla="*/ 954350 w 2709408"/>
                <a:gd name="connsiteY14" fmla="*/ 2328599 h 3154509"/>
                <a:gd name="connsiteX15" fmla="*/ 1013343 w 2709408"/>
                <a:gd name="connsiteY15" fmla="*/ 2417090 h 3154509"/>
                <a:gd name="connsiteX16" fmla="*/ 1042840 w 2709408"/>
                <a:gd name="connsiteY16" fmla="*/ 2461335 h 3154509"/>
                <a:gd name="connsiteX17" fmla="*/ 1087085 w 2709408"/>
                <a:gd name="connsiteY17" fmla="*/ 2490832 h 3154509"/>
                <a:gd name="connsiteX18" fmla="*/ 1116582 w 2709408"/>
                <a:gd name="connsiteY18" fmla="*/ 2535077 h 3154509"/>
                <a:gd name="connsiteX19" fmla="*/ 1205072 w 2709408"/>
                <a:gd name="connsiteY19" fmla="*/ 2608819 h 3154509"/>
                <a:gd name="connsiteX20" fmla="*/ 1234569 w 2709408"/>
                <a:gd name="connsiteY20" fmla="*/ 2653064 h 3154509"/>
                <a:gd name="connsiteX21" fmla="*/ 1323059 w 2709408"/>
                <a:gd name="connsiteY21" fmla="*/ 2682561 h 3154509"/>
                <a:gd name="connsiteX22" fmla="*/ 1396801 w 2709408"/>
                <a:gd name="connsiteY22" fmla="*/ 2756303 h 3154509"/>
                <a:gd name="connsiteX23" fmla="*/ 1485292 w 2709408"/>
                <a:gd name="connsiteY23" fmla="*/ 2844793 h 3154509"/>
                <a:gd name="connsiteX24" fmla="*/ 1529537 w 2709408"/>
                <a:gd name="connsiteY24" fmla="*/ 2889038 h 3154509"/>
                <a:gd name="connsiteX25" fmla="*/ 1618027 w 2709408"/>
                <a:gd name="connsiteY25" fmla="*/ 2933283 h 3154509"/>
                <a:gd name="connsiteX26" fmla="*/ 1691769 w 2709408"/>
                <a:gd name="connsiteY26" fmla="*/ 3021774 h 3154509"/>
                <a:gd name="connsiteX27" fmla="*/ 1736014 w 2709408"/>
                <a:gd name="connsiteY27" fmla="*/ 3066019 h 3154509"/>
                <a:gd name="connsiteX28" fmla="*/ 1868750 w 2709408"/>
                <a:gd name="connsiteY28" fmla="*/ 3125012 h 3154509"/>
                <a:gd name="connsiteX29" fmla="*/ 2016234 w 2709408"/>
                <a:gd name="connsiteY29" fmla="*/ 3154509 h 3154509"/>
                <a:gd name="connsiteX30" fmla="*/ 2414440 w 2709408"/>
                <a:gd name="connsiteY30" fmla="*/ 3139761 h 3154509"/>
                <a:gd name="connsiteX31" fmla="*/ 2517679 w 2709408"/>
                <a:gd name="connsiteY31" fmla="*/ 3125012 h 3154509"/>
                <a:gd name="connsiteX32" fmla="*/ 2635666 w 2709408"/>
                <a:gd name="connsiteY32" fmla="*/ 3110264 h 3154509"/>
                <a:gd name="connsiteX33" fmla="*/ 2679911 w 2709408"/>
                <a:gd name="connsiteY33" fmla="*/ 3095516 h 3154509"/>
                <a:gd name="connsiteX34" fmla="*/ 2694659 w 2709408"/>
                <a:gd name="connsiteY34" fmla="*/ 3051270 h 3154509"/>
                <a:gd name="connsiteX35" fmla="*/ 2709408 w 2709408"/>
                <a:gd name="connsiteY35" fmla="*/ 2977528 h 3154509"/>
                <a:gd name="connsiteX36" fmla="*/ 2694659 w 2709408"/>
                <a:gd name="connsiteY36" fmla="*/ 2815296 h 3154509"/>
                <a:gd name="connsiteX37" fmla="*/ 2650414 w 2709408"/>
                <a:gd name="connsiteY37" fmla="*/ 2682561 h 3154509"/>
                <a:gd name="connsiteX38" fmla="*/ 2620918 w 2709408"/>
                <a:gd name="connsiteY38" fmla="*/ 2594070 h 3154509"/>
                <a:gd name="connsiteX39" fmla="*/ 2606169 w 2709408"/>
                <a:gd name="connsiteY39" fmla="*/ 2549825 h 3154509"/>
                <a:gd name="connsiteX40" fmla="*/ 2576672 w 2709408"/>
                <a:gd name="connsiteY40" fmla="*/ 2505580 h 3154509"/>
                <a:gd name="connsiteX41" fmla="*/ 2532427 w 2709408"/>
                <a:gd name="connsiteY41" fmla="*/ 2417090 h 3154509"/>
                <a:gd name="connsiteX42" fmla="*/ 2517679 w 2709408"/>
                <a:gd name="connsiteY42" fmla="*/ 2372845 h 3154509"/>
                <a:gd name="connsiteX43" fmla="*/ 2473434 w 2709408"/>
                <a:gd name="connsiteY43" fmla="*/ 2328599 h 3154509"/>
                <a:gd name="connsiteX44" fmla="*/ 2443937 w 2709408"/>
                <a:gd name="connsiteY44" fmla="*/ 2284354 h 3154509"/>
                <a:gd name="connsiteX45" fmla="*/ 2399692 w 2709408"/>
                <a:gd name="connsiteY45" fmla="*/ 2240109 h 3154509"/>
                <a:gd name="connsiteX46" fmla="*/ 2370195 w 2709408"/>
                <a:gd name="connsiteY46" fmla="*/ 2195864 h 3154509"/>
                <a:gd name="connsiteX47" fmla="*/ 2237459 w 2709408"/>
                <a:gd name="connsiteY47" fmla="*/ 2107374 h 3154509"/>
                <a:gd name="connsiteX48" fmla="*/ 2193214 w 2709408"/>
                <a:gd name="connsiteY48" fmla="*/ 2077877 h 3154509"/>
                <a:gd name="connsiteX49" fmla="*/ 2163718 w 2709408"/>
                <a:gd name="connsiteY49" fmla="*/ 2033632 h 3154509"/>
                <a:gd name="connsiteX50" fmla="*/ 2075227 w 2709408"/>
                <a:gd name="connsiteY50" fmla="*/ 1989387 h 3154509"/>
                <a:gd name="connsiteX51" fmla="*/ 1942492 w 2709408"/>
                <a:gd name="connsiteY51" fmla="*/ 1915645 h 3154509"/>
                <a:gd name="connsiteX52" fmla="*/ 1824505 w 2709408"/>
                <a:gd name="connsiteY52" fmla="*/ 1797658 h 3154509"/>
                <a:gd name="connsiteX53" fmla="*/ 1647524 w 2709408"/>
                <a:gd name="connsiteY53" fmla="*/ 1502690 h 3154509"/>
                <a:gd name="connsiteX54" fmla="*/ 1426298 w 2709408"/>
                <a:gd name="connsiteY54" fmla="*/ 1163477 h 3154509"/>
                <a:gd name="connsiteX55" fmla="*/ 1337808 w 2709408"/>
                <a:gd name="connsiteY55" fmla="*/ 1015993 h 3154509"/>
                <a:gd name="connsiteX56" fmla="*/ 1308311 w 2709408"/>
                <a:gd name="connsiteY56" fmla="*/ 898006 h 3154509"/>
                <a:gd name="connsiteX57" fmla="*/ 1264066 w 2709408"/>
                <a:gd name="connsiteY57" fmla="*/ 750522 h 3154509"/>
                <a:gd name="connsiteX58" fmla="*/ 1305852 w 2709408"/>
                <a:gd name="connsiteY58" fmla="*/ 482595 h 3154509"/>
                <a:gd name="connsiteX59" fmla="*/ 1305852 w 2709408"/>
                <a:gd name="connsiteY59" fmla="*/ 25395 h 3154509"/>
                <a:gd name="connsiteX60" fmla="*/ 1229652 w 2709408"/>
                <a:gd name="connsiteY60" fmla="*/ 25394 h 3154509"/>
                <a:gd name="connsiteX61" fmla="*/ 1077252 w 2709408"/>
                <a:gd name="connsiteY61" fmla="*/ 25395 h 3154509"/>
                <a:gd name="connsiteX62" fmla="*/ 772452 w 2709408"/>
                <a:gd name="connsiteY62" fmla="*/ 25394 h 3154509"/>
                <a:gd name="connsiteX63" fmla="*/ 467652 w 2709408"/>
                <a:gd name="connsiteY63" fmla="*/ 25394 h 3154509"/>
                <a:gd name="connsiteX64" fmla="*/ 143188 w 2709408"/>
                <a:gd name="connsiteY64" fmla="*/ 27851 h 3154509"/>
                <a:gd name="connsiteX65" fmla="*/ 10452 w 2709408"/>
                <a:gd name="connsiteY65" fmla="*/ 25394 h 3154509"/>
                <a:gd name="connsiteX66" fmla="*/ 10452 w 2709408"/>
                <a:gd name="connsiteY66"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688879 w 2709408"/>
                <a:gd name="connsiteY10" fmla="*/ 1959890 h 3154509"/>
                <a:gd name="connsiteX11" fmla="*/ 718376 w 2709408"/>
                <a:gd name="connsiteY11" fmla="*/ 2004135 h 3154509"/>
                <a:gd name="connsiteX12" fmla="*/ 747872 w 2709408"/>
                <a:gd name="connsiteY12" fmla="*/ 2077877 h 3154509"/>
                <a:gd name="connsiteX13" fmla="*/ 880608 w 2709408"/>
                <a:gd name="connsiteY13" fmla="*/ 2195864 h 3154509"/>
                <a:gd name="connsiteX14" fmla="*/ 954350 w 2709408"/>
                <a:gd name="connsiteY14" fmla="*/ 2328599 h 3154509"/>
                <a:gd name="connsiteX15" fmla="*/ 1013343 w 2709408"/>
                <a:gd name="connsiteY15" fmla="*/ 2417090 h 3154509"/>
                <a:gd name="connsiteX16" fmla="*/ 1042840 w 2709408"/>
                <a:gd name="connsiteY16" fmla="*/ 2461335 h 3154509"/>
                <a:gd name="connsiteX17" fmla="*/ 1087085 w 2709408"/>
                <a:gd name="connsiteY17" fmla="*/ 2490832 h 3154509"/>
                <a:gd name="connsiteX18" fmla="*/ 1116582 w 2709408"/>
                <a:gd name="connsiteY18" fmla="*/ 2535077 h 3154509"/>
                <a:gd name="connsiteX19" fmla="*/ 1205072 w 2709408"/>
                <a:gd name="connsiteY19" fmla="*/ 2608819 h 3154509"/>
                <a:gd name="connsiteX20" fmla="*/ 1234569 w 2709408"/>
                <a:gd name="connsiteY20" fmla="*/ 2653064 h 3154509"/>
                <a:gd name="connsiteX21" fmla="*/ 1323059 w 2709408"/>
                <a:gd name="connsiteY21" fmla="*/ 2682561 h 3154509"/>
                <a:gd name="connsiteX22" fmla="*/ 1396801 w 2709408"/>
                <a:gd name="connsiteY22" fmla="*/ 2756303 h 3154509"/>
                <a:gd name="connsiteX23" fmla="*/ 1485292 w 2709408"/>
                <a:gd name="connsiteY23" fmla="*/ 2844793 h 3154509"/>
                <a:gd name="connsiteX24" fmla="*/ 1529537 w 2709408"/>
                <a:gd name="connsiteY24" fmla="*/ 2889038 h 3154509"/>
                <a:gd name="connsiteX25" fmla="*/ 1618027 w 2709408"/>
                <a:gd name="connsiteY25" fmla="*/ 2933283 h 3154509"/>
                <a:gd name="connsiteX26" fmla="*/ 1691769 w 2709408"/>
                <a:gd name="connsiteY26" fmla="*/ 3021774 h 3154509"/>
                <a:gd name="connsiteX27" fmla="*/ 1736014 w 2709408"/>
                <a:gd name="connsiteY27" fmla="*/ 3066019 h 3154509"/>
                <a:gd name="connsiteX28" fmla="*/ 1868750 w 2709408"/>
                <a:gd name="connsiteY28" fmla="*/ 3125012 h 3154509"/>
                <a:gd name="connsiteX29" fmla="*/ 2016234 w 2709408"/>
                <a:gd name="connsiteY29" fmla="*/ 3154509 h 3154509"/>
                <a:gd name="connsiteX30" fmla="*/ 2414440 w 2709408"/>
                <a:gd name="connsiteY30" fmla="*/ 3139761 h 3154509"/>
                <a:gd name="connsiteX31" fmla="*/ 2517679 w 2709408"/>
                <a:gd name="connsiteY31" fmla="*/ 3125012 h 3154509"/>
                <a:gd name="connsiteX32" fmla="*/ 2635666 w 2709408"/>
                <a:gd name="connsiteY32" fmla="*/ 3110264 h 3154509"/>
                <a:gd name="connsiteX33" fmla="*/ 2679911 w 2709408"/>
                <a:gd name="connsiteY33" fmla="*/ 3095516 h 3154509"/>
                <a:gd name="connsiteX34" fmla="*/ 2694659 w 2709408"/>
                <a:gd name="connsiteY34" fmla="*/ 3051270 h 3154509"/>
                <a:gd name="connsiteX35" fmla="*/ 2709408 w 2709408"/>
                <a:gd name="connsiteY35" fmla="*/ 2977528 h 3154509"/>
                <a:gd name="connsiteX36" fmla="*/ 2694659 w 2709408"/>
                <a:gd name="connsiteY36" fmla="*/ 2815296 h 3154509"/>
                <a:gd name="connsiteX37" fmla="*/ 2650414 w 2709408"/>
                <a:gd name="connsiteY37" fmla="*/ 2682561 h 3154509"/>
                <a:gd name="connsiteX38" fmla="*/ 2620918 w 2709408"/>
                <a:gd name="connsiteY38" fmla="*/ 2594070 h 3154509"/>
                <a:gd name="connsiteX39" fmla="*/ 2606169 w 2709408"/>
                <a:gd name="connsiteY39" fmla="*/ 2549825 h 3154509"/>
                <a:gd name="connsiteX40" fmla="*/ 2576672 w 2709408"/>
                <a:gd name="connsiteY40" fmla="*/ 2505580 h 3154509"/>
                <a:gd name="connsiteX41" fmla="*/ 2532427 w 2709408"/>
                <a:gd name="connsiteY41" fmla="*/ 2417090 h 3154509"/>
                <a:gd name="connsiteX42" fmla="*/ 2517679 w 2709408"/>
                <a:gd name="connsiteY42" fmla="*/ 2372845 h 3154509"/>
                <a:gd name="connsiteX43" fmla="*/ 2473434 w 2709408"/>
                <a:gd name="connsiteY43" fmla="*/ 2328599 h 3154509"/>
                <a:gd name="connsiteX44" fmla="*/ 2443937 w 2709408"/>
                <a:gd name="connsiteY44" fmla="*/ 2284354 h 3154509"/>
                <a:gd name="connsiteX45" fmla="*/ 2399692 w 2709408"/>
                <a:gd name="connsiteY45" fmla="*/ 2240109 h 3154509"/>
                <a:gd name="connsiteX46" fmla="*/ 2370195 w 2709408"/>
                <a:gd name="connsiteY46" fmla="*/ 2195864 h 3154509"/>
                <a:gd name="connsiteX47" fmla="*/ 2237459 w 2709408"/>
                <a:gd name="connsiteY47" fmla="*/ 2107374 h 3154509"/>
                <a:gd name="connsiteX48" fmla="*/ 2193214 w 2709408"/>
                <a:gd name="connsiteY48" fmla="*/ 2077877 h 3154509"/>
                <a:gd name="connsiteX49" fmla="*/ 2163718 w 2709408"/>
                <a:gd name="connsiteY49" fmla="*/ 2033632 h 3154509"/>
                <a:gd name="connsiteX50" fmla="*/ 2075227 w 2709408"/>
                <a:gd name="connsiteY50" fmla="*/ 1989387 h 3154509"/>
                <a:gd name="connsiteX51" fmla="*/ 1942492 w 2709408"/>
                <a:gd name="connsiteY51" fmla="*/ 1915645 h 3154509"/>
                <a:gd name="connsiteX52" fmla="*/ 1647524 w 2709408"/>
                <a:gd name="connsiteY52" fmla="*/ 1502690 h 3154509"/>
                <a:gd name="connsiteX53" fmla="*/ 1426298 w 2709408"/>
                <a:gd name="connsiteY53" fmla="*/ 1163477 h 3154509"/>
                <a:gd name="connsiteX54" fmla="*/ 1337808 w 2709408"/>
                <a:gd name="connsiteY54" fmla="*/ 1015993 h 3154509"/>
                <a:gd name="connsiteX55" fmla="*/ 1308311 w 2709408"/>
                <a:gd name="connsiteY55" fmla="*/ 898006 h 3154509"/>
                <a:gd name="connsiteX56" fmla="*/ 1264066 w 2709408"/>
                <a:gd name="connsiteY56" fmla="*/ 750522 h 3154509"/>
                <a:gd name="connsiteX57" fmla="*/ 1305852 w 2709408"/>
                <a:gd name="connsiteY57" fmla="*/ 482595 h 3154509"/>
                <a:gd name="connsiteX58" fmla="*/ 1305852 w 2709408"/>
                <a:gd name="connsiteY58" fmla="*/ 25395 h 3154509"/>
                <a:gd name="connsiteX59" fmla="*/ 1229652 w 2709408"/>
                <a:gd name="connsiteY59" fmla="*/ 25394 h 3154509"/>
                <a:gd name="connsiteX60" fmla="*/ 1077252 w 2709408"/>
                <a:gd name="connsiteY60" fmla="*/ 25395 h 3154509"/>
                <a:gd name="connsiteX61" fmla="*/ 772452 w 2709408"/>
                <a:gd name="connsiteY61" fmla="*/ 25394 h 3154509"/>
                <a:gd name="connsiteX62" fmla="*/ 467652 w 2709408"/>
                <a:gd name="connsiteY62" fmla="*/ 25394 h 3154509"/>
                <a:gd name="connsiteX63" fmla="*/ 143188 w 2709408"/>
                <a:gd name="connsiteY63" fmla="*/ 27851 h 3154509"/>
                <a:gd name="connsiteX64" fmla="*/ 10452 w 2709408"/>
                <a:gd name="connsiteY64" fmla="*/ 25394 h 3154509"/>
                <a:gd name="connsiteX65" fmla="*/ 10452 w 2709408"/>
                <a:gd name="connsiteY65"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688879 w 2709408"/>
                <a:gd name="connsiteY10" fmla="*/ 1959890 h 3154509"/>
                <a:gd name="connsiteX11" fmla="*/ 718376 w 2709408"/>
                <a:gd name="connsiteY11" fmla="*/ 2004135 h 3154509"/>
                <a:gd name="connsiteX12" fmla="*/ 747872 w 2709408"/>
                <a:gd name="connsiteY12" fmla="*/ 2077877 h 3154509"/>
                <a:gd name="connsiteX13" fmla="*/ 880608 w 2709408"/>
                <a:gd name="connsiteY13" fmla="*/ 2195864 h 3154509"/>
                <a:gd name="connsiteX14" fmla="*/ 954350 w 2709408"/>
                <a:gd name="connsiteY14" fmla="*/ 2328599 h 3154509"/>
                <a:gd name="connsiteX15" fmla="*/ 1013343 w 2709408"/>
                <a:gd name="connsiteY15" fmla="*/ 2417090 h 3154509"/>
                <a:gd name="connsiteX16" fmla="*/ 1042840 w 2709408"/>
                <a:gd name="connsiteY16" fmla="*/ 2461335 h 3154509"/>
                <a:gd name="connsiteX17" fmla="*/ 1087085 w 2709408"/>
                <a:gd name="connsiteY17" fmla="*/ 2490832 h 3154509"/>
                <a:gd name="connsiteX18" fmla="*/ 1116582 w 2709408"/>
                <a:gd name="connsiteY18" fmla="*/ 2535077 h 3154509"/>
                <a:gd name="connsiteX19" fmla="*/ 1205072 w 2709408"/>
                <a:gd name="connsiteY19" fmla="*/ 2608819 h 3154509"/>
                <a:gd name="connsiteX20" fmla="*/ 1234569 w 2709408"/>
                <a:gd name="connsiteY20" fmla="*/ 2653064 h 3154509"/>
                <a:gd name="connsiteX21" fmla="*/ 1323059 w 2709408"/>
                <a:gd name="connsiteY21" fmla="*/ 2682561 h 3154509"/>
                <a:gd name="connsiteX22" fmla="*/ 1396801 w 2709408"/>
                <a:gd name="connsiteY22" fmla="*/ 2756303 h 3154509"/>
                <a:gd name="connsiteX23" fmla="*/ 1485292 w 2709408"/>
                <a:gd name="connsiteY23" fmla="*/ 2844793 h 3154509"/>
                <a:gd name="connsiteX24" fmla="*/ 1529537 w 2709408"/>
                <a:gd name="connsiteY24" fmla="*/ 2889038 h 3154509"/>
                <a:gd name="connsiteX25" fmla="*/ 1618027 w 2709408"/>
                <a:gd name="connsiteY25" fmla="*/ 2933283 h 3154509"/>
                <a:gd name="connsiteX26" fmla="*/ 1691769 w 2709408"/>
                <a:gd name="connsiteY26" fmla="*/ 3021774 h 3154509"/>
                <a:gd name="connsiteX27" fmla="*/ 1736014 w 2709408"/>
                <a:gd name="connsiteY27" fmla="*/ 3066019 h 3154509"/>
                <a:gd name="connsiteX28" fmla="*/ 1868750 w 2709408"/>
                <a:gd name="connsiteY28" fmla="*/ 3125012 h 3154509"/>
                <a:gd name="connsiteX29" fmla="*/ 2016234 w 2709408"/>
                <a:gd name="connsiteY29" fmla="*/ 3154509 h 3154509"/>
                <a:gd name="connsiteX30" fmla="*/ 2414440 w 2709408"/>
                <a:gd name="connsiteY30" fmla="*/ 3139761 h 3154509"/>
                <a:gd name="connsiteX31" fmla="*/ 2517679 w 2709408"/>
                <a:gd name="connsiteY31" fmla="*/ 3125012 h 3154509"/>
                <a:gd name="connsiteX32" fmla="*/ 2635666 w 2709408"/>
                <a:gd name="connsiteY32" fmla="*/ 3110264 h 3154509"/>
                <a:gd name="connsiteX33" fmla="*/ 2679911 w 2709408"/>
                <a:gd name="connsiteY33" fmla="*/ 3095516 h 3154509"/>
                <a:gd name="connsiteX34" fmla="*/ 2694659 w 2709408"/>
                <a:gd name="connsiteY34" fmla="*/ 3051270 h 3154509"/>
                <a:gd name="connsiteX35" fmla="*/ 2709408 w 2709408"/>
                <a:gd name="connsiteY35" fmla="*/ 2977528 h 3154509"/>
                <a:gd name="connsiteX36" fmla="*/ 2694659 w 2709408"/>
                <a:gd name="connsiteY36" fmla="*/ 2815296 h 3154509"/>
                <a:gd name="connsiteX37" fmla="*/ 2650414 w 2709408"/>
                <a:gd name="connsiteY37" fmla="*/ 2682561 h 3154509"/>
                <a:gd name="connsiteX38" fmla="*/ 2620918 w 2709408"/>
                <a:gd name="connsiteY38" fmla="*/ 2594070 h 3154509"/>
                <a:gd name="connsiteX39" fmla="*/ 2606169 w 2709408"/>
                <a:gd name="connsiteY39" fmla="*/ 2549825 h 3154509"/>
                <a:gd name="connsiteX40" fmla="*/ 2576672 w 2709408"/>
                <a:gd name="connsiteY40" fmla="*/ 2505580 h 3154509"/>
                <a:gd name="connsiteX41" fmla="*/ 2532427 w 2709408"/>
                <a:gd name="connsiteY41" fmla="*/ 2417090 h 3154509"/>
                <a:gd name="connsiteX42" fmla="*/ 2517679 w 2709408"/>
                <a:gd name="connsiteY42" fmla="*/ 2372845 h 3154509"/>
                <a:gd name="connsiteX43" fmla="*/ 2473434 w 2709408"/>
                <a:gd name="connsiteY43" fmla="*/ 2328599 h 3154509"/>
                <a:gd name="connsiteX44" fmla="*/ 2443937 w 2709408"/>
                <a:gd name="connsiteY44" fmla="*/ 2284354 h 3154509"/>
                <a:gd name="connsiteX45" fmla="*/ 2399692 w 2709408"/>
                <a:gd name="connsiteY45" fmla="*/ 2240109 h 3154509"/>
                <a:gd name="connsiteX46" fmla="*/ 2370195 w 2709408"/>
                <a:gd name="connsiteY46" fmla="*/ 2195864 h 3154509"/>
                <a:gd name="connsiteX47" fmla="*/ 2237459 w 2709408"/>
                <a:gd name="connsiteY47" fmla="*/ 2107374 h 3154509"/>
                <a:gd name="connsiteX48" fmla="*/ 2193214 w 2709408"/>
                <a:gd name="connsiteY48" fmla="*/ 2077877 h 3154509"/>
                <a:gd name="connsiteX49" fmla="*/ 2163718 w 2709408"/>
                <a:gd name="connsiteY49" fmla="*/ 2033632 h 3154509"/>
                <a:gd name="connsiteX50" fmla="*/ 2075227 w 2709408"/>
                <a:gd name="connsiteY50" fmla="*/ 1989387 h 3154509"/>
                <a:gd name="connsiteX51" fmla="*/ 1647524 w 2709408"/>
                <a:gd name="connsiteY51" fmla="*/ 1502690 h 3154509"/>
                <a:gd name="connsiteX52" fmla="*/ 1426298 w 2709408"/>
                <a:gd name="connsiteY52" fmla="*/ 1163477 h 3154509"/>
                <a:gd name="connsiteX53" fmla="*/ 1337808 w 2709408"/>
                <a:gd name="connsiteY53" fmla="*/ 1015993 h 3154509"/>
                <a:gd name="connsiteX54" fmla="*/ 1308311 w 2709408"/>
                <a:gd name="connsiteY54" fmla="*/ 898006 h 3154509"/>
                <a:gd name="connsiteX55" fmla="*/ 1264066 w 2709408"/>
                <a:gd name="connsiteY55" fmla="*/ 750522 h 3154509"/>
                <a:gd name="connsiteX56" fmla="*/ 1305852 w 2709408"/>
                <a:gd name="connsiteY56" fmla="*/ 482595 h 3154509"/>
                <a:gd name="connsiteX57" fmla="*/ 1305852 w 2709408"/>
                <a:gd name="connsiteY57" fmla="*/ 25395 h 3154509"/>
                <a:gd name="connsiteX58" fmla="*/ 1229652 w 2709408"/>
                <a:gd name="connsiteY58" fmla="*/ 25394 h 3154509"/>
                <a:gd name="connsiteX59" fmla="*/ 1077252 w 2709408"/>
                <a:gd name="connsiteY59" fmla="*/ 25395 h 3154509"/>
                <a:gd name="connsiteX60" fmla="*/ 772452 w 2709408"/>
                <a:gd name="connsiteY60" fmla="*/ 25394 h 3154509"/>
                <a:gd name="connsiteX61" fmla="*/ 467652 w 2709408"/>
                <a:gd name="connsiteY61" fmla="*/ 25394 h 3154509"/>
                <a:gd name="connsiteX62" fmla="*/ 143188 w 2709408"/>
                <a:gd name="connsiteY62" fmla="*/ 27851 h 3154509"/>
                <a:gd name="connsiteX63" fmla="*/ 10452 w 2709408"/>
                <a:gd name="connsiteY63" fmla="*/ 25394 h 3154509"/>
                <a:gd name="connsiteX64" fmla="*/ 10452 w 2709408"/>
                <a:gd name="connsiteY64"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688879 w 2709408"/>
                <a:gd name="connsiteY10" fmla="*/ 1959890 h 3154509"/>
                <a:gd name="connsiteX11" fmla="*/ 718376 w 2709408"/>
                <a:gd name="connsiteY11" fmla="*/ 2004135 h 3154509"/>
                <a:gd name="connsiteX12" fmla="*/ 747872 w 2709408"/>
                <a:gd name="connsiteY12" fmla="*/ 2077877 h 3154509"/>
                <a:gd name="connsiteX13" fmla="*/ 880608 w 2709408"/>
                <a:gd name="connsiteY13" fmla="*/ 2195864 h 3154509"/>
                <a:gd name="connsiteX14" fmla="*/ 954350 w 2709408"/>
                <a:gd name="connsiteY14" fmla="*/ 2328599 h 3154509"/>
                <a:gd name="connsiteX15" fmla="*/ 1013343 w 2709408"/>
                <a:gd name="connsiteY15" fmla="*/ 2417090 h 3154509"/>
                <a:gd name="connsiteX16" fmla="*/ 1042840 w 2709408"/>
                <a:gd name="connsiteY16" fmla="*/ 2461335 h 3154509"/>
                <a:gd name="connsiteX17" fmla="*/ 1087085 w 2709408"/>
                <a:gd name="connsiteY17" fmla="*/ 2490832 h 3154509"/>
                <a:gd name="connsiteX18" fmla="*/ 1116582 w 2709408"/>
                <a:gd name="connsiteY18" fmla="*/ 2535077 h 3154509"/>
                <a:gd name="connsiteX19" fmla="*/ 1205072 w 2709408"/>
                <a:gd name="connsiteY19" fmla="*/ 2608819 h 3154509"/>
                <a:gd name="connsiteX20" fmla="*/ 1234569 w 2709408"/>
                <a:gd name="connsiteY20" fmla="*/ 2653064 h 3154509"/>
                <a:gd name="connsiteX21" fmla="*/ 1323059 w 2709408"/>
                <a:gd name="connsiteY21" fmla="*/ 2682561 h 3154509"/>
                <a:gd name="connsiteX22" fmla="*/ 1396801 w 2709408"/>
                <a:gd name="connsiteY22" fmla="*/ 2756303 h 3154509"/>
                <a:gd name="connsiteX23" fmla="*/ 1485292 w 2709408"/>
                <a:gd name="connsiteY23" fmla="*/ 2844793 h 3154509"/>
                <a:gd name="connsiteX24" fmla="*/ 1529537 w 2709408"/>
                <a:gd name="connsiteY24" fmla="*/ 2889038 h 3154509"/>
                <a:gd name="connsiteX25" fmla="*/ 1618027 w 2709408"/>
                <a:gd name="connsiteY25" fmla="*/ 2933283 h 3154509"/>
                <a:gd name="connsiteX26" fmla="*/ 1691769 w 2709408"/>
                <a:gd name="connsiteY26" fmla="*/ 3021774 h 3154509"/>
                <a:gd name="connsiteX27" fmla="*/ 1736014 w 2709408"/>
                <a:gd name="connsiteY27" fmla="*/ 3066019 h 3154509"/>
                <a:gd name="connsiteX28" fmla="*/ 1868750 w 2709408"/>
                <a:gd name="connsiteY28" fmla="*/ 3125012 h 3154509"/>
                <a:gd name="connsiteX29" fmla="*/ 2016234 w 2709408"/>
                <a:gd name="connsiteY29" fmla="*/ 3154509 h 3154509"/>
                <a:gd name="connsiteX30" fmla="*/ 2414440 w 2709408"/>
                <a:gd name="connsiteY30" fmla="*/ 3139761 h 3154509"/>
                <a:gd name="connsiteX31" fmla="*/ 2517679 w 2709408"/>
                <a:gd name="connsiteY31" fmla="*/ 3125012 h 3154509"/>
                <a:gd name="connsiteX32" fmla="*/ 2635666 w 2709408"/>
                <a:gd name="connsiteY32" fmla="*/ 3110264 h 3154509"/>
                <a:gd name="connsiteX33" fmla="*/ 2679911 w 2709408"/>
                <a:gd name="connsiteY33" fmla="*/ 3095516 h 3154509"/>
                <a:gd name="connsiteX34" fmla="*/ 2694659 w 2709408"/>
                <a:gd name="connsiteY34" fmla="*/ 3051270 h 3154509"/>
                <a:gd name="connsiteX35" fmla="*/ 2709408 w 2709408"/>
                <a:gd name="connsiteY35" fmla="*/ 2977528 h 3154509"/>
                <a:gd name="connsiteX36" fmla="*/ 2694659 w 2709408"/>
                <a:gd name="connsiteY36" fmla="*/ 2815296 h 3154509"/>
                <a:gd name="connsiteX37" fmla="*/ 2650414 w 2709408"/>
                <a:gd name="connsiteY37" fmla="*/ 2682561 h 3154509"/>
                <a:gd name="connsiteX38" fmla="*/ 2620918 w 2709408"/>
                <a:gd name="connsiteY38" fmla="*/ 2594070 h 3154509"/>
                <a:gd name="connsiteX39" fmla="*/ 2606169 w 2709408"/>
                <a:gd name="connsiteY39" fmla="*/ 2549825 h 3154509"/>
                <a:gd name="connsiteX40" fmla="*/ 2576672 w 2709408"/>
                <a:gd name="connsiteY40" fmla="*/ 2505580 h 3154509"/>
                <a:gd name="connsiteX41" fmla="*/ 2532427 w 2709408"/>
                <a:gd name="connsiteY41" fmla="*/ 2417090 h 3154509"/>
                <a:gd name="connsiteX42" fmla="*/ 2517679 w 2709408"/>
                <a:gd name="connsiteY42" fmla="*/ 2372845 h 3154509"/>
                <a:gd name="connsiteX43" fmla="*/ 2473434 w 2709408"/>
                <a:gd name="connsiteY43" fmla="*/ 2328599 h 3154509"/>
                <a:gd name="connsiteX44" fmla="*/ 2443937 w 2709408"/>
                <a:gd name="connsiteY44" fmla="*/ 2284354 h 3154509"/>
                <a:gd name="connsiteX45" fmla="*/ 2399692 w 2709408"/>
                <a:gd name="connsiteY45" fmla="*/ 2240109 h 3154509"/>
                <a:gd name="connsiteX46" fmla="*/ 2370195 w 2709408"/>
                <a:gd name="connsiteY46" fmla="*/ 2195864 h 3154509"/>
                <a:gd name="connsiteX47" fmla="*/ 2237459 w 2709408"/>
                <a:gd name="connsiteY47" fmla="*/ 2107374 h 3154509"/>
                <a:gd name="connsiteX48" fmla="*/ 2193214 w 2709408"/>
                <a:gd name="connsiteY48" fmla="*/ 2077877 h 3154509"/>
                <a:gd name="connsiteX49" fmla="*/ 2163718 w 2709408"/>
                <a:gd name="connsiteY49" fmla="*/ 2033632 h 3154509"/>
                <a:gd name="connsiteX50" fmla="*/ 1647524 w 2709408"/>
                <a:gd name="connsiteY50" fmla="*/ 1502690 h 3154509"/>
                <a:gd name="connsiteX51" fmla="*/ 1426298 w 2709408"/>
                <a:gd name="connsiteY51" fmla="*/ 1163477 h 3154509"/>
                <a:gd name="connsiteX52" fmla="*/ 1337808 w 2709408"/>
                <a:gd name="connsiteY52" fmla="*/ 1015993 h 3154509"/>
                <a:gd name="connsiteX53" fmla="*/ 1308311 w 2709408"/>
                <a:gd name="connsiteY53" fmla="*/ 898006 h 3154509"/>
                <a:gd name="connsiteX54" fmla="*/ 1264066 w 2709408"/>
                <a:gd name="connsiteY54" fmla="*/ 750522 h 3154509"/>
                <a:gd name="connsiteX55" fmla="*/ 1305852 w 2709408"/>
                <a:gd name="connsiteY55" fmla="*/ 482595 h 3154509"/>
                <a:gd name="connsiteX56" fmla="*/ 1305852 w 2709408"/>
                <a:gd name="connsiteY56" fmla="*/ 25395 h 3154509"/>
                <a:gd name="connsiteX57" fmla="*/ 1229652 w 2709408"/>
                <a:gd name="connsiteY57" fmla="*/ 25394 h 3154509"/>
                <a:gd name="connsiteX58" fmla="*/ 1077252 w 2709408"/>
                <a:gd name="connsiteY58" fmla="*/ 25395 h 3154509"/>
                <a:gd name="connsiteX59" fmla="*/ 772452 w 2709408"/>
                <a:gd name="connsiteY59" fmla="*/ 25394 h 3154509"/>
                <a:gd name="connsiteX60" fmla="*/ 467652 w 2709408"/>
                <a:gd name="connsiteY60" fmla="*/ 25394 h 3154509"/>
                <a:gd name="connsiteX61" fmla="*/ 143188 w 2709408"/>
                <a:gd name="connsiteY61" fmla="*/ 27851 h 3154509"/>
                <a:gd name="connsiteX62" fmla="*/ 10452 w 2709408"/>
                <a:gd name="connsiteY62" fmla="*/ 25394 h 3154509"/>
                <a:gd name="connsiteX63" fmla="*/ 10452 w 2709408"/>
                <a:gd name="connsiteY63"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688879 w 2709408"/>
                <a:gd name="connsiteY10" fmla="*/ 1959890 h 3154509"/>
                <a:gd name="connsiteX11" fmla="*/ 747872 w 2709408"/>
                <a:gd name="connsiteY11" fmla="*/ 2077877 h 3154509"/>
                <a:gd name="connsiteX12" fmla="*/ 880608 w 2709408"/>
                <a:gd name="connsiteY12" fmla="*/ 2195864 h 3154509"/>
                <a:gd name="connsiteX13" fmla="*/ 954350 w 2709408"/>
                <a:gd name="connsiteY13" fmla="*/ 2328599 h 3154509"/>
                <a:gd name="connsiteX14" fmla="*/ 1013343 w 2709408"/>
                <a:gd name="connsiteY14" fmla="*/ 2417090 h 3154509"/>
                <a:gd name="connsiteX15" fmla="*/ 1042840 w 2709408"/>
                <a:gd name="connsiteY15" fmla="*/ 2461335 h 3154509"/>
                <a:gd name="connsiteX16" fmla="*/ 1087085 w 2709408"/>
                <a:gd name="connsiteY16" fmla="*/ 2490832 h 3154509"/>
                <a:gd name="connsiteX17" fmla="*/ 1116582 w 2709408"/>
                <a:gd name="connsiteY17" fmla="*/ 2535077 h 3154509"/>
                <a:gd name="connsiteX18" fmla="*/ 1205072 w 2709408"/>
                <a:gd name="connsiteY18" fmla="*/ 2608819 h 3154509"/>
                <a:gd name="connsiteX19" fmla="*/ 1234569 w 2709408"/>
                <a:gd name="connsiteY19" fmla="*/ 2653064 h 3154509"/>
                <a:gd name="connsiteX20" fmla="*/ 1323059 w 2709408"/>
                <a:gd name="connsiteY20" fmla="*/ 2682561 h 3154509"/>
                <a:gd name="connsiteX21" fmla="*/ 1396801 w 2709408"/>
                <a:gd name="connsiteY21" fmla="*/ 2756303 h 3154509"/>
                <a:gd name="connsiteX22" fmla="*/ 1485292 w 2709408"/>
                <a:gd name="connsiteY22" fmla="*/ 2844793 h 3154509"/>
                <a:gd name="connsiteX23" fmla="*/ 1529537 w 2709408"/>
                <a:gd name="connsiteY23" fmla="*/ 2889038 h 3154509"/>
                <a:gd name="connsiteX24" fmla="*/ 1618027 w 2709408"/>
                <a:gd name="connsiteY24" fmla="*/ 2933283 h 3154509"/>
                <a:gd name="connsiteX25" fmla="*/ 1691769 w 2709408"/>
                <a:gd name="connsiteY25" fmla="*/ 3021774 h 3154509"/>
                <a:gd name="connsiteX26" fmla="*/ 1736014 w 2709408"/>
                <a:gd name="connsiteY26" fmla="*/ 3066019 h 3154509"/>
                <a:gd name="connsiteX27" fmla="*/ 1868750 w 2709408"/>
                <a:gd name="connsiteY27" fmla="*/ 3125012 h 3154509"/>
                <a:gd name="connsiteX28" fmla="*/ 2016234 w 2709408"/>
                <a:gd name="connsiteY28" fmla="*/ 3154509 h 3154509"/>
                <a:gd name="connsiteX29" fmla="*/ 2414440 w 2709408"/>
                <a:gd name="connsiteY29" fmla="*/ 3139761 h 3154509"/>
                <a:gd name="connsiteX30" fmla="*/ 2517679 w 2709408"/>
                <a:gd name="connsiteY30" fmla="*/ 3125012 h 3154509"/>
                <a:gd name="connsiteX31" fmla="*/ 2635666 w 2709408"/>
                <a:gd name="connsiteY31" fmla="*/ 3110264 h 3154509"/>
                <a:gd name="connsiteX32" fmla="*/ 2679911 w 2709408"/>
                <a:gd name="connsiteY32" fmla="*/ 3095516 h 3154509"/>
                <a:gd name="connsiteX33" fmla="*/ 2694659 w 2709408"/>
                <a:gd name="connsiteY33" fmla="*/ 3051270 h 3154509"/>
                <a:gd name="connsiteX34" fmla="*/ 2709408 w 2709408"/>
                <a:gd name="connsiteY34" fmla="*/ 2977528 h 3154509"/>
                <a:gd name="connsiteX35" fmla="*/ 2694659 w 2709408"/>
                <a:gd name="connsiteY35" fmla="*/ 2815296 h 3154509"/>
                <a:gd name="connsiteX36" fmla="*/ 2650414 w 2709408"/>
                <a:gd name="connsiteY36" fmla="*/ 2682561 h 3154509"/>
                <a:gd name="connsiteX37" fmla="*/ 2620918 w 2709408"/>
                <a:gd name="connsiteY37" fmla="*/ 2594070 h 3154509"/>
                <a:gd name="connsiteX38" fmla="*/ 2606169 w 2709408"/>
                <a:gd name="connsiteY38" fmla="*/ 2549825 h 3154509"/>
                <a:gd name="connsiteX39" fmla="*/ 2576672 w 2709408"/>
                <a:gd name="connsiteY39" fmla="*/ 2505580 h 3154509"/>
                <a:gd name="connsiteX40" fmla="*/ 2532427 w 2709408"/>
                <a:gd name="connsiteY40" fmla="*/ 2417090 h 3154509"/>
                <a:gd name="connsiteX41" fmla="*/ 2517679 w 2709408"/>
                <a:gd name="connsiteY41" fmla="*/ 2372845 h 3154509"/>
                <a:gd name="connsiteX42" fmla="*/ 2473434 w 2709408"/>
                <a:gd name="connsiteY42" fmla="*/ 2328599 h 3154509"/>
                <a:gd name="connsiteX43" fmla="*/ 2443937 w 2709408"/>
                <a:gd name="connsiteY43" fmla="*/ 2284354 h 3154509"/>
                <a:gd name="connsiteX44" fmla="*/ 2399692 w 2709408"/>
                <a:gd name="connsiteY44" fmla="*/ 2240109 h 3154509"/>
                <a:gd name="connsiteX45" fmla="*/ 2370195 w 2709408"/>
                <a:gd name="connsiteY45" fmla="*/ 2195864 h 3154509"/>
                <a:gd name="connsiteX46" fmla="*/ 2237459 w 2709408"/>
                <a:gd name="connsiteY46" fmla="*/ 2107374 h 3154509"/>
                <a:gd name="connsiteX47" fmla="*/ 2193214 w 2709408"/>
                <a:gd name="connsiteY47" fmla="*/ 2077877 h 3154509"/>
                <a:gd name="connsiteX48" fmla="*/ 2163718 w 2709408"/>
                <a:gd name="connsiteY48" fmla="*/ 2033632 h 3154509"/>
                <a:gd name="connsiteX49" fmla="*/ 1647524 w 2709408"/>
                <a:gd name="connsiteY49" fmla="*/ 1502690 h 3154509"/>
                <a:gd name="connsiteX50" fmla="*/ 1426298 w 2709408"/>
                <a:gd name="connsiteY50" fmla="*/ 1163477 h 3154509"/>
                <a:gd name="connsiteX51" fmla="*/ 1337808 w 2709408"/>
                <a:gd name="connsiteY51" fmla="*/ 1015993 h 3154509"/>
                <a:gd name="connsiteX52" fmla="*/ 1308311 w 2709408"/>
                <a:gd name="connsiteY52" fmla="*/ 898006 h 3154509"/>
                <a:gd name="connsiteX53" fmla="*/ 1264066 w 2709408"/>
                <a:gd name="connsiteY53" fmla="*/ 750522 h 3154509"/>
                <a:gd name="connsiteX54" fmla="*/ 1305852 w 2709408"/>
                <a:gd name="connsiteY54" fmla="*/ 482595 h 3154509"/>
                <a:gd name="connsiteX55" fmla="*/ 1305852 w 2709408"/>
                <a:gd name="connsiteY55" fmla="*/ 25395 h 3154509"/>
                <a:gd name="connsiteX56" fmla="*/ 1229652 w 2709408"/>
                <a:gd name="connsiteY56" fmla="*/ 25394 h 3154509"/>
                <a:gd name="connsiteX57" fmla="*/ 1077252 w 2709408"/>
                <a:gd name="connsiteY57" fmla="*/ 25395 h 3154509"/>
                <a:gd name="connsiteX58" fmla="*/ 772452 w 2709408"/>
                <a:gd name="connsiteY58" fmla="*/ 25394 h 3154509"/>
                <a:gd name="connsiteX59" fmla="*/ 467652 w 2709408"/>
                <a:gd name="connsiteY59" fmla="*/ 25394 h 3154509"/>
                <a:gd name="connsiteX60" fmla="*/ 143188 w 2709408"/>
                <a:gd name="connsiteY60" fmla="*/ 27851 h 3154509"/>
                <a:gd name="connsiteX61" fmla="*/ 10452 w 2709408"/>
                <a:gd name="connsiteY61" fmla="*/ 25394 h 3154509"/>
                <a:gd name="connsiteX62" fmla="*/ 10452 w 2709408"/>
                <a:gd name="connsiteY62"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880608 w 2709408"/>
                <a:gd name="connsiteY11" fmla="*/ 2195864 h 3154509"/>
                <a:gd name="connsiteX12" fmla="*/ 954350 w 2709408"/>
                <a:gd name="connsiteY12" fmla="*/ 2328599 h 3154509"/>
                <a:gd name="connsiteX13" fmla="*/ 1013343 w 2709408"/>
                <a:gd name="connsiteY13" fmla="*/ 2417090 h 3154509"/>
                <a:gd name="connsiteX14" fmla="*/ 1042840 w 2709408"/>
                <a:gd name="connsiteY14" fmla="*/ 2461335 h 3154509"/>
                <a:gd name="connsiteX15" fmla="*/ 1087085 w 2709408"/>
                <a:gd name="connsiteY15" fmla="*/ 2490832 h 3154509"/>
                <a:gd name="connsiteX16" fmla="*/ 1116582 w 2709408"/>
                <a:gd name="connsiteY16" fmla="*/ 2535077 h 3154509"/>
                <a:gd name="connsiteX17" fmla="*/ 1205072 w 2709408"/>
                <a:gd name="connsiteY17" fmla="*/ 2608819 h 3154509"/>
                <a:gd name="connsiteX18" fmla="*/ 1234569 w 2709408"/>
                <a:gd name="connsiteY18" fmla="*/ 2653064 h 3154509"/>
                <a:gd name="connsiteX19" fmla="*/ 1323059 w 2709408"/>
                <a:gd name="connsiteY19" fmla="*/ 2682561 h 3154509"/>
                <a:gd name="connsiteX20" fmla="*/ 1396801 w 2709408"/>
                <a:gd name="connsiteY20" fmla="*/ 2756303 h 3154509"/>
                <a:gd name="connsiteX21" fmla="*/ 1485292 w 2709408"/>
                <a:gd name="connsiteY21" fmla="*/ 2844793 h 3154509"/>
                <a:gd name="connsiteX22" fmla="*/ 1529537 w 2709408"/>
                <a:gd name="connsiteY22" fmla="*/ 2889038 h 3154509"/>
                <a:gd name="connsiteX23" fmla="*/ 1618027 w 2709408"/>
                <a:gd name="connsiteY23" fmla="*/ 2933283 h 3154509"/>
                <a:gd name="connsiteX24" fmla="*/ 1691769 w 2709408"/>
                <a:gd name="connsiteY24" fmla="*/ 3021774 h 3154509"/>
                <a:gd name="connsiteX25" fmla="*/ 1736014 w 2709408"/>
                <a:gd name="connsiteY25" fmla="*/ 3066019 h 3154509"/>
                <a:gd name="connsiteX26" fmla="*/ 1868750 w 2709408"/>
                <a:gd name="connsiteY26" fmla="*/ 3125012 h 3154509"/>
                <a:gd name="connsiteX27" fmla="*/ 2016234 w 2709408"/>
                <a:gd name="connsiteY27" fmla="*/ 3154509 h 3154509"/>
                <a:gd name="connsiteX28" fmla="*/ 2414440 w 2709408"/>
                <a:gd name="connsiteY28" fmla="*/ 3139761 h 3154509"/>
                <a:gd name="connsiteX29" fmla="*/ 2517679 w 2709408"/>
                <a:gd name="connsiteY29" fmla="*/ 3125012 h 3154509"/>
                <a:gd name="connsiteX30" fmla="*/ 2635666 w 2709408"/>
                <a:gd name="connsiteY30" fmla="*/ 3110264 h 3154509"/>
                <a:gd name="connsiteX31" fmla="*/ 2679911 w 2709408"/>
                <a:gd name="connsiteY31" fmla="*/ 3095516 h 3154509"/>
                <a:gd name="connsiteX32" fmla="*/ 2694659 w 2709408"/>
                <a:gd name="connsiteY32" fmla="*/ 3051270 h 3154509"/>
                <a:gd name="connsiteX33" fmla="*/ 2709408 w 2709408"/>
                <a:gd name="connsiteY33" fmla="*/ 2977528 h 3154509"/>
                <a:gd name="connsiteX34" fmla="*/ 2694659 w 2709408"/>
                <a:gd name="connsiteY34" fmla="*/ 2815296 h 3154509"/>
                <a:gd name="connsiteX35" fmla="*/ 2650414 w 2709408"/>
                <a:gd name="connsiteY35" fmla="*/ 2682561 h 3154509"/>
                <a:gd name="connsiteX36" fmla="*/ 2620918 w 2709408"/>
                <a:gd name="connsiteY36" fmla="*/ 2594070 h 3154509"/>
                <a:gd name="connsiteX37" fmla="*/ 2606169 w 2709408"/>
                <a:gd name="connsiteY37" fmla="*/ 2549825 h 3154509"/>
                <a:gd name="connsiteX38" fmla="*/ 2576672 w 2709408"/>
                <a:gd name="connsiteY38" fmla="*/ 2505580 h 3154509"/>
                <a:gd name="connsiteX39" fmla="*/ 2532427 w 2709408"/>
                <a:gd name="connsiteY39" fmla="*/ 2417090 h 3154509"/>
                <a:gd name="connsiteX40" fmla="*/ 2517679 w 2709408"/>
                <a:gd name="connsiteY40" fmla="*/ 2372845 h 3154509"/>
                <a:gd name="connsiteX41" fmla="*/ 2473434 w 2709408"/>
                <a:gd name="connsiteY41" fmla="*/ 2328599 h 3154509"/>
                <a:gd name="connsiteX42" fmla="*/ 2443937 w 2709408"/>
                <a:gd name="connsiteY42" fmla="*/ 2284354 h 3154509"/>
                <a:gd name="connsiteX43" fmla="*/ 2399692 w 2709408"/>
                <a:gd name="connsiteY43" fmla="*/ 2240109 h 3154509"/>
                <a:gd name="connsiteX44" fmla="*/ 2370195 w 2709408"/>
                <a:gd name="connsiteY44" fmla="*/ 2195864 h 3154509"/>
                <a:gd name="connsiteX45" fmla="*/ 2237459 w 2709408"/>
                <a:gd name="connsiteY45" fmla="*/ 2107374 h 3154509"/>
                <a:gd name="connsiteX46" fmla="*/ 2193214 w 2709408"/>
                <a:gd name="connsiteY46" fmla="*/ 2077877 h 3154509"/>
                <a:gd name="connsiteX47" fmla="*/ 2163718 w 2709408"/>
                <a:gd name="connsiteY47" fmla="*/ 2033632 h 3154509"/>
                <a:gd name="connsiteX48" fmla="*/ 1647524 w 2709408"/>
                <a:gd name="connsiteY48" fmla="*/ 1502690 h 3154509"/>
                <a:gd name="connsiteX49" fmla="*/ 1426298 w 2709408"/>
                <a:gd name="connsiteY49" fmla="*/ 1163477 h 3154509"/>
                <a:gd name="connsiteX50" fmla="*/ 1337808 w 2709408"/>
                <a:gd name="connsiteY50" fmla="*/ 1015993 h 3154509"/>
                <a:gd name="connsiteX51" fmla="*/ 1308311 w 2709408"/>
                <a:gd name="connsiteY51" fmla="*/ 898006 h 3154509"/>
                <a:gd name="connsiteX52" fmla="*/ 1264066 w 2709408"/>
                <a:gd name="connsiteY52" fmla="*/ 750522 h 3154509"/>
                <a:gd name="connsiteX53" fmla="*/ 1305852 w 2709408"/>
                <a:gd name="connsiteY53" fmla="*/ 482595 h 3154509"/>
                <a:gd name="connsiteX54" fmla="*/ 1305852 w 2709408"/>
                <a:gd name="connsiteY54" fmla="*/ 25395 h 3154509"/>
                <a:gd name="connsiteX55" fmla="*/ 1229652 w 2709408"/>
                <a:gd name="connsiteY55" fmla="*/ 25394 h 3154509"/>
                <a:gd name="connsiteX56" fmla="*/ 1077252 w 2709408"/>
                <a:gd name="connsiteY56" fmla="*/ 25395 h 3154509"/>
                <a:gd name="connsiteX57" fmla="*/ 772452 w 2709408"/>
                <a:gd name="connsiteY57" fmla="*/ 25394 h 3154509"/>
                <a:gd name="connsiteX58" fmla="*/ 467652 w 2709408"/>
                <a:gd name="connsiteY58" fmla="*/ 25394 h 3154509"/>
                <a:gd name="connsiteX59" fmla="*/ 143188 w 2709408"/>
                <a:gd name="connsiteY59" fmla="*/ 27851 h 3154509"/>
                <a:gd name="connsiteX60" fmla="*/ 10452 w 2709408"/>
                <a:gd name="connsiteY60" fmla="*/ 25394 h 3154509"/>
                <a:gd name="connsiteX61" fmla="*/ 10452 w 2709408"/>
                <a:gd name="connsiteY61"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13343 w 2709408"/>
                <a:gd name="connsiteY12" fmla="*/ 2417090 h 3154509"/>
                <a:gd name="connsiteX13" fmla="*/ 1042840 w 2709408"/>
                <a:gd name="connsiteY13" fmla="*/ 2461335 h 3154509"/>
                <a:gd name="connsiteX14" fmla="*/ 1087085 w 2709408"/>
                <a:gd name="connsiteY14" fmla="*/ 2490832 h 3154509"/>
                <a:gd name="connsiteX15" fmla="*/ 1116582 w 2709408"/>
                <a:gd name="connsiteY15" fmla="*/ 2535077 h 3154509"/>
                <a:gd name="connsiteX16" fmla="*/ 1205072 w 2709408"/>
                <a:gd name="connsiteY16" fmla="*/ 2608819 h 3154509"/>
                <a:gd name="connsiteX17" fmla="*/ 1234569 w 2709408"/>
                <a:gd name="connsiteY17" fmla="*/ 2653064 h 3154509"/>
                <a:gd name="connsiteX18" fmla="*/ 1323059 w 2709408"/>
                <a:gd name="connsiteY18" fmla="*/ 2682561 h 3154509"/>
                <a:gd name="connsiteX19" fmla="*/ 1396801 w 2709408"/>
                <a:gd name="connsiteY19" fmla="*/ 2756303 h 3154509"/>
                <a:gd name="connsiteX20" fmla="*/ 1485292 w 2709408"/>
                <a:gd name="connsiteY20" fmla="*/ 2844793 h 3154509"/>
                <a:gd name="connsiteX21" fmla="*/ 1529537 w 2709408"/>
                <a:gd name="connsiteY21" fmla="*/ 2889038 h 3154509"/>
                <a:gd name="connsiteX22" fmla="*/ 1618027 w 2709408"/>
                <a:gd name="connsiteY22" fmla="*/ 2933283 h 3154509"/>
                <a:gd name="connsiteX23" fmla="*/ 1691769 w 2709408"/>
                <a:gd name="connsiteY23" fmla="*/ 3021774 h 3154509"/>
                <a:gd name="connsiteX24" fmla="*/ 1736014 w 2709408"/>
                <a:gd name="connsiteY24" fmla="*/ 3066019 h 3154509"/>
                <a:gd name="connsiteX25" fmla="*/ 1868750 w 2709408"/>
                <a:gd name="connsiteY25" fmla="*/ 3125012 h 3154509"/>
                <a:gd name="connsiteX26" fmla="*/ 2016234 w 2709408"/>
                <a:gd name="connsiteY26" fmla="*/ 3154509 h 3154509"/>
                <a:gd name="connsiteX27" fmla="*/ 2414440 w 2709408"/>
                <a:gd name="connsiteY27" fmla="*/ 3139761 h 3154509"/>
                <a:gd name="connsiteX28" fmla="*/ 2517679 w 2709408"/>
                <a:gd name="connsiteY28" fmla="*/ 3125012 h 3154509"/>
                <a:gd name="connsiteX29" fmla="*/ 2635666 w 2709408"/>
                <a:gd name="connsiteY29" fmla="*/ 3110264 h 3154509"/>
                <a:gd name="connsiteX30" fmla="*/ 2679911 w 2709408"/>
                <a:gd name="connsiteY30" fmla="*/ 3095516 h 3154509"/>
                <a:gd name="connsiteX31" fmla="*/ 2694659 w 2709408"/>
                <a:gd name="connsiteY31" fmla="*/ 3051270 h 3154509"/>
                <a:gd name="connsiteX32" fmla="*/ 2709408 w 2709408"/>
                <a:gd name="connsiteY32" fmla="*/ 2977528 h 3154509"/>
                <a:gd name="connsiteX33" fmla="*/ 2694659 w 2709408"/>
                <a:gd name="connsiteY33" fmla="*/ 2815296 h 3154509"/>
                <a:gd name="connsiteX34" fmla="*/ 2650414 w 2709408"/>
                <a:gd name="connsiteY34" fmla="*/ 2682561 h 3154509"/>
                <a:gd name="connsiteX35" fmla="*/ 2620918 w 2709408"/>
                <a:gd name="connsiteY35" fmla="*/ 2594070 h 3154509"/>
                <a:gd name="connsiteX36" fmla="*/ 2606169 w 2709408"/>
                <a:gd name="connsiteY36" fmla="*/ 2549825 h 3154509"/>
                <a:gd name="connsiteX37" fmla="*/ 2576672 w 2709408"/>
                <a:gd name="connsiteY37" fmla="*/ 2505580 h 3154509"/>
                <a:gd name="connsiteX38" fmla="*/ 2532427 w 2709408"/>
                <a:gd name="connsiteY38" fmla="*/ 2417090 h 3154509"/>
                <a:gd name="connsiteX39" fmla="*/ 2517679 w 2709408"/>
                <a:gd name="connsiteY39" fmla="*/ 2372845 h 3154509"/>
                <a:gd name="connsiteX40" fmla="*/ 2473434 w 2709408"/>
                <a:gd name="connsiteY40" fmla="*/ 2328599 h 3154509"/>
                <a:gd name="connsiteX41" fmla="*/ 2443937 w 2709408"/>
                <a:gd name="connsiteY41" fmla="*/ 2284354 h 3154509"/>
                <a:gd name="connsiteX42" fmla="*/ 2399692 w 2709408"/>
                <a:gd name="connsiteY42" fmla="*/ 2240109 h 3154509"/>
                <a:gd name="connsiteX43" fmla="*/ 2370195 w 2709408"/>
                <a:gd name="connsiteY43" fmla="*/ 2195864 h 3154509"/>
                <a:gd name="connsiteX44" fmla="*/ 2237459 w 2709408"/>
                <a:gd name="connsiteY44" fmla="*/ 2107374 h 3154509"/>
                <a:gd name="connsiteX45" fmla="*/ 2193214 w 2709408"/>
                <a:gd name="connsiteY45" fmla="*/ 2077877 h 3154509"/>
                <a:gd name="connsiteX46" fmla="*/ 2163718 w 2709408"/>
                <a:gd name="connsiteY46" fmla="*/ 2033632 h 3154509"/>
                <a:gd name="connsiteX47" fmla="*/ 1647524 w 2709408"/>
                <a:gd name="connsiteY47" fmla="*/ 1502690 h 3154509"/>
                <a:gd name="connsiteX48" fmla="*/ 1426298 w 2709408"/>
                <a:gd name="connsiteY48" fmla="*/ 1163477 h 3154509"/>
                <a:gd name="connsiteX49" fmla="*/ 1337808 w 2709408"/>
                <a:gd name="connsiteY49" fmla="*/ 1015993 h 3154509"/>
                <a:gd name="connsiteX50" fmla="*/ 1308311 w 2709408"/>
                <a:gd name="connsiteY50" fmla="*/ 898006 h 3154509"/>
                <a:gd name="connsiteX51" fmla="*/ 1264066 w 2709408"/>
                <a:gd name="connsiteY51" fmla="*/ 750522 h 3154509"/>
                <a:gd name="connsiteX52" fmla="*/ 1305852 w 2709408"/>
                <a:gd name="connsiteY52" fmla="*/ 482595 h 3154509"/>
                <a:gd name="connsiteX53" fmla="*/ 1305852 w 2709408"/>
                <a:gd name="connsiteY53" fmla="*/ 25395 h 3154509"/>
                <a:gd name="connsiteX54" fmla="*/ 1229652 w 2709408"/>
                <a:gd name="connsiteY54" fmla="*/ 25394 h 3154509"/>
                <a:gd name="connsiteX55" fmla="*/ 1077252 w 2709408"/>
                <a:gd name="connsiteY55" fmla="*/ 25395 h 3154509"/>
                <a:gd name="connsiteX56" fmla="*/ 772452 w 2709408"/>
                <a:gd name="connsiteY56" fmla="*/ 25394 h 3154509"/>
                <a:gd name="connsiteX57" fmla="*/ 467652 w 2709408"/>
                <a:gd name="connsiteY57" fmla="*/ 25394 h 3154509"/>
                <a:gd name="connsiteX58" fmla="*/ 143188 w 2709408"/>
                <a:gd name="connsiteY58" fmla="*/ 27851 h 3154509"/>
                <a:gd name="connsiteX59" fmla="*/ 10452 w 2709408"/>
                <a:gd name="connsiteY59" fmla="*/ 25394 h 3154509"/>
                <a:gd name="connsiteX60" fmla="*/ 10452 w 2709408"/>
                <a:gd name="connsiteY60"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13343 w 2709408"/>
                <a:gd name="connsiteY12" fmla="*/ 2417090 h 3154509"/>
                <a:gd name="connsiteX13" fmla="*/ 1042840 w 2709408"/>
                <a:gd name="connsiteY13" fmla="*/ 2461335 h 3154509"/>
                <a:gd name="connsiteX14" fmla="*/ 1116582 w 2709408"/>
                <a:gd name="connsiteY14" fmla="*/ 2535077 h 3154509"/>
                <a:gd name="connsiteX15" fmla="*/ 1205072 w 2709408"/>
                <a:gd name="connsiteY15" fmla="*/ 2608819 h 3154509"/>
                <a:gd name="connsiteX16" fmla="*/ 1234569 w 2709408"/>
                <a:gd name="connsiteY16" fmla="*/ 2653064 h 3154509"/>
                <a:gd name="connsiteX17" fmla="*/ 1323059 w 2709408"/>
                <a:gd name="connsiteY17" fmla="*/ 2682561 h 3154509"/>
                <a:gd name="connsiteX18" fmla="*/ 1396801 w 2709408"/>
                <a:gd name="connsiteY18" fmla="*/ 2756303 h 3154509"/>
                <a:gd name="connsiteX19" fmla="*/ 1485292 w 2709408"/>
                <a:gd name="connsiteY19" fmla="*/ 2844793 h 3154509"/>
                <a:gd name="connsiteX20" fmla="*/ 1529537 w 2709408"/>
                <a:gd name="connsiteY20" fmla="*/ 2889038 h 3154509"/>
                <a:gd name="connsiteX21" fmla="*/ 1618027 w 2709408"/>
                <a:gd name="connsiteY21" fmla="*/ 2933283 h 3154509"/>
                <a:gd name="connsiteX22" fmla="*/ 1691769 w 2709408"/>
                <a:gd name="connsiteY22" fmla="*/ 3021774 h 3154509"/>
                <a:gd name="connsiteX23" fmla="*/ 1736014 w 2709408"/>
                <a:gd name="connsiteY23" fmla="*/ 3066019 h 3154509"/>
                <a:gd name="connsiteX24" fmla="*/ 1868750 w 2709408"/>
                <a:gd name="connsiteY24" fmla="*/ 3125012 h 3154509"/>
                <a:gd name="connsiteX25" fmla="*/ 2016234 w 2709408"/>
                <a:gd name="connsiteY25" fmla="*/ 3154509 h 3154509"/>
                <a:gd name="connsiteX26" fmla="*/ 2414440 w 2709408"/>
                <a:gd name="connsiteY26" fmla="*/ 3139761 h 3154509"/>
                <a:gd name="connsiteX27" fmla="*/ 2517679 w 2709408"/>
                <a:gd name="connsiteY27" fmla="*/ 3125012 h 3154509"/>
                <a:gd name="connsiteX28" fmla="*/ 2635666 w 2709408"/>
                <a:gd name="connsiteY28" fmla="*/ 3110264 h 3154509"/>
                <a:gd name="connsiteX29" fmla="*/ 2679911 w 2709408"/>
                <a:gd name="connsiteY29" fmla="*/ 3095516 h 3154509"/>
                <a:gd name="connsiteX30" fmla="*/ 2694659 w 2709408"/>
                <a:gd name="connsiteY30" fmla="*/ 3051270 h 3154509"/>
                <a:gd name="connsiteX31" fmla="*/ 2709408 w 2709408"/>
                <a:gd name="connsiteY31" fmla="*/ 2977528 h 3154509"/>
                <a:gd name="connsiteX32" fmla="*/ 2694659 w 2709408"/>
                <a:gd name="connsiteY32" fmla="*/ 2815296 h 3154509"/>
                <a:gd name="connsiteX33" fmla="*/ 2650414 w 2709408"/>
                <a:gd name="connsiteY33" fmla="*/ 2682561 h 3154509"/>
                <a:gd name="connsiteX34" fmla="*/ 2620918 w 2709408"/>
                <a:gd name="connsiteY34" fmla="*/ 2594070 h 3154509"/>
                <a:gd name="connsiteX35" fmla="*/ 2606169 w 2709408"/>
                <a:gd name="connsiteY35" fmla="*/ 2549825 h 3154509"/>
                <a:gd name="connsiteX36" fmla="*/ 2576672 w 2709408"/>
                <a:gd name="connsiteY36" fmla="*/ 2505580 h 3154509"/>
                <a:gd name="connsiteX37" fmla="*/ 2532427 w 2709408"/>
                <a:gd name="connsiteY37" fmla="*/ 2417090 h 3154509"/>
                <a:gd name="connsiteX38" fmla="*/ 2517679 w 2709408"/>
                <a:gd name="connsiteY38" fmla="*/ 2372845 h 3154509"/>
                <a:gd name="connsiteX39" fmla="*/ 2473434 w 2709408"/>
                <a:gd name="connsiteY39" fmla="*/ 2328599 h 3154509"/>
                <a:gd name="connsiteX40" fmla="*/ 2443937 w 2709408"/>
                <a:gd name="connsiteY40" fmla="*/ 2284354 h 3154509"/>
                <a:gd name="connsiteX41" fmla="*/ 2399692 w 2709408"/>
                <a:gd name="connsiteY41" fmla="*/ 2240109 h 3154509"/>
                <a:gd name="connsiteX42" fmla="*/ 2370195 w 2709408"/>
                <a:gd name="connsiteY42" fmla="*/ 2195864 h 3154509"/>
                <a:gd name="connsiteX43" fmla="*/ 2237459 w 2709408"/>
                <a:gd name="connsiteY43" fmla="*/ 2107374 h 3154509"/>
                <a:gd name="connsiteX44" fmla="*/ 2193214 w 2709408"/>
                <a:gd name="connsiteY44" fmla="*/ 2077877 h 3154509"/>
                <a:gd name="connsiteX45" fmla="*/ 2163718 w 2709408"/>
                <a:gd name="connsiteY45" fmla="*/ 2033632 h 3154509"/>
                <a:gd name="connsiteX46" fmla="*/ 1647524 w 2709408"/>
                <a:gd name="connsiteY46" fmla="*/ 1502690 h 3154509"/>
                <a:gd name="connsiteX47" fmla="*/ 1426298 w 2709408"/>
                <a:gd name="connsiteY47" fmla="*/ 1163477 h 3154509"/>
                <a:gd name="connsiteX48" fmla="*/ 1337808 w 2709408"/>
                <a:gd name="connsiteY48" fmla="*/ 1015993 h 3154509"/>
                <a:gd name="connsiteX49" fmla="*/ 1308311 w 2709408"/>
                <a:gd name="connsiteY49" fmla="*/ 898006 h 3154509"/>
                <a:gd name="connsiteX50" fmla="*/ 1264066 w 2709408"/>
                <a:gd name="connsiteY50" fmla="*/ 750522 h 3154509"/>
                <a:gd name="connsiteX51" fmla="*/ 1305852 w 2709408"/>
                <a:gd name="connsiteY51" fmla="*/ 482595 h 3154509"/>
                <a:gd name="connsiteX52" fmla="*/ 1305852 w 2709408"/>
                <a:gd name="connsiteY52" fmla="*/ 25395 h 3154509"/>
                <a:gd name="connsiteX53" fmla="*/ 1229652 w 2709408"/>
                <a:gd name="connsiteY53" fmla="*/ 25394 h 3154509"/>
                <a:gd name="connsiteX54" fmla="*/ 1077252 w 2709408"/>
                <a:gd name="connsiteY54" fmla="*/ 25395 h 3154509"/>
                <a:gd name="connsiteX55" fmla="*/ 772452 w 2709408"/>
                <a:gd name="connsiteY55" fmla="*/ 25394 h 3154509"/>
                <a:gd name="connsiteX56" fmla="*/ 467652 w 2709408"/>
                <a:gd name="connsiteY56" fmla="*/ 25394 h 3154509"/>
                <a:gd name="connsiteX57" fmla="*/ 143188 w 2709408"/>
                <a:gd name="connsiteY57" fmla="*/ 27851 h 3154509"/>
                <a:gd name="connsiteX58" fmla="*/ 10452 w 2709408"/>
                <a:gd name="connsiteY58" fmla="*/ 25394 h 3154509"/>
                <a:gd name="connsiteX59" fmla="*/ 10452 w 2709408"/>
                <a:gd name="connsiteY59"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13343 w 2709408"/>
                <a:gd name="connsiteY12" fmla="*/ 2417090 h 3154509"/>
                <a:gd name="connsiteX13" fmla="*/ 1116582 w 2709408"/>
                <a:gd name="connsiteY13" fmla="*/ 2535077 h 3154509"/>
                <a:gd name="connsiteX14" fmla="*/ 1205072 w 2709408"/>
                <a:gd name="connsiteY14" fmla="*/ 2608819 h 3154509"/>
                <a:gd name="connsiteX15" fmla="*/ 1234569 w 2709408"/>
                <a:gd name="connsiteY15" fmla="*/ 2653064 h 3154509"/>
                <a:gd name="connsiteX16" fmla="*/ 1323059 w 2709408"/>
                <a:gd name="connsiteY16" fmla="*/ 2682561 h 3154509"/>
                <a:gd name="connsiteX17" fmla="*/ 1396801 w 2709408"/>
                <a:gd name="connsiteY17" fmla="*/ 2756303 h 3154509"/>
                <a:gd name="connsiteX18" fmla="*/ 1485292 w 2709408"/>
                <a:gd name="connsiteY18" fmla="*/ 2844793 h 3154509"/>
                <a:gd name="connsiteX19" fmla="*/ 1529537 w 2709408"/>
                <a:gd name="connsiteY19" fmla="*/ 2889038 h 3154509"/>
                <a:gd name="connsiteX20" fmla="*/ 1618027 w 2709408"/>
                <a:gd name="connsiteY20" fmla="*/ 2933283 h 3154509"/>
                <a:gd name="connsiteX21" fmla="*/ 1691769 w 2709408"/>
                <a:gd name="connsiteY21" fmla="*/ 3021774 h 3154509"/>
                <a:gd name="connsiteX22" fmla="*/ 1736014 w 2709408"/>
                <a:gd name="connsiteY22" fmla="*/ 3066019 h 3154509"/>
                <a:gd name="connsiteX23" fmla="*/ 1868750 w 2709408"/>
                <a:gd name="connsiteY23" fmla="*/ 3125012 h 3154509"/>
                <a:gd name="connsiteX24" fmla="*/ 2016234 w 2709408"/>
                <a:gd name="connsiteY24" fmla="*/ 3154509 h 3154509"/>
                <a:gd name="connsiteX25" fmla="*/ 2414440 w 2709408"/>
                <a:gd name="connsiteY25" fmla="*/ 3139761 h 3154509"/>
                <a:gd name="connsiteX26" fmla="*/ 2517679 w 2709408"/>
                <a:gd name="connsiteY26" fmla="*/ 3125012 h 3154509"/>
                <a:gd name="connsiteX27" fmla="*/ 2635666 w 2709408"/>
                <a:gd name="connsiteY27" fmla="*/ 3110264 h 3154509"/>
                <a:gd name="connsiteX28" fmla="*/ 2679911 w 2709408"/>
                <a:gd name="connsiteY28" fmla="*/ 3095516 h 3154509"/>
                <a:gd name="connsiteX29" fmla="*/ 2694659 w 2709408"/>
                <a:gd name="connsiteY29" fmla="*/ 3051270 h 3154509"/>
                <a:gd name="connsiteX30" fmla="*/ 2709408 w 2709408"/>
                <a:gd name="connsiteY30" fmla="*/ 2977528 h 3154509"/>
                <a:gd name="connsiteX31" fmla="*/ 2694659 w 2709408"/>
                <a:gd name="connsiteY31" fmla="*/ 2815296 h 3154509"/>
                <a:gd name="connsiteX32" fmla="*/ 2650414 w 2709408"/>
                <a:gd name="connsiteY32" fmla="*/ 2682561 h 3154509"/>
                <a:gd name="connsiteX33" fmla="*/ 2620918 w 2709408"/>
                <a:gd name="connsiteY33" fmla="*/ 2594070 h 3154509"/>
                <a:gd name="connsiteX34" fmla="*/ 2606169 w 2709408"/>
                <a:gd name="connsiteY34" fmla="*/ 2549825 h 3154509"/>
                <a:gd name="connsiteX35" fmla="*/ 2576672 w 2709408"/>
                <a:gd name="connsiteY35" fmla="*/ 2505580 h 3154509"/>
                <a:gd name="connsiteX36" fmla="*/ 2532427 w 2709408"/>
                <a:gd name="connsiteY36" fmla="*/ 2417090 h 3154509"/>
                <a:gd name="connsiteX37" fmla="*/ 2517679 w 2709408"/>
                <a:gd name="connsiteY37" fmla="*/ 2372845 h 3154509"/>
                <a:gd name="connsiteX38" fmla="*/ 2473434 w 2709408"/>
                <a:gd name="connsiteY38" fmla="*/ 2328599 h 3154509"/>
                <a:gd name="connsiteX39" fmla="*/ 2443937 w 2709408"/>
                <a:gd name="connsiteY39" fmla="*/ 2284354 h 3154509"/>
                <a:gd name="connsiteX40" fmla="*/ 2399692 w 2709408"/>
                <a:gd name="connsiteY40" fmla="*/ 2240109 h 3154509"/>
                <a:gd name="connsiteX41" fmla="*/ 2370195 w 2709408"/>
                <a:gd name="connsiteY41" fmla="*/ 2195864 h 3154509"/>
                <a:gd name="connsiteX42" fmla="*/ 2237459 w 2709408"/>
                <a:gd name="connsiteY42" fmla="*/ 2107374 h 3154509"/>
                <a:gd name="connsiteX43" fmla="*/ 2193214 w 2709408"/>
                <a:gd name="connsiteY43" fmla="*/ 2077877 h 3154509"/>
                <a:gd name="connsiteX44" fmla="*/ 2163718 w 2709408"/>
                <a:gd name="connsiteY44" fmla="*/ 2033632 h 3154509"/>
                <a:gd name="connsiteX45" fmla="*/ 1647524 w 2709408"/>
                <a:gd name="connsiteY45" fmla="*/ 1502690 h 3154509"/>
                <a:gd name="connsiteX46" fmla="*/ 1426298 w 2709408"/>
                <a:gd name="connsiteY46" fmla="*/ 1163477 h 3154509"/>
                <a:gd name="connsiteX47" fmla="*/ 1337808 w 2709408"/>
                <a:gd name="connsiteY47" fmla="*/ 1015993 h 3154509"/>
                <a:gd name="connsiteX48" fmla="*/ 1308311 w 2709408"/>
                <a:gd name="connsiteY48" fmla="*/ 898006 h 3154509"/>
                <a:gd name="connsiteX49" fmla="*/ 1264066 w 2709408"/>
                <a:gd name="connsiteY49" fmla="*/ 750522 h 3154509"/>
                <a:gd name="connsiteX50" fmla="*/ 1305852 w 2709408"/>
                <a:gd name="connsiteY50" fmla="*/ 482595 h 3154509"/>
                <a:gd name="connsiteX51" fmla="*/ 1305852 w 2709408"/>
                <a:gd name="connsiteY51" fmla="*/ 25395 h 3154509"/>
                <a:gd name="connsiteX52" fmla="*/ 1229652 w 2709408"/>
                <a:gd name="connsiteY52" fmla="*/ 25394 h 3154509"/>
                <a:gd name="connsiteX53" fmla="*/ 1077252 w 2709408"/>
                <a:gd name="connsiteY53" fmla="*/ 25395 h 3154509"/>
                <a:gd name="connsiteX54" fmla="*/ 772452 w 2709408"/>
                <a:gd name="connsiteY54" fmla="*/ 25394 h 3154509"/>
                <a:gd name="connsiteX55" fmla="*/ 467652 w 2709408"/>
                <a:gd name="connsiteY55" fmla="*/ 25394 h 3154509"/>
                <a:gd name="connsiteX56" fmla="*/ 143188 w 2709408"/>
                <a:gd name="connsiteY56" fmla="*/ 27851 h 3154509"/>
                <a:gd name="connsiteX57" fmla="*/ 10452 w 2709408"/>
                <a:gd name="connsiteY57" fmla="*/ 25394 h 3154509"/>
                <a:gd name="connsiteX58" fmla="*/ 10452 w 2709408"/>
                <a:gd name="connsiteY58"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13343 w 2709408"/>
                <a:gd name="connsiteY12" fmla="*/ 2417090 h 3154509"/>
                <a:gd name="connsiteX13" fmla="*/ 1116582 w 2709408"/>
                <a:gd name="connsiteY13" fmla="*/ 2535077 h 3154509"/>
                <a:gd name="connsiteX14" fmla="*/ 1234569 w 2709408"/>
                <a:gd name="connsiteY14" fmla="*/ 2653064 h 3154509"/>
                <a:gd name="connsiteX15" fmla="*/ 1323059 w 2709408"/>
                <a:gd name="connsiteY15" fmla="*/ 2682561 h 3154509"/>
                <a:gd name="connsiteX16" fmla="*/ 1396801 w 2709408"/>
                <a:gd name="connsiteY16" fmla="*/ 2756303 h 3154509"/>
                <a:gd name="connsiteX17" fmla="*/ 1485292 w 2709408"/>
                <a:gd name="connsiteY17" fmla="*/ 2844793 h 3154509"/>
                <a:gd name="connsiteX18" fmla="*/ 1529537 w 2709408"/>
                <a:gd name="connsiteY18" fmla="*/ 2889038 h 3154509"/>
                <a:gd name="connsiteX19" fmla="*/ 1618027 w 2709408"/>
                <a:gd name="connsiteY19" fmla="*/ 2933283 h 3154509"/>
                <a:gd name="connsiteX20" fmla="*/ 1691769 w 2709408"/>
                <a:gd name="connsiteY20" fmla="*/ 3021774 h 3154509"/>
                <a:gd name="connsiteX21" fmla="*/ 1736014 w 2709408"/>
                <a:gd name="connsiteY21" fmla="*/ 3066019 h 3154509"/>
                <a:gd name="connsiteX22" fmla="*/ 1868750 w 2709408"/>
                <a:gd name="connsiteY22" fmla="*/ 3125012 h 3154509"/>
                <a:gd name="connsiteX23" fmla="*/ 2016234 w 2709408"/>
                <a:gd name="connsiteY23" fmla="*/ 3154509 h 3154509"/>
                <a:gd name="connsiteX24" fmla="*/ 2414440 w 2709408"/>
                <a:gd name="connsiteY24" fmla="*/ 3139761 h 3154509"/>
                <a:gd name="connsiteX25" fmla="*/ 2517679 w 2709408"/>
                <a:gd name="connsiteY25" fmla="*/ 3125012 h 3154509"/>
                <a:gd name="connsiteX26" fmla="*/ 2635666 w 2709408"/>
                <a:gd name="connsiteY26" fmla="*/ 3110264 h 3154509"/>
                <a:gd name="connsiteX27" fmla="*/ 2679911 w 2709408"/>
                <a:gd name="connsiteY27" fmla="*/ 3095516 h 3154509"/>
                <a:gd name="connsiteX28" fmla="*/ 2694659 w 2709408"/>
                <a:gd name="connsiteY28" fmla="*/ 3051270 h 3154509"/>
                <a:gd name="connsiteX29" fmla="*/ 2709408 w 2709408"/>
                <a:gd name="connsiteY29" fmla="*/ 2977528 h 3154509"/>
                <a:gd name="connsiteX30" fmla="*/ 2694659 w 2709408"/>
                <a:gd name="connsiteY30" fmla="*/ 2815296 h 3154509"/>
                <a:gd name="connsiteX31" fmla="*/ 2650414 w 2709408"/>
                <a:gd name="connsiteY31" fmla="*/ 2682561 h 3154509"/>
                <a:gd name="connsiteX32" fmla="*/ 2620918 w 2709408"/>
                <a:gd name="connsiteY32" fmla="*/ 2594070 h 3154509"/>
                <a:gd name="connsiteX33" fmla="*/ 2606169 w 2709408"/>
                <a:gd name="connsiteY33" fmla="*/ 2549825 h 3154509"/>
                <a:gd name="connsiteX34" fmla="*/ 2576672 w 2709408"/>
                <a:gd name="connsiteY34" fmla="*/ 2505580 h 3154509"/>
                <a:gd name="connsiteX35" fmla="*/ 2532427 w 2709408"/>
                <a:gd name="connsiteY35" fmla="*/ 2417090 h 3154509"/>
                <a:gd name="connsiteX36" fmla="*/ 2517679 w 2709408"/>
                <a:gd name="connsiteY36" fmla="*/ 2372845 h 3154509"/>
                <a:gd name="connsiteX37" fmla="*/ 2473434 w 2709408"/>
                <a:gd name="connsiteY37" fmla="*/ 2328599 h 3154509"/>
                <a:gd name="connsiteX38" fmla="*/ 2443937 w 2709408"/>
                <a:gd name="connsiteY38" fmla="*/ 2284354 h 3154509"/>
                <a:gd name="connsiteX39" fmla="*/ 2399692 w 2709408"/>
                <a:gd name="connsiteY39" fmla="*/ 2240109 h 3154509"/>
                <a:gd name="connsiteX40" fmla="*/ 2370195 w 2709408"/>
                <a:gd name="connsiteY40" fmla="*/ 2195864 h 3154509"/>
                <a:gd name="connsiteX41" fmla="*/ 2237459 w 2709408"/>
                <a:gd name="connsiteY41" fmla="*/ 2107374 h 3154509"/>
                <a:gd name="connsiteX42" fmla="*/ 2193214 w 2709408"/>
                <a:gd name="connsiteY42" fmla="*/ 2077877 h 3154509"/>
                <a:gd name="connsiteX43" fmla="*/ 2163718 w 2709408"/>
                <a:gd name="connsiteY43" fmla="*/ 2033632 h 3154509"/>
                <a:gd name="connsiteX44" fmla="*/ 1647524 w 2709408"/>
                <a:gd name="connsiteY44" fmla="*/ 1502690 h 3154509"/>
                <a:gd name="connsiteX45" fmla="*/ 1426298 w 2709408"/>
                <a:gd name="connsiteY45" fmla="*/ 1163477 h 3154509"/>
                <a:gd name="connsiteX46" fmla="*/ 1337808 w 2709408"/>
                <a:gd name="connsiteY46" fmla="*/ 1015993 h 3154509"/>
                <a:gd name="connsiteX47" fmla="*/ 1308311 w 2709408"/>
                <a:gd name="connsiteY47" fmla="*/ 898006 h 3154509"/>
                <a:gd name="connsiteX48" fmla="*/ 1264066 w 2709408"/>
                <a:gd name="connsiteY48" fmla="*/ 750522 h 3154509"/>
                <a:gd name="connsiteX49" fmla="*/ 1305852 w 2709408"/>
                <a:gd name="connsiteY49" fmla="*/ 482595 h 3154509"/>
                <a:gd name="connsiteX50" fmla="*/ 1305852 w 2709408"/>
                <a:gd name="connsiteY50" fmla="*/ 25395 h 3154509"/>
                <a:gd name="connsiteX51" fmla="*/ 1229652 w 2709408"/>
                <a:gd name="connsiteY51" fmla="*/ 25394 h 3154509"/>
                <a:gd name="connsiteX52" fmla="*/ 1077252 w 2709408"/>
                <a:gd name="connsiteY52" fmla="*/ 25395 h 3154509"/>
                <a:gd name="connsiteX53" fmla="*/ 772452 w 2709408"/>
                <a:gd name="connsiteY53" fmla="*/ 25394 h 3154509"/>
                <a:gd name="connsiteX54" fmla="*/ 467652 w 2709408"/>
                <a:gd name="connsiteY54" fmla="*/ 25394 h 3154509"/>
                <a:gd name="connsiteX55" fmla="*/ 143188 w 2709408"/>
                <a:gd name="connsiteY55" fmla="*/ 27851 h 3154509"/>
                <a:gd name="connsiteX56" fmla="*/ 10452 w 2709408"/>
                <a:gd name="connsiteY56" fmla="*/ 25394 h 3154509"/>
                <a:gd name="connsiteX57" fmla="*/ 10452 w 2709408"/>
                <a:gd name="connsiteY57"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13343 w 2709408"/>
                <a:gd name="connsiteY12" fmla="*/ 2417090 h 3154509"/>
                <a:gd name="connsiteX13" fmla="*/ 1116582 w 2709408"/>
                <a:gd name="connsiteY13" fmla="*/ 2535077 h 3154509"/>
                <a:gd name="connsiteX14" fmla="*/ 1234569 w 2709408"/>
                <a:gd name="connsiteY14" fmla="*/ 2653064 h 3154509"/>
                <a:gd name="connsiteX15" fmla="*/ 1396801 w 2709408"/>
                <a:gd name="connsiteY15" fmla="*/ 2756303 h 3154509"/>
                <a:gd name="connsiteX16" fmla="*/ 1485292 w 2709408"/>
                <a:gd name="connsiteY16" fmla="*/ 2844793 h 3154509"/>
                <a:gd name="connsiteX17" fmla="*/ 1529537 w 2709408"/>
                <a:gd name="connsiteY17" fmla="*/ 2889038 h 3154509"/>
                <a:gd name="connsiteX18" fmla="*/ 1618027 w 2709408"/>
                <a:gd name="connsiteY18" fmla="*/ 2933283 h 3154509"/>
                <a:gd name="connsiteX19" fmla="*/ 1691769 w 2709408"/>
                <a:gd name="connsiteY19" fmla="*/ 3021774 h 3154509"/>
                <a:gd name="connsiteX20" fmla="*/ 1736014 w 2709408"/>
                <a:gd name="connsiteY20" fmla="*/ 3066019 h 3154509"/>
                <a:gd name="connsiteX21" fmla="*/ 1868750 w 2709408"/>
                <a:gd name="connsiteY21" fmla="*/ 3125012 h 3154509"/>
                <a:gd name="connsiteX22" fmla="*/ 2016234 w 2709408"/>
                <a:gd name="connsiteY22" fmla="*/ 3154509 h 3154509"/>
                <a:gd name="connsiteX23" fmla="*/ 2414440 w 2709408"/>
                <a:gd name="connsiteY23" fmla="*/ 3139761 h 3154509"/>
                <a:gd name="connsiteX24" fmla="*/ 2517679 w 2709408"/>
                <a:gd name="connsiteY24" fmla="*/ 3125012 h 3154509"/>
                <a:gd name="connsiteX25" fmla="*/ 2635666 w 2709408"/>
                <a:gd name="connsiteY25" fmla="*/ 3110264 h 3154509"/>
                <a:gd name="connsiteX26" fmla="*/ 2679911 w 2709408"/>
                <a:gd name="connsiteY26" fmla="*/ 3095516 h 3154509"/>
                <a:gd name="connsiteX27" fmla="*/ 2694659 w 2709408"/>
                <a:gd name="connsiteY27" fmla="*/ 3051270 h 3154509"/>
                <a:gd name="connsiteX28" fmla="*/ 2709408 w 2709408"/>
                <a:gd name="connsiteY28" fmla="*/ 2977528 h 3154509"/>
                <a:gd name="connsiteX29" fmla="*/ 2694659 w 2709408"/>
                <a:gd name="connsiteY29" fmla="*/ 2815296 h 3154509"/>
                <a:gd name="connsiteX30" fmla="*/ 2650414 w 2709408"/>
                <a:gd name="connsiteY30" fmla="*/ 2682561 h 3154509"/>
                <a:gd name="connsiteX31" fmla="*/ 2620918 w 2709408"/>
                <a:gd name="connsiteY31" fmla="*/ 2594070 h 3154509"/>
                <a:gd name="connsiteX32" fmla="*/ 2606169 w 2709408"/>
                <a:gd name="connsiteY32" fmla="*/ 2549825 h 3154509"/>
                <a:gd name="connsiteX33" fmla="*/ 2576672 w 2709408"/>
                <a:gd name="connsiteY33" fmla="*/ 2505580 h 3154509"/>
                <a:gd name="connsiteX34" fmla="*/ 2532427 w 2709408"/>
                <a:gd name="connsiteY34" fmla="*/ 2417090 h 3154509"/>
                <a:gd name="connsiteX35" fmla="*/ 2517679 w 2709408"/>
                <a:gd name="connsiteY35" fmla="*/ 2372845 h 3154509"/>
                <a:gd name="connsiteX36" fmla="*/ 2473434 w 2709408"/>
                <a:gd name="connsiteY36" fmla="*/ 2328599 h 3154509"/>
                <a:gd name="connsiteX37" fmla="*/ 2443937 w 2709408"/>
                <a:gd name="connsiteY37" fmla="*/ 2284354 h 3154509"/>
                <a:gd name="connsiteX38" fmla="*/ 2399692 w 2709408"/>
                <a:gd name="connsiteY38" fmla="*/ 2240109 h 3154509"/>
                <a:gd name="connsiteX39" fmla="*/ 2370195 w 2709408"/>
                <a:gd name="connsiteY39" fmla="*/ 2195864 h 3154509"/>
                <a:gd name="connsiteX40" fmla="*/ 2237459 w 2709408"/>
                <a:gd name="connsiteY40" fmla="*/ 2107374 h 3154509"/>
                <a:gd name="connsiteX41" fmla="*/ 2193214 w 2709408"/>
                <a:gd name="connsiteY41" fmla="*/ 2077877 h 3154509"/>
                <a:gd name="connsiteX42" fmla="*/ 2163718 w 2709408"/>
                <a:gd name="connsiteY42" fmla="*/ 2033632 h 3154509"/>
                <a:gd name="connsiteX43" fmla="*/ 1647524 w 2709408"/>
                <a:gd name="connsiteY43" fmla="*/ 1502690 h 3154509"/>
                <a:gd name="connsiteX44" fmla="*/ 1426298 w 2709408"/>
                <a:gd name="connsiteY44" fmla="*/ 1163477 h 3154509"/>
                <a:gd name="connsiteX45" fmla="*/ 1337808 w 2709408"/>
                <a:gd name="connsiteY45" fmla="*/ 1015993 h 3154509"/>
                <a:gd name="connsiteX46" fmla="*/ 1308311 w 2709408"/>
                <a:gd name="connsiteY46" fmla="*/ 898006 h 3154509"/>
                <a:gd name="connsiteX47" fmla="*/ 1264066 w 2709408"/>
                <a:gd name="connsiteY47" fmla="*/ 750522 h 3154509"/>
                <a:gd name="connsiteX48" fmla="*/ 1305852 w 2709408"/>
                <a:gd name="connsiteY48" fmla="*/ 482595 h 3154509"/>
                <a:gd name="connsiteX49" fmla="*/ 1305852 w 2709408"/>
                <a:gd name="connsiteY49" fmla="*/ 25395 h 3154509"/>
                <a:gd name="connsiteX50" fmla="*/ 1229652 w 2709408"/>
                <a:gd name="connsiteY50" fmla="*/ 25394 h 3154509"/>
                <a:gd name="connsiteX51" fmla="*/ 1077252 w 2709408"/>
                <a:gd name="connsiteY51" fmla="*/ 25395 h 3154509"/>
                <a:gd name="connsiteX52" fmla="*/ 772452 w 2709408"/>
                <a:gd name="connsiteY52" fmla="*/ 25394 h 3154509"/>
                <a:gd name="connsiteX53" fmla="*/ 467652 w 2709408"/>
                <a:gd name="connsiteY53" fmla="*/ 25394 h 3154509"/>
                <a:gd name="connsiteX54" fmla="*/ 143188 w 2709408"/>
                <a:gd name="connsiteY54" fmla="*/ 27851 h 3154509"/>
                <a:gd name="connsiteX55" fmla="*/ 10452 w 2709408"/>
                <a:gd name="connsiteY55" fmla="*/ 25394 h 3154509"/>
                <a:gd name="connsiteX56" fmla="*/ 10452 w 2709408"/>
                <a:gd name="connsiteY56"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13343 w 2709408"/>
                <a:gd name="connsiteY12" fmla="*/ 2417090 h 3154509"/>
                <a:gd name="connsiteX13" fmla="*/ 1116582 w 2709408"/>
                <a:gd name="connsiteY13" fmla="*/ 2535077 h 3154509"/>
                <a:gd name="connsiteX14" fmla="*/ 1234569 w 2709408"/>
                <a:gd name="connsiteY14" fmla="*/ 2653064 h 3154509"/>
                <a:gd name="connsiteX15" fmla="*/ 1485292 w 2709408"/>
                <a:gd name="connsiteY15" fmla="*/ 2844793 h 3154509"/>
                <a:gd name="connsiteX16" fmla="*/ 1529537 w 2709408"/>
                <a:gd name="connsiteY16" fmla="*/ 2889038 h 3154509"/>
                <a:gd name="connsiteX17" fmla="*/ 1618027 w 2709408"/>
                <a:gd name="connsiteY17" fmla="*/ 2933283 h 3154509"/>
                <a:gd name="connsiteX18" fmla="*/ 1691769 w 2709408"/>
                <a:gd name="connsiteY18" fmla="*/ 3021774 h 3154509"/>
                <a:gd name="connsiteX19" fmla="*/ 1736014 w 2709408"/>
                <a:gd name="connsiteY19" fmla="*/ 3066019 h 3154509"/>
                <a:gd name="connsiteX20" fmla="*/ 1868750 w 2709408"/>
                <a:gd name="connsiteY20" fmla="*/ 3125012 h 3154509"/>
                <a:gd name="connsiteX21" fmla="*/ 2016234 w 2709408"/>
                <a:gd name="connsiteY21" fmla="*/ 3154509 h 3154509"/>
                <a:gd name="connsiteX22" fmla="*/ 2414440 w 2709408"/>
                <a:gd name="connsiteY22" fmla="*/ 3139761 h 3154509"/>
                <a:gd name="connsiteX23" fmla="*/ 2517679 w 2709408"/>
                <a:gd name="connsiteY23" fmla="*/ 3125012 h 3154509"/>
                <a:gd name="connsiteX24" fmla="*/ 2635666 w 2709408"/>
                <a:gd name="connsiteY24" fmla="*/ 3110264 h 3154509"/>
                <a:gd name="connsiteX25" fmla="*/ 2679911 w 2709408"/>
                <a:gd name="connsiteY25" fmla="*/ 3095516 h 3154509"/>
                <a:gd name="connsiteX26" fmla="*/ 2694659 w 2709408"/>
                <a:gd name="connsiteY26" fmla="*/ 3051270 h 3154509"/>
                <a:gd name="connsiteX27" fmla="*/ 2709408 w 2709408"/>
                <a:gd name="connsiteY27" fmla="*/ 2977528 h 3154509"/>
                <a:gd name="connsiteX28" fmla="*/ 2694659 w 2709408"/>
                <a:gd name="connsiteY28" fmla="*/ 2815296 h 3154509"/>
                <a:gd name="connsiteX29" fmla="*/ 2650414 w 2709408"/>
                <a:gd name="connsiteY29" fmla="*/ 2682561 h 3154509"/>
                <a:gd name="connsiteX30" fmla="*/ 2620918 w 2709408"/>
                <a:gd name="connsiteY30" fmla="*/ 2594070 h 3154509"/>
                <a:gd name="connsiteX31" fmla="*/ 2606169 w 2709408"/>
                <a:gd name="connsiteY31" fmla="*/ 2549825 h 3154509"/>
                <a:gd name="connsiteX32" fmla="*/ 2576672 w 2709408"/>
                <a:gd name="connsiteY32" fmla="*/ 2505580 h 3154509"/>
                <a:gd name="connsiteX33" fmla="*/ 2532427 w 2709408"/>
                <a:gd name="connsiteY33" fmla="*/ 2417090 h 3154509"/>
                <a:gd name="connsiteX34" fmla="*/ 2517679 w 2709408"/>
                <a:gd name="connsiteY34" fmla="*/ 2372845 h 3154509"/>
                <a:gd name="connsiteX35" fmla="*/ 2473434 w 2709408"/>
                <a:gd name="connsiteY35" fmla="*/ 2328599 h 3154509"/>
                <a:gd name="connsiteX36" fmla="*/ 2443937 w 2709408"/>
                <a:gd name="connsiteY36" fmla="*/ 2284354 h 3154509"/>
                <a:gd name="connsiteX37" fmla="*/ 2399692 w 2709408"/>
                <a:gd name="connsiteY37" fmla="*/ 2240109 h 3154509"/>
                <a:gd name="connsiteX38" fmla="*/ 2370195 w 2709408"/>
                <a:gd name="connsiteY38" fmla="*/ 2195864 h 3154509"/>
                <a:gd name="connsiteX39" fmla="*/ 2237459 w 2709408"/>
                <a:gd name="connsiteY39" fmla="*/ 2107374 h 3154509"/>
                <a:gd name="connsiteX40" fmla="*/ 2193214 w 2709408"/>
                <a:gd name="connsiteY40" fmla="*/ 2077877 h 3154509"/>
                <a:gd name="connsiteX41" fmla="*/ 2163718 w 2709408"/>
                <a:gd name="connsiteY41" fmla="*/ 2033632 h 3154509"/>
                <a:gd name="connsiteX42" fmla="*/ 1647524 w 2709408"/>
                <a:gd name="connsiteY42" fmla="*/ 1502690 h 3154509"/>
                <a:gd name="connsiteX43" fmla="*/ 1426298 w 2709408"/>
                <a:gd name="connsiteY43" fmla="*/ 1163477 h 3154509"/>
                <a:gd name="connsiteX44" fmla="*/ 1337808 w 2709408"/>
                <a:gd name="connsiteY44" fmla="*/ 1015993 h 3154509"/>
                <a:gd name="connsiteX45" fmla="*/ 1308311 w 2709408"/>
                <a:gd name="connsiteY45" fmla="*/ 898006 h 3154509"/>
                <a:gd name="connsiteX46" fmla="*/ 1264066 w 2709408"/>
                <a:gd name="connsiteY46" fmla="*/ 750522 h 3154509"/>
                <a:gd name="connsiteX47" fmla="*/ 1305852 w 2709408"/>
                <a:gd name="connsiteY47" fmla="*/ 482595 h 3154509"/>
                <a:gd name="connsiteX48" fmla="*/ 1305852 w 2709408"/>
                <a:gd name="connsiteY48" fmla="*/ 25395 h 3154509"/>
                <a:gd name="connsiteX49" fmla="*/ 1229652 w 2709408"/>
                <a:gd name="connsiteY49" fmla="*/ 25394 h 3154509"/>
                <a:gd name="connsiteX50" fmla="*/ 1077252 w 2709408"/>
                <a:gd name="connsiteY50" fmla="*/ 25395 h 3154509"/>
                <a:gd name="connsiteX51" fmla="*/ 772452 w 2709408"/>
                <a:gd name="connsiteY51" fmla="*/ 25394 h 3154509"/>
                <a:gd name="connsiteX52" fmla="*/ 467652 w 2709408"/>
                <a:gd name="connsiteY52" fmla="*/ 25394 h 3154509"/>
                <a:gd name="connsiteX53" fmla="*/ 143188 w 2709408"/>
                <a:gd name="connsiteY53" fmla="*/ 27851 h 3154509"/>
                <a:gd name="connsiteX54" fmla="*/ 10452 w 2709408"/>
                <a:gd name="connsiteY54" fmla="*/ 25394 h 3154509"/>
                <a:gd name="connsiteX55" fmla="*/ 10452 w 2709408"/>
                <a:gd name="connsiteY55"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13343 w 2709408"/>
                <a:gd name="connsiteY12" fmla="*/ 2417090 h 3154509"/>
                <a:gd name="connsiteX13" fmla="*/ 1116582 w 2709408"/>
                <a:gd name="connsiteY13" fmla="*/ 2535077 h 3154509"/>
                <a:gd name="connsiteX14" fmla="*/ 1234569 w 2709408"/>
                <a:gd name="connsiteY14" fmla="*/ 2653064 h 3154509"/>
                <a:gd name="connsiteX15" fmla="*/ 1485292 w 2709408"/>
                <a:gd name="connsiteY15" fmla="*/ 2844793 h 3154509"/>
                <a:gd name="connsiteX16" fmla="*/ 1618027 w 2709408"/>
                <a:gd name="connsiteY16" fmla="*/ 2933283 h 3154509"/>
                <a:gd name="connsiteX17" fmla="*/ 1691769 w 2709408"/>
                <a:gd name="connsiteY17" fmla="*/ 3021774 h 3154509"/>
                <a:gd name="connsiteX18" fmla="*/ 1736014 w 2709408"/>
                <a:gd name="connsiteY18" fmla="*/ 3066019 h 3154509"/>
                <a:gd name="connsiteX19" fmla="*/ 1868750 w 2709408"/>
                <a:gd name="connsiteY19" fmla="*/ 3125012 h 3154509"/>
                <a:gd name="connsiteX20" fmla="*/ 2016234 w 2709408"/>
                <a:gd name="connsiteY20" fmla="*/ 3154509 h 3154509"/>
                <a:gd name="connsiteX21" fmla="*/ 2414440 w 2709408"/>
                <a:gd name="connsiteY21" fmla="*/ 3139761 h 3154509"/>
                <a:gd name="connsiteX22" fmla="*/ 2517679 w 2709408"/>
                <a:gd name="connsiteY22" fmla="*/ 3125012 h 3154509"/>
                <a:gd name="connsiteX23" fmla="*/ 2635666 w 2709408"/>
                <a:gd name="connsiteY23" fmla="*/ 3110264 h 3154509"/>
                <a:gd name="connsiteX24" fmla="*/ 2679911 w 2709408"/>
                <a:gd name="connsiteY24" fmla="*/ 3095516 h 3154509"/>
                <a:gd name="connsiteX25" fmla="*/ 2694659 w 2709408"/>
                <a:gd name="connsiteY25" fmla="*/ 3051270 h 3154509"/>
                <a:gd name="connsiteX26" fmla="*/ 2709408 w 2709408"/>
                <a:gd name="connsiteY26" fmla="*/ 2977528 h 3154509"/>
                <a:gd name="connsiteX27" fmla="*/ 2694659 w 2709408"/>
                <a:gd name="connsiteY27" fmla="*/ 2815296 h 3154509"/>
                <a:gd name="connsiteX28" fmla="*/ 2650414 w 2709408"/>
                <a:gd name="connsiteY28" fmla="*/ 2682561 h 3154509"/>
                <a:gd name="connsiteX29" fmla="*/ 2620918 w 2709408"/>
                <a:gd name="connsiteY29" fmla="*/ 2594070 h 3154509"/>
                <a:gd name="connsiteX30" fmla="*/ 2606169 w 2709408"/>
                <a:gd name="connsiteY30" fmla="*/ 2549825 h 3154509"/>
                <a:gd name="connsiteX31" fmla="*/ 2576672 w 2709408"/>
                <a:gd name="connsiteY31" fmla="*/ 2505580 h 3154509"/>
                <a:gd name="connsiteX32" fmla="*/ 2532427 w 2709408"/>
                <a:gd name="connsiteY32" fmla="*/ 2417090 h 3154509"/>
                <a:gd name="connsiteX33" fmla="*/ 2517679 w 2709408"/>
                <a:gd name="connsiteY33" fmla="*/ 2372845 h 3154509"/>
                <a:gd name="connsiteX34" fmla="*/ 2473434 w 2709408"/>
                <a:gd name="connsiteY34" fmla="*/ 2328599 h 3154509"/>
                <a:gd name="connsiteX35" fmla="*/ 2443937 w 2709408"/>
                <a:gd name="connsiteY35" fmla="*/ 2284354 h 3154509"/>
                <a:gd name="connsiteX36" fmla="*/ 2399692 w 2709408"/>
                <a:gd name="connsiteY36" fmla="*/ 2240109 h 3154509"/>
                <a:gd name="connsiteX37" fmla="*/ 2370195 w 2709408"/>
                <a:gd name="connsiteY37" fmla="*/ 2195864 h 3154509"/>
                <a:gd name="connsiteX38" fmla="*/ 2237459 w 2709408"/>
                <a:gd name="connsiteY38" fmla="*/ 2107374 h 3154509"/>
                <a:gd name="connsiteX39" fmla="*/ 2193214 w 2709408"/>
                <a:gd name="connsiteY39" fmla="*/ 2077877 h 3154509"/>
                <a:gd name="connsiteX40" fmla="*/ 2163718 w 2709408"/>
                <a:gd name="connsiteY40" fmla="*/ 2033632 h 3154509"/>
                <a:gd name="connsiteX41" fmla="*/ 1647524 w 2709408"/>
                <a:gd name="connsiteY41" fmla="*/ 1502690 h 3154509"/>
                <a:gd name="connsiteX42" fmla="*/ 1426298 w 2709408"/>
                <a:gd name="connsiteY42" fmla="*/ 1163477 h 3154509"/>
                <a:gd name="connsiteX43" fmla="*/ 1337808 w 2709408"/>
                <a:gd name="connsiteY43" fmla="*/ 1015993 h 3154509"/>
                <a:gd name="connsiteX44" fmla="*/ 1308311 w 2709408"/>
                <a:gd name="connsiteY44" fmla="*/ 898006 h 3154509"/>
                <a:gd name="connsiteX45" fmla="*/ 1264066 w 2709408"/>
                <a:gd name="connsiteY45" fmla="*/ 750522 h 3154509"/>
                <a:gd name="connsiteX46" fmla="*/ 1305852 w 2709408"/>
                <a:gd name="connsiteY46" fmla="*/ 482595 h 3154509"/>
                <a:gd name="connsiteX47" fmla="*/ 1305852 w 2709408"/>
                <a:gd name="connsiteY47" fmla="*/ 25395 h 3154509"/>
                <a:gd name="connsiteX48" fmla="*/ 1229652 w 2709408"/>
                <a:gd name="connsiteY48" fmla="*/ 25394 h 3154509"/>
                <a:gd name="connsiteX49" fmla="*/ 1077252 w 2709408"/>
                <a:gd name="connsiteY49" fmla="*/ 25395 h 3154509"/>
                <a:gd name="connsiteX50" fmla="*/ 772452 w 2709408"/>
                <a:gd name="connsiteY50" fmla="*/ 25394 h 3154509"/>
                <a:gd name="connsiteX51" fmla="*/ 467652 w 2709408"/>
                <a:gd name="connsiteY51" fmla="*/ 25394 h 3154509"/>
                <a:gd name="connsiteX52" fmla="*/ 143188 w 2709408"/>
                <a:gd name="connsiteY52" fmla="*/ 27851 h 3154509"/>
                <a:gd name="connsiteX53" fmla="*/ 10452 w 2709408"/>
                <a:gd name="connsiteY53" fmla="*/ 25394 h 3154509"/>
                <a:gd name="connsiteX54" fmla="*/ 10452 w 2709408"/>
                <a:gd name="connsiteY54"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13343 w 2709408"/>
                <a:gd name="connsiteY12" fmla="*/ 2417090 h 3154509"/>
                <a:gd name="connsiteX13" fmla="*/ 1116582 w 2709408"/>
                <a:gd name="connsiteY13" fmla="*/ 2535077 h 3154509"/>
                <a:gd name="connsiteX14" fmla="*/ 1229651 w 2709408"/>
                <a:gd name="connsiteY14" fmla="*/ 2692395 h 3154509"/>
                <a:gd name="connsiteX15" fmla="*/ 1485292 w 2709408"/>
                <a:gd name="connsiteY15" fmla="*/ 2844793 h 3154509"/>
                <a:gd name="connsiteX16" fmla="*/ 1618027 w 2709408"/>
                <a:gd name="connsiteY16" fmla="*/ 2933283 h 3154509"/>
                <a:gd name="connsiteX17" fmla="*/ 1691769 w 2709408"/>
                <a:gd name="connsiteY17" fmla="*/ 3021774 h 3154509"/>
                <a:gd name="connsiteX18" fmla="*/ 1736014 w 2709408"/>
                <a:gd name="connsiteY18" fmla="*/ 3066019 h 3154509"/>
                <a:gd name="connsiteX19" fmla="*/ 1868750 w 2709408"/>
                <a:gd name="connsiteY19" fmla="*/ 3125012 h 3154509"/>
                <a:gd name="connsiteX20" fmla="*/ 2016234 w 2709408"/>
                <a:gd name="connsiteY20" fmla="*/ 3154509 h 3154509"/>
                <a:gd name="connsiteX21" fmla="*/ 2414440 w 2709408"/>
                <a:gd name="connsiteY21" fmla="*/ 3139761 h 3154509"/>
                <a:gd name="connsiteX22" fmla="*/ 2517679 w 2709408"/>
                <a:gd name="connsiteY22" fmla="*/ 3125012 h 3154509"/>
                <a:gd name="connsiteX23" fmla="*/ 2635666 w 2709408"/>
                <a:gd name="connsiteY23" fmla="*/ 3110264 h 3154509"/>
                <a:gd name="connsiteX24" fmla="*/ 2679911 w 2709408"/>
                <a:gd name="connsiteY24" fmla="*/ 3095516 h 3154509"/>
                <a:gd name="connsiteX25" fmla="*/ 2694659 w 2709408"/>
                <a:gd name="connsiteY25" fmla="*/ 3051270 h 3154509"/>
                <a:gd name="connsiteX26" fmla="*/ 2709408 w 2709408"/>
                <a:gd name="connsiteY26" fmla="*/ 2977528 h 3154509"/>
                <a:gd name="connsiteX27" fmla="*/ 2694659 w 2709408"/>
                <a:gd name="connsiteY27" fmla="*/ 2815296 h 3154509"/>
                <a:gd name="connsiteX28" fmla="*/ 2650414 w 2709408"/>
                <a:gd name="connsiteY28" fmla="*/ 2682561 h 3154509"/>
                <a:gd name="connsiteX29" fmla="*/ 2620918 w 2709408"/>
                <a:gd name="connsiteY29" fmla="*/ 2594070 h 3154509"/>
                <a:gd name="connsiteX30" fmla="*/ 2606169 w 2709408"/>
                <a:gd name="connsiteY30" fmla="*/ 2549825 h 3154509"/>
                <a:gd name="connsiteX31" fmla="*/ 2576672 w 2709408"/>
                <a:gd name="connsiteY31" fmla="*/ 2505580 h 3154509"/>
                <a:gd name="connsiteX32" fmla="*/ 2532427 w 2709408"/>
                <a:gd name="connsiteY32" fmla="*/ 2417090 h 3154509"/>
                <a:gd name="connsiteX33" fmla="*/ 2517679 w 2709408"/>
                <a:gd name="connsiteY33" fmla="*/ 2372845 h 3154509"/>
                <a:gd name="connsiteX34" fmla="*/ 2473434 w 2709408"/>
                <a:gd name="connsiteY34" fmla="*/ 2328599 h 3154509"/>
                <a:gd name="connsiteX35" fmla="*/ 2443937 w 2709408"/>
                <a:gd name="connsiteY35" fmla="*/ 2284354 h 3154509"/>
                <a:gd name="connsiteX36" fmla="*/ 2399692 w 2709408"/>
                <a:gd name="connsiteY36" fmla="*/ 2240109 h 3154509"/>
                <a:gd name="connsiteX37" fmla="*/ 2370195 w 2709408"/>
                <a:gd name="connsiteY37" fmla="*/ 2195864 h 3154509"/>
                <a:gd name="connsiteX38" fmla="*/ 2237459 w 2709408"/>
                <a:gd name="connsiteY38" fmla="*/ 2107374 h 3154509"/>
                <a:gd name="connsiteX39" fmla="*/ 2193214 w 2709408"/>
                <a:gd name="connsiteY39" fmla="*/ 2077877 h 3154509"/>
                <a:gd name="connsiteX40" fmla="*/ 2163718 w 2709408"/>
                <a:gd name="connsiteY40" fmla="*/ 2033632 h 3154509"/>
                <a:gd name="connsiteX41" fmla="*/ 1647524 w 2709408"/>
                <a:gd name="connsiteY41" fmla="*/ 1502690 h 3154509"/>
                <a:gd name="connsiteX42" fmla="*/ 1426298 w 2709408"/>
                <a:gd name="connsiteY42" fmla="*/ 1163477 h 3154509"/>
                <a:gd name="connsiteX43" fmla="*/ 1337808 w 2709408"/>
                <a:gd name="connsiteY43" fmla="*/ 1015993 h 3154509"/>
                <a:gd name="connsiteX44" fmla="*/ 1308311 w 2709408"/>
                <a:gd name="connsiteY44" fmla="*/ 898006 h 3154509"/>
                <a:gd name="connsiteX45" fmla="*/ 1264066 w 2709408"/>
                <a:gd name="connsiteY45" fmla="*/ 750522 h 3154509"/>
                <a:gd name="connsiteX46" fmla="*/ 1305852 w 2709408"/>
                <a:gd name="connsiteY46" fmla="*/ 482595 h 3154509"/>
                <a:gd name="connsiteX47" fmla="*/ 1305852 w 2709408"/>
                <a:gd name="connsiteY47" fmla="*/ 25395 h 3154509"/>
                <a:gd name="connsiteX48" fmla="*/ 1229652 w 2709408"/>
                <a:gd name="connsiteY48" fmla="*/ 25394 h 3154509"/>
                <a:gd name="connsiteX49" fmla="*/ 1077252 w 2709408"/>
                <a:gd name="connsiteY49" fmla="*/ 25395 h 3154509"/>
                <a:gd name="connsiteX50" fmla="*/ 772452 w 2709408"/>
                <a:gd name="connsiteY50" fmla="*/ 25394 h 3154509"/>
                <a:gd name="connsiteX51" fmla="*/ 467652 w 2709408"/>
                <a:gd name="connsiteY51" fmla="*/ 25394 h 3154509"/>
                <a:gd name="connsiteX52" fmla="*/ 143188 w 2709408"/>
                <a:gd name="connsiteY52" fmla="*/ 27851 h 3154509"/>
                <a:gd name="connsiteX53" fmla="*/ 10452 w 2709408"/>
                <a:gd name="connsiteY53" fmla="*/ 25394 h 3154509"/>
                <a:gd name="connsiteX54" fmla="*/ 10452 w 2709408"/>
                <a:gd name="connsiteY54"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13343 w 2709408"/>
                <a:gd name="connsiteY12" fmla="*/ 2417090 h 3154509"/>
                <a:gd name="connsiteX13" fmla="*/ 1077251 w 2709408"/>
                <a:gd name="connsiteY13" fmla="*/ 2539995 h 3154509"/>
                <a:gd name="connsiteX14" fmla="*/ 1229651 w 2709408"/>
                <a:gd name="connsiteY14" fmla="*/ 2692395 h 3154509"/>
                <a:gd name="connsiteX15" fmla="*/ 1485292 w 2709408"/>
                <a:gd name="connsiteY15" fmla="*/ 2844793 h 3154509"/>
                <a:gd name="connsiteX16" fmla="*/ 1618027 w 2709408"/>
                <a:gd name="connsiteY16" fmla="*/ 2933283 h 3154509"/>
                <a:gd name="connsiteX17" fmla="*/ 1691769 w 2709408"/>
                <a:gd name="connsiteY17" fmla="*/ 3021774 h 3154509"/>
                <a:gd name="connsiteX18" fmla="*/ 1736014 w 2709408"/>
                <a:gd name="connsiteY18" fmla="*/ 3066019 h 3154509"/>
                <a:gd name="connsiteX19" fmla="*/ 1868750 w 2709408"/>
                <a:gd name="connsiteY19" fmla="*/ 3125012 h 3154509"/>
                <a:gd name="connsiteX20" fmla="*/ 2016234 w 2709408"/>
                <a:gd name="connsiteY20" fmla="*/ 3154509 h 3154509"/>
                <a:gd name="connsiteX21" fmla="*/ 2414440 w 2709408"/>
                <a:gd name="connsiteY21" fmla="*/ 3139761 h 3154509"/>
                <a:gd name="connsiteX22" fmla="*/ 2517679 w 2709408"/>
                <a:gd name="connsiteY22" fmla="*/ 3125012 h 3154509"/>
                <a:gd name="connsiteX23" fmla="*/ 2635666 w 2709408"/>
                <a:gd name="connsiteY23" fmla="*/ 3110264 h 3154509"/>
                <a:gd name="connsiteX24" fmla="*/ 2679911 w 2709408"/>
                <a:gd name="connsiteY24" fmla="*/ 3095516 h 3154509"/>
                <a:gd name="connsiteX25" fmla="*/ 2694659 w 2709408"/>
                <a:gd name="connsiteY25" fmla="*/ 3051270 h 3154509"/>
                <a:gd name="connsiteX26" fmla="*/ 2709408 w 2709408"/>
                <a:gd name="connsiteY26" fmla="*/ 2977528 h 3154509"/>
                <a:gd name="connsiteX27" fmla="*/ 2694659 w 2709408"/>
                <a:gd name="connsiteY27" fmla="*/ 2815296 h 3154509"/>
                <a:gd name="connsiteX28" fmla="*/ 2650414 w 2709408"/>
                <a:gd name="connsiteY28" fmla="*/ 2682561 h 3154509"/>
                <a:gd name="connsiteX29" fmla="*/ 2620918 w 2709408"/>
                <a:gd name="connsiteY29" fmla="*/ 2594070 h 3154509"/>
                <a:gd name="connsiteX30" fmla="*/ 2606169 w 2709408"/>
                <a:gd name="connsiteY30" fmla="*/ 2549825 h 3154509"/>
                <a:gd name="connsiteX31" fmla="*/ 2576672 w 2709408"/>
                <a:gd name="connsiteY31" fmla="*/ 2505580 h 3154509"/>
                <a:gd name="connsiteX32" fmla="*/ 2532427 w 2709408"/>
                <a:gd name="connsiteY32" fmla="*/ 2417090 h 3154509"/>
                <a:gd name="connsiteX33" fmla="*/ 2517679 w 2709408"/>
                <a:gd name="connsiteY33" fmla="*/ 2372845 h 3154509"/>
                <a:gd name="connsiteX34" fmla="*/ 2473434 w 2709408"/>
                <a:gd name="connsiteY34" fmla="*/ 2328599 h 3154509"/>
                <a:gd name="connsiteX35" fmla="*/ 2443937 w 2709408"/>
                <a:gd name="connsiteY35" fmla="*/ 2284354 h 3154509"/>
                <a:gd name="connsiteX36" fmla="*/ 2399692 w 2709408"/>
                <a:gd name="connsiteY36" fmla="*/ 2240109 h 3154509"/>
                <a:gd name="connsiteX37" fmla="*/ 2370195 w 2709408"/>
                <a:gd name="connsiteY37" fmla="*/ 2195864 h 3154509"/>
                <a:gd name="connsiteX38" fmla="*/ 2237459 w 2709408"/>
                <a:gd name="connsiteY38" fmla="*/ 2107374 h 3154509"/>
                <a:gd name="connsiteX39" fmla="*/ 2193214 w 2709408"/>
                <a:gd name="connsiteY39" fmla="*/ 2077877 h 3154509"/>
                <a:gd name="connsiteX40" fmla="*/ 2163718 w 2709408"/>
                <a:gd name="connsiteY40" fmla="*/ 2033632 h 3154509"/>
                <a:gd name="connsiteX41" fmla="*/ 1647524 w 2709408"/>
                <a:gd name="connsiteY41" fmla="*/ 1502690 h 3154509"/>
                <a:gd name="connsiteX42" fmla="*/ 1426298 w 2709408"/>
                <a:gd name="connsiteY42" fmla="*/ 1163477 h 3154509"/>
                <a:gd name="connsiteX43" fmla="*/ 1337808 w 2709408"/>
                <a:gd name="connsiteY43" fmla="*/ 1015993 h 3154509"/>
                <a:gd name="connsiteX44" fmla="*/ 1308311 w 2709408"/>
                <a:gd name="connsiteY44" fmla="*/ 898006 h 3154509"/>
                <a:gd name="connsiteX45" fmla="*/ 1264066 w 2709408"/>
                <a:gd name="connsiteY45" fmla="*/ 750522 h 3154509"/>
                <a:gd name="connsiteX46" fmla="*/ 1305852 w 2709408"/>
                <a:gd name="connsiteY46" fmla="*/ 482595 h 3154509"/>
                <a:gd name="connsiteX47" fmla="*/ 1305852 w 2709408"/>
                <a:gd name="connsiteY47" fmla="*/ 25395 h 3154509"/>
                <a:gd name="connsiteX48" fmla="*/ 1229652 w 2709408"/>
                <a:gd name="connsiteY48" fmla="*/ 25394 h 3154509"/>
                <a:gd name="connsiteX49" fmla="*/ 1077252 w 2709408"/>
                <a:gd name="connsiteY49" fmla="*/ 25395 h 3154509"/>
                <a:gd name="connsiteX50" fmla="*/ 772452 w 2709408"/>
                <a:gd name="connsiteY50" fmla="*/ 25394 h 3154509"/>
                <a:gd name="connsiteX51" fmla="*/ 467652 w 2709408"/>
                <a:gd name="connsiteY51" fmla="*/ 25394 h 3154509"/>
                <a:gd name="connsiteX52" fmla="*/ 143188 w 2709408"/>
                <a:gd name="connsiteY52" fmla="*/ 27851 h 3154509"/>
                <a:gd name="connsiteX53" fmla="*/ 10452 w 2709408"/>
                <a:gd name="connsiteY53" fmla="*/ 25394 h 3154509"/>
                <a:gd name="connsiteX54" fmla="*/ 10452 w 2709408"/>
                <a:gd name="connsiteY54"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01051 w 2709408"/>
                <a:gd name="connsiteY12" fmla="*/ 2463795 h 3154509"/>
                <a:gd name="connsiteX13" fmla="*/ 1077251 w 2709408"/>
                <a:gd name="connsiteY13" fmla="*/ 2539995 h 3154509"/>
                <a:gd name="connsiteX14" fmla="*/ 1229651 w 2709408"/>
                <a:gd name="connsiteY14" fmla="*/ 2692395 h 3154509"/>
                <a:gd name="connsiteX15" fmla="*/ 1485292 w 2709408"/>
                <a:gd name="connsiteY15" fmla="*/ 2844793 h 3154509"/>
                <a:gd name="connsiteX16" fmla="*/ 1618027 w 2709408"/>
                <a:gd name="connsiteY16" fmla="*/ 2933283 h 3154509"/>
                <a:gd name="connsiteX17" fmla="*/ 1691769 w 2709408"/>
                <a:gd name="connsiteY17" fmla="*/ 3021774 h 3154509"/>
                <a:gd name="connsiteX18" fmla="*/ 1736014 w 2709408"/>
                <a:gd name="connsiteY18" fmla="*/ 3066019 h 3154509"/>
                <a:gd name="connsiteX19" fmla="*/ 1868750 w 2709408"/>
                <a:gd name="connsiteY19" fmla="*/ 3125012 h 3154509"/>
                <a:gd name="connsiteX20" fmla="*/ 2016234 w 2709408"/>
                <a:gd name="connsiteY20" fmla="*/ 3154509 h 3154509"/>
                <a:gd name="connsiteX21" fmla="*/ 2414440 w 2709408"/>
                <a:gd name="connsiteY21" fmla="*/ 3139761 h 3154509"/>
                <a:gd name="connsiteX22" fmla="*/ 2517679 w 2709408"/>
                <a:gd name="connsiteY22" fmla="*/ 3125012 h 3154509"/>
                <a:gd name="connsiteX23" fmla="*/ 2635666 w 2709408"/>
                <a:gd name="connsiteY23" fmla="*/ 3110264 h 3154509"/>
                <a:gd name="connsiteX24" fmla="*/ 2679911 w 2709408"/>
                <a:gd name="connsiteY24" fmla="*/ 3095516 h 3154509"/>
                <a:gd name="connsiteX25" fmla="*/ 2694659 w 2709408"/>
                <a:gd name="connsiteY25" fmla="*/ 3051270 h 3154509"/>
                <a:gd name="connsiteX26" fmla="*/ 2709408 w 2709408"/>
                <a:gd name="connsiteY26" fmla="*/ 2977528 h 3154509"/>
                <a:gd name="connsiteX27" fmla="*/ 2694659 w 2709408"/>
                <a:gd name="connsiteY27" fmla="*/ 2815296 h 3154509"/>
                <a:gd name="connsiteX28" fmla="*/ 2650414 w 2709408"/>
                <a:gd name="connsiteY28" fmla="*/ 2682561 h 3154509"/>
                <a:gd name="connsiteX29" fmla="*/ 2620918 w 2709408"/>
                <a:gd name="connsiteY29" fmla="*/ 2594070 h 3154509"/>
                <a:gd name="connsiteX30" fmla="*/ 2606169 w 2709408"/>
                <a:gd name="connsiteY30" fmla="*/ 2549825 h 3154509"/>
                <a:gd name="connsiteX31" fmla="*/ 2576672 w 2709408"/>
                <a:gd name="connsiteY31" fmla="*/ 2505580 h 3154509"/>
                <a:gd name="connsiteX32" fmla="*/ 2532427 w 2709408"/>
                <a:gd name="connsiteY32" fmla="*/ 2417090 h 3154509"/>
                <a:gd name="connsiteX33" fmla="*/ 2517679 w 2709408"/>
                <a:gd name="connsiteY33" fmla="*/ 2372845 h 3154509"/>
                <a:gd name="connsiteX34" fmla="*/ 2473434 w 2709408"/>
                <a:gd name="connsiteY34" fmla="*/ 2328599 h 3154509"/>
                <a:gd name="connsiteX35" fmla="*/ 2443937 w 2709408"/>
                <a:gd name="connsiteY35" fmla="*/ 2284354 h 3154509"/>
                <a:gd name="connsiteX36" fmla="*/ 2399692 w 2709408"/>
                <a:gd name="connsiteY36" fmla="*/ 2240109 h 3154509"/>
                <a:gd name="connsiteX37" fmla="*/ 2370195 w 2709408"/>
                <a:gd name="connsiteY37" fmla="*/ 2195864 h 3154509"/>
                <a:gd name="connsiteX38" fmla="*/ 2237459 w 2709408"/>
                <a:gd name="connsiteY38" fmla="*/ 2107374 h 3154509"/>
                <a:gd name="connsiteX39" fmla="*/ 2193214 w 2709408"/>
                <a:gd name="connsiteY39" fmla="*/ 2077877 h 3154509"/>
                <a:gd name="connsiteX40" fmla="*/ 2163718 w 2709408"/>
                <a:gd name="connsiteY40" fmla="*/ 2033632 h 3154509"/>
                <a:gd name="connsiteX41" fmla="*/ 1647524 w 2709408"/>
                <a:gd name="connsiteY41" fmla="*/ 1502690 h 3154509"/>
                <a:gd name="connsiteX42" fmla="*/ 1426298 w 2709408"/>
                <a:gd name="connsiteY42" fmla="*/ 1163477 h 3154509"/>
                <a:gd name="connsiteX43" fmla="*/ 1337808 w 2709408"/>
                <a:gd name="connsiteY43" fmla="*/ 1015993 h 3154509"/>
                <a:gd name="connsiteX44" fmla="*/ 1308311 w 2709408"/>
                <a:gd name="connsiteY44" fmla="*/ 898006 h 3154509"/>
                <a:gd name="connsiteX45" fmla="*/ 1264066 w 2709408"/>
                <a:gd name="connsiteY45" fmla="*/ 750522 h 3154509"/>
                <a:gd name="connsiteX46" fmla="*/ 1305852 w 2709408"/>
                <a:gd name="connsiteY46" fmla="*/ 482595 h 3154509"/>
                <a:gd name="connsiteX47" fmla="*/ 1305852 w 2709408"/>
                <a:gd name="connsiteY47" fmla="*/ 25395 h 3154509"/>
                <a:gd name="connsiteX48" fmla="*/ 1229652 w 2709408"/>
                <a:gd name="connsiteY48" fmla="*/ 25394 h 3154509"/>
                <a:gd name="connsiteX49" fmla="*/ 1077252 w 2709408"/>
                <a:gd name="connsiteY49" fmla="*/ 25395 h 3154509"/>
                <a:gd name="connsiteX50" fmla="*/ 772452 w 2709408"/>
                <a:gd name="connsiteY50" fmla="*/ 25394 h 3154509"/>
                <a:gd name="connsiteX51" fmla="*/ 467652 w 2709408"/>
                <a:gd name="connsiteY51" fmla="*/ 25394 h 3154509"/>
                <a:gd name="connsiteX52" fmla="*/ 143188 w 2709408"/>
                <a:gd name="connsiteY52" fmla="*/ 27851 h 3154509"/>
                <a:gd name="connsiteX53" fmla="*/ 10452 w 2709408"/>
                <a:gd name="connsiteY53" fmla="*/ 25394 h 3154509"/>
                <a:gd name="connsiteX54" fmla="*/ 10452 w 2709408"/>
                <a:gd name="connsiteY54"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77251 w 2709408"/>
                <a:gd name="connsiteY12" fmla="*/ 2539995 h 3154509"/>
                <a:gd name="connsiteX13" fmla="*/ 1229651 w 2709408"/>
                <a:gd name="connsiteY13" fmla="*/ 2692395 h 3154509"/>
                <a:gd name="connsiteX14" fmla="*/ 1485292 w 2709408"/>
                <a:gd name="connsiteY14" fmla="*/ 2844793 h 3154509"/>
                <a:gd name="connsiteX15" fmla="*/ 1618027 w 2709408"/>
                <a:gd name="connsiteY15" fmla="*/ 2933283 h 3154509"/>
                <a:gd name="connsiteX16" fmla="*/ 1691769 w 2709408"/>
                <a:gd name="connsiteY16" fmla="*/ 3021774 h 3154509"/>
                <a:gd name="connsiteX17" fmla="*/ 1736014 w 2709408"/>
                <a:gd name="connsiteY17" fmla="*/ 3066019 h 3154509"/>
                <a:gd name="connsiteX18" fmla="*/ 1868750 w 2709408"/>
                <a:gd name="connsiteY18" fmla="*/ 3125012 h 3154509"/>
                <a:gd name="connsiteX19" fmla="*/ 2016234 w 2709408"/>
                <a:gd name="connsiteY19" fmla="*/ 3154509 h 3154509"/>
                <a:gd name="connsiteX20" fmla="*/ 2414440 w 2709408"/>
                <a:gd name="connsiteY20" fmla="*/ 3139761 h 3154509"/>
                <a:gd name="connsiteX21" fmla="*/ 2517679 w 2709408"/>
                <a:gd name="connsiteY21" fmla="*/ 3125012 h 3154509"/>
                <a:gd name="connsiteX22" fmla="*/ 2635666 w 2709408"/>
                <a:gd name="connsiteY22" fmla="*/ 3110264 h 3154509"/>
                <a:gd name="connsiteX23" fmla="*/ 2679911 w 2709408"/>
                <a:gd name="connsiteY23" fmla="*/ 3095516 h 3154509"/>
                <a:gd name="connsiteX24" fmla="*/ 2694659 w 2709408"/>
                <a:gd name="connsiteY24" fmla="*/ 3051270 h 3154509"/>
                <a:gd name="connsiteX25" fmla="*/ 2709408 w 2709408"/>
                <a:gd name="connsiteY25" fmla="*/ 2977528 h 3154509"/>
                <a:gd name="connsiteX26" fmla="*/ 2694659 w 2709408"/>
                <a:gd name="connsiteY26" fmla="*/ 2815296 h 3154509"/>
                <a:gd name="connsiteX27" fmla="*/ 2650414 w 2709408"/>
                <a:gd name="connsiteY27" fmla="*/ 2682561 h 3154509"/>
                <a:gd name="connsiteX28" fmla="*/ 2620918 w 2709408"/>
                <a:gd name="connsiteY28" fmla="*/ 2594070 h 3154509"/>
                <a:gd name="connsiteX29" fmla="*/ 2606169 w 2709408"/>
                <a:gd name="connsiteY29" fmla="*/ 2549825 h 3154509"/>
                <a:gd name="connsiteX30" fmla="*/ 2576672 w 2709408"/>
                <a:gd name="connsiteY30" fmla="*/ 2505580 h 3154509"/>
                <a:gd name="connsiteX31" fmla="*/ 2532427 w 2709408"/>
                <a:gd name="connsiteY31" fmla="*/ 2417090 h 3154509"/>
                <a:gd name="connsiteX32" fmla="*/ 2517679 w 2709408"/>
                <a:gd name="connsiteY32" fmla="*/ 2372845 h 3154509"/>
                <a:gd name="connsiteX33" fmla="*/ 2473434 w 2709408"/>
                <a:gd name="connsiteY33" fmla="*/ 2328599 h 3154509"/>
                <a:gd name="connsiteX34" fmla="*/ 2443937 w 2709408"/>
                <a:gd name="connsiteY34" fmla="*/ 2284354 h 3154509"/>
                <a:gd name="connsiteX35" fmla="*/ 2399692 w 2709408"/>
                <a:gd name="connsiteY35" fmla="*/ 2240109 h 3154509"/>
                <a:gd name="connsiteX36" fmla="*/ 2370195 w 2709408"/>
                <a:gd name="connsiteY36" fmla="*/ 2195864 h 3154509"/>
                <a:gd name="connsiteX37" fmla="*/ 2237459 w 2709408"/>
                <a:gd name="connsiteY37" fmla="*/ 2107374 h 3154509"/>
                <a:gd name="connsiteX38" fmla="*/ 2193214 w 2709408"/>
                <a:gd name="connsiteY38" fmla="*/ 2077877 h 3154509"/>
                <a:gd name="connsiteX39" fmla="*/ 2163718 w 2709408"/>
                <a:gd name="connsiteY39" fmla="*/ 2033632 h 3154509"/>
                <a:gd name="connsiteX40" fmla="*/ 1647524 w 2709408"/>
                <a:gd name="connsiteY40" fmla="*/ 1502690 h 3154509"/>
                <a:gd name="connsiteX41" fmla="*/ 1426298 w 2709408"/>
                <a:gd name="connsiteY41" fmla="*/ 1163477 h 3154509"/>
                <a:gd name="connsiteX42" fmla="*/ 1337808 w 2709408"/>
                <a:gd name="connsiteY42" fmla="*/ 1015993 h 3154509"/>
                <a:gd name="connsiteX43" fmla="*/ 1308311 w 2709408"/>
                <a:gd name="connsiteY43" fmla="*/ 898006 h 3154509"/>
                <a:gd name="connsiteX44" fmla="*/ 1264066 w 2709408"/>
                <a:gd name="connsiteY44" fmla="*/ 750522 h 3154509"/>
                <a:gd name="connsiteX45" fmla="*/ 1305852 w 2709408"/>
                <a:gd name="connsiteY45" fmla="*/ 482595 h 3154509"/>
                <a:gd name="connsiteX46" fmla="*/ 1305852 w 2709408"/>
                <a:gd name="connsiteY46" fmla="*/ 25395 h 3154509"/>
                <a:gd name="connsiteX47" fmla="*/ 1229652 w 2709408"/>
                <a:gd name="connsiteY47" fmla="*/ 25394 h 3154509"/>
                <a:gd name="connsiteX48" fmla="*/ 1077252 w 2709408"/>
                <a:gd name="connsiteY48" fmla="*/ 25395 h 3154509"/>
                <a:gd name="connsiteX49" fmla="*/ 772452 w 2709408"/>
                <a:gd name="connsiteY49" fmla="*/ 25394 h 3154509"/>
                <a:gd name="connsiteX50" fmla="*/ 467652 w 2709408"/>
                <a:gd name="connsiteY50" fmla="*/ 25394 h 3154509"/>
                <a:gd name="connsiteX51" fmla="*/ 143188 w 2709408"/>
                <a:gd name="connsiteY51" fmla="*/ 27851 h 3154509"/>
                <a:gd name="connsiteX52" fmla="*/ 10452 w 2709408"/>
                <a:gd name="connsiteY52" fmla="*/ 25394 h 3154509"/>
                <a:gd name="connsiteX53" fmla="*/ 10452 w 2709408"/>
                <a:gd name="connsiteY53"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77251 w 2709408"/>
                <a:gd name="connsiteY12" fmla="*/ 2539995 h 3154509"/>
                <a:gd name="connsiteX13" fmla="*/ 1229651 w 2709408"/>
                <a:gd name="connsiteY13" fmla="*/ 2692395 h 3154509"/>
                <a:gd name="connsiteX14" fmla="*/ 1458251 w 2709408"/>
                <a:gd name="connsiteY14" fmla="*/ 2844795 h 3154509"/>
                <a:gd name="connsiteX15" fmla="*/ 1618027 w 2709408"/>
                <a:gd name="connsiteY15" fmla="*/ 2933283 h 3154509"/>
                <a:gd name="connsiteX16" fmla="*/ 1691769 w 2709408"/>
                <a:gd name="connsiteY16" fmla="*/ 3021774 h 3154509"/>
                <a:gd name="connsiteX17" fmla="*/ 1736014 w 2709408"/>
                <a:gd name="connsiteY17" fmla="*/ 3066019 h 3154509"/>
                <a:gd name="connsiteX18" fmla="*/ 1868750 w 2709408"/>
                <a:gd name="connsiteY18" fmla="*/ 3125012 h 3154509"/>
                <a:gd name="connsiteX19" fmla="*/ 2016234 w 2709408"/>
                <a:gd name="connsiteY19" fmla="*/ 3154509 h 3154509"/>
                <a:gd name="connsiteX20" fmla="*/ 2414440 w 2709408"/>
                <a:gd name="connsiteY20" fmla="*/ 3139761 h 3154509"/>
                <a:gd name="connsiteX21" fmla="*/ 2517679 w 2709408"/>
                <a:gd name="connsiteY21" fmla="*/ 3125012 h 3154509"/>
                <a:gd name="connsiteX22" fmla="*/ 2635666 w 2709408"/>
                <a:gd name="connsiteY22" fmla="*/ 3110264 h 3154509"/>
                <a:gd name="connsiteX23" fmla="*/ 2679911 w 2709408"/>
                <a:gd name="connsiteY23" fmla="*/ 3095516 h 3154509"/>
                <a:gd name="connsiteX24" fmla="*/ 2694659 w 2709408"/>
                <a:gd name="connsiteY24" fmla="*/ 3051270 h 3154509"/>
                <a:gd name="connsiteX25" fmla="*/ 2709408 w 2709408"/>
                <a:gd name="connsiteY25" fmla="*/ 2977528 h 3154509"/>
                <a:gd name="connsiteX26" fmla="*/ 2694659 w 2709408"/>
                <a:gd name="connsiteY26" fmla="*/ 2815296 h 3154509"/>
                <a:gd name="connsiteX27" fmla="*/ 2650414 w 2709408"/>
                <a:gd name="connsiteY27" fmla="*/ 2682561 h 3154509"/>
                <a:gd name="connsiteX28" fmla="*/ 2620918 w 2709408"/>
                <a:gd name="connsiteY28" fmla="*/ 2594070 h 3154509"/>
                <a:gd name="connsiteX29" fmla="*/ 2606169 w 2709408"/>
                <a:gd name="connsiteY29" fmla="*/ 2549825 h 3154509"/>
                <a:gd name="connsiteX30" fmla="*/ 2576672 w 2709408"/>
                <a:gd name="connsiteY30" fmla="*/ 2505580 h 3154509"/>
                <a:gd name="connsiteX31" fmla="*/ 2532427 w 2709408"/>
                <a:gd name="connsiteY31" fmla="*/ 2417090 h 3154509"/>
                <a:gd name="connsiteX32" fmla="*/ 2517679 w 2709408"/>
                <a:gd name="connsiteY32" fmla="*/ 2372845 h 3154509"/>
                <a:gd name="connsiteX33" fmla="*/ 2473434 w 2709408"/>
                <a:gd name="connsiteY33" fmla="*/ 2328599 h 3154509"/>
                <a:gd name="connsiteX34" fmla="*/ 2443937 w 2709408"/>
                <a:gd name="connsiteY34" fmla="*/ 2284354 h 3154509"/>
                <a:gd name="connsiteX35" fmla="*/ 2399692 w 2709408"/>
                <a:gd name="connsiteY35" fmla="*/ 2240109 h 3154509"/>
                <a:gd name="connsiteX36" fmla="*/ 2370195 w 2709408"/>
                <a:gd name="connsiteY36" fmla="*/ 2195864 h 3154509"/>
                <a:gd name="connsiteX37" fmla="*/ 2237459 w 2709408"/>
                <a:gd name="connsiteY37" fmla="*/ 2107374 h 3154509"/>
                <a:gd name="connsiteX38" fmla="*/ 2193214 w 2709408"/>
                <a:gd name="connsiteY38" fmla="*/ 2077877 h 3154509"/>
                <a:gd name="connsiteX39" fmla="*/ 2163718 w 2709408"/>
                <a:gd name="connsiteY39" fmla="*/ 2033632 h 3154509"/>
                <a:gd name="connsiteX40" fmla="*/ 1647524 w 2709408"/>
                <a:gd name="connsiteY40" fmla="*/ 1502690 h 3154509"/>
                <a:gd name="connsiteX41" fmla="*/ 1426298 w 2709408"/>
                <a:gd name="connsiteY41" fmla="*/ 1163477 h 3154509"/>
                <a:gd name="connsiteX42" fmla="*/ 1337808 w 2709408"/>
                <a:gd name="connsiteY42" fmla="*/ 1015993 h 3154509"/>
                <a:gd name="connsiteX43" fmla="*/ 1308311 w 2709408"/>
                <a:gd name="connsiteY43" fmla="*/ 898006 h 3154509"/>
                <a:gd name="connsiteX44" fmla="*/ 1264066 w 2709408"/>
                <a:gd name="connsiteY44" fmla="*/ 750522 h 3154509"/>
                <a:gd name="connsiteX45" fmla="*/ 1305852 w 2709408"/>
                <a:gd name="connsiteY45" fmla="*/ 482595 h 3154509"/>
                <a:gd name="connsiteX46" fmla="*/ 1305852 w 2709408"/>
                <a:gd name="connsiteY46" fmla="*/ 25395 h 3154509"/>
                <a:gd name="connsiteX47" fmla="*/ 1229652 w 2709408"/>
                <a:gd name="connsiteY47" fmla="*/ 25394 h 3154509"/>
                <a:gd name="connsiteX48" fmla="*/ 1077252 w 2709408"/>
                <a:gd name="connsiteY48" fmla="*/ 25395 h 3154509"/>
                <a:gd name="connsiteX49" fmla="*/ 772452 w 2709408"/>
                <a:gd name="connsiteY49" fmla="*/ 25394 h 3154509"/>
                <a:gd name="connsiteX50" fmla="*/ 467652 w 2709408"/>
                <a:gd name="connsiteY50" fmla="*/ 25394 h 3154509"/>
                <a:gd name="connsiteX51" fmla="*/ 143188 w 2709408"/>
                <a:gd name="connsiteY51" fmla="*/ 27851 h 3154509"/>
                <a:gd name="connsiteX52" fmla="*/ 10452 w 2709408"/>
                <a:gd name="connsiteY52" fmla="*/ 25394 h 3154509"/>
                <a:gd name="connsiteX53" fmla="*/ 10452 w 2709408"/>
                <a:gd name="connsiteY53"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77251 w 2709408"/>
                <a:gd name="connsiteY12" fmla="*/ 2539995 h 3154509"/>
                <a:gd name="connsiteX13" fmla="*/ 1229651 w 2709408"/>
                <a:gd name="connsiteY13" fmla="*/ 2692395 h 3154509"/>
                <a:gd name="connsiteX14" fmla="*/ 1458251 w 2709408"/>
                <a:gd name="connsiteY14" fmla="*/ 2844795 h 3154509"/>
                <a:gd name="connsiteX15" fmla="*/ 1618027 w 2709408"/>
                <a:gd name="connsiteY15" fmla="*/ 2933283 h 3154509"/>
                <a:gd name="connsiteX16" fmla="*/ 1691769 w 2709408"/>
                <a:gd name="connsiteY16" fmla="*/ 3021774 h 3154509"/>
                <a:gd name="connsiteX17" fmla="*/ 1736014 w 2709408"/>
                <a:gd name="connsiteY17" fmla="*/ 3066019 h 3154509"/>
                <a:gd name="connsiteX18" fmla="*/ 1868750 w 2709408"/>
                <a:gd name="connsiteY18" fmla="*/ 3125012 h 3154509"/>
                <a:gd name="connsiteX19" fmla="*/ 2016234 w 2709408"/>
                <a:gd name="connsiteY19" fmla="*/ 3154509 h 3154509"/>
                <a:gd name="connsiteX20" fmla="*/ 2414440 w 2709408"/>
                <a:gd name="connsiteY20" fmla="*/ 3139761 h 3154509"/>
                <a:gd name="connsiteX21" fmla="*/ 2517679 w 2709408"/>
                <a:gd name="connsiteY21" fmla="*/ 3125012 h 3154509"/>
                <a:gd name="connsiteX22" fmla="*/ 2635666 w 2709408"/>
                <a:gd name="connsiteY22" fmla="*/ 3110264 h 3154509"/>
                <a:gd name="connsiteX23" fmla="*/ 2679911 w 2709408"/>
                <a:gd name="connsiteY23" fmla="*/ 3095516 h 3154509"/>
                <a:gd name="connsiteX24" fmla="*/ 2694659 w 2709408"/>
                <a:gd name="connsiteY24" fmla="*/ 3051270 h 3154509"/>
                <a:gd name="connsiteX25" fmla="*/ 2709408 w 2709408"/>
                <a:gd name="connsiteY25" fmla="*/ 2977528 h 3154509"/>
                <a:gd name="connsiteX26" fmla="*/ 2694659 w 2709408"/>
                <a:gd name="connsiteY26" fmla="*/ 2815296 h 3154509"/>
                <a:gd name="connsiteX27" fmla="*/ 2650414 w 2709408"/>
                <a:gd name="connsiteY27" fmla="*/ 2682561 h 3154509"/>
                <a:gd name="connsiteX28" fmla="*/ 2620918 w 2709408"/>
                <a:gd name="connsiteY28" fmla="*/ 2594070 h 3154509"/>
                <a:gd name="connsiteX29" fmla="*/ 2606169 w 2709408"/>
                <a:gd name="connsiteY29" fmla="*/ 2549825 h 3154509"/>
                <a:gd name="connsiteX30" fmla="*/ 2576672 w 2709408"/>
                <a:gd name="connsiteY30" fmla="*/ 2505580 h 3154509"/>
                <a:gd name="connsiteX31" fmla="*/ 2532427 w 2709408"/>
                <a:gd name="connsiteY31" fmla="*/ 2417090 h 3154509"/>
                <a:gd name="connsiteX32" fmla="*/ 2517679 w 2709408"/>
                <a:gd name="connsiteY32" fmla="*/ 2372845 h 3154509"/>
                <a:gd name="connsiteX33" fmla="*/ 2473434 w 2709408"/>
                <a:gd name="connsiteY33" fmla="*/ 2328599 h 3154509"/>
                <a:gd name="connsiteX34" fmla="*/ 2443937 w 2709408"/>
                <a:gd name="connsiteY34" fmla="*/ 2284354 h 3154509"/>
                <a:gd name="connsiteX35" fmla="*/ 2399692 w 2709408"/>
                <a:gd name="connsiteY35" fmla="*/ 2240109 h 3154509"/>
                <a:gd name="connsiteX36" fmla="*/ 2370195 w 2709408"/>
                <a:gd name="connsiteY36" fmla="*/ 2195864 h 3154509"/>
                <a:gd name="connsiteX37" fmla="*/ 2237459 w 2709408"/>
                <a:gd name="connsiteY37" fmla="*/ 2107374 h 3154509"/>
                <a:gd name="connsiteX38" fmla="*/ 2193214 w 2709408"/>
                <a:gd name="connsiteY38" fmla="*/ 2077877 h 3154509"/>
                <a:gd name="connsiteX39" fmla="*/ 2163718 w 2709408"/>
                <a:gd name="connsiteY39" fmla="*/ 2033632 h 3154509"/>
                <a:gd name="connsiteX40" fmla="*/ 1647524 w 2709408"/>
                <a:gd name="connsiteY40" fmla="*/ 1502690 h 3154509"/>
                <a:gd name="connsiteX41" fmla="*/ 1426298 w 2709408"/>
                <a:gd name="connsiteY41" fmla="*/ 1163477 h 3154509"/>
                <a:gd name="connsiteX42" fmla="*/ 1337808 w 2709408"/>
                <a:gd name="connsiteY42" fmla="*/ 1015993 h 3154509"/>
                <a:gd name="connsiteX43" fmla="*/ 1308311 w 2709408"/>
                <a:gd name="connsiteY43" fmla="*/ 898006 h 3154509"/>
                <a:gd name="connsiteX44" fmla="*/ 1264066 w 2709408"/>
                <a:gd name="connsiteY44" fmla="*/ 750522 h 3154509"/>
                <a:gd name="connsiteX45" fmla="*/ 1305852 w 2709408"/>
                <a:gd name="connsiteY45" fmla="*/ 482595 h 3154509"/>
                <a:gd name="connsiteX46" fmla="*/ 1305852 w 2709408"/>
                <a:gd name="connsiteY46" fmla="*/ 25395 h 3154509"/>
                <a:gd name="connsiteX47" fmla="*/ 1229652 w 2709408"/>
                <a:gd name="connsiteY47" fmla="*/ 25394 h 3154509"/>
                <a:gd name="connsiteX48" fmla="*/ 1077252 w 2709408"/>
                <a:gd name="connsiteY48" fmla="*/ 25395 h 3154509"/>
                <a:gd name="connsiteX49" fmla="*/ 772452 w 2709408"/>
                <a:gd name="connsiteY49" fmla="*/ 25394 h 3154509"/>
                <a:gd name="connsiteX50" fmla="*/ 467652 w 2709408"/>
                <a:gd name="connsiteY50" fmla="*/ 25394 h 3154509"/>
                <a:gd name="connsiteX51" fmla="*/ 143188 w 2709408"/>
                <a:gd name="connsiteY51" fmla="*/ 27851 h 3154509"/>
                <a:gd name="connsiteX52" fmla="*/ 10452 w 2709408"/>
                <a:gd name="connsiteY52" fmla="*/ 25394 h 3154509"/>
                <a:gd name="connsiteX53" fmla="*/ 10452 w 2709408"/>
                <a:gd name="connsiteY53"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77251 w 2709408"/>
                <a:gd name="connsiteY12" fmla="*/ 2539995 h 3154509"/>
                <a:gd name="connsiteX13" fmla="*/ 1229651 w 2709408"/>
                <a:gd name="connsiteY13" fmla="*/ 2692395 h 3154509"/>
                <a:gd name="connsiteX14" fmla="*/ 1229651 w 2709408"/>
                <a:gd name="connsiteY14" fmla="*/ 2768595 h 3154509"/>
                <a:gd name="connsiteX15" fmla="*/ 1458251 w 2709408"/>
                <a:gd name="connsiteY15" fmla="*/ 2844795 h 3154509"/>
                <a:gd name="connsiteX16" fmla="*/ 1618027 w 2709408"/>
                <a:gd name="connsiteY16" fmla="*/ 2933283 h 3154509"/>
                <a:gd name="connsiteX17" fmla="*/ 1691769 w 2709408"/>
                <a:gd name="connsiteY17" fmla="*/ 3021774 h 3154509"/>
                <a:gd name="connsiteX18" fmla="*/ 1736014 w 2709408"/>
                <a:gd name="connsiteY18" fmla="*/ 3066019 h 3154509"/>
                <a:gd name="connsiteX19" fmla="*/ 1868750 w 2709408"/>
                <a:gd name="connsiteY19" fmla="*/ 3125012 h 3154509"/>
                <a:gd name="connsiteX20" fmla="*/ 2016234 w 2709408"/>
                <a:gd name="connsiteY20" fmla="*/ 3154509 h 3154509"/>
                <a:gd name="connsiteX21" fmla="*/ 2414440 w 2709408"/>
                <a:gd name="connsiteY21" fmla="*/ 3139761 h 3154509"/>
                <a:gd name="connsiteX22" fmla="*/ 2517679 w 2709408"/>
                <a:gd name="connsiteY22" fmla="*/ 3125012 h 3154509"/>
                <a:gd name="connsiteX23" fmla="*/ 2635666 w 2709408"/>
                <a:gd name="connsiteY23" fmla="*/ 3110264 h 3154509"/>
                <a:gd name="connsiteX24" fmla="*/ 2679911 w 2709408"/>
                <a:gd name="connsiteY24" fmla="*/ 3095516 h 3154509"/>
                <a:gd name="connsiteX25" fmla="*/ 2694659 w 2709408"/>
                <a:gd name="connsiteY25" fmla="*/ 3051270 h 3154509"/>
                <a:gd name="connsiteX26" fmla="*/ 2709408 w 2709408"/>
                <a:gd name="connsiteY26" fmla="*/ 2977528 h 3154509"/>
                <a:gd name="connsiteX27" fmla="*/ 2694659 w 2709408"/>
                <a:gd name="connsiteY27" fmla="*/ 2815296 h 3154509"/>
                <a:gd name="connsiteX28" fmla="*/ 2650414 w 2709408"/>
                <a:gd name="connsiteY28" fmla="*/ 2682561 h 3154509"/>
                <a:gd name="connsiteX29" fmla="*/ 2620918 w 2709408"/>
                <a:gd name="connsiteY29" fmla="*/ 2594070 h 3154509"/>
                <a:gd name="connsiteX30" fmla="*/ 2606169 w 2709408"/>
                <a:gd name="connsiteY30" fmla="*/ 2549825 h 3154509"/>
                <a:gd name="connsiteX31" fmla="*/ 2576672 w 2709408"/>
                <a:gd name="connsiteY31" fmla="*/ 2505580 h 3154509"/>
                <a:gd name="connsiteX32" fmla="*/ 2532427 w 2709408"/>
                <a:gd name="connsiteY32" fmla="*/ 2417090 h 3154509"/>
                <a:gd name="connsiteX33" fmla="*/ 2517679 w 2709408"/>
                <a:gd name="connsiteY33" fmla="*/ 2372845 h 3154509"/>
                <a:gd name="connsiteX34" fmla="*/ 2473434 w 2709408"/>
                <a:gd name="connsiteY34" fmla="*/ 2328599 h 3154509"/>
                <a:gd name="connsiteX35" fmla="*/ 2443937 w 2709408"/>
                <a:gd name="connsiteY35" fmla="*/ 2284354 h 3154509"/>
                <a:gd name="connsiteX36" fmla="*/ 2399692 w 2709408"/>
                <a:gd name="connsiteY36" fmla="*/ 2240109 h 3154509"/>
                <a:gd name="connsiteX37" fmla="*/ 2370195 w 2709408"/>
                <a:gd name="connsiteY37" fmla="*/ 2195864 h 3154509"/>
                <a:gd name="connsiteX38" fmla="*/ 2237459 w 2709408"/>
                <a:gd name="connsiteY38" fmla="*/ 2107374 h 3154509"/>
                <a:gd name="connsiteX39" fmla="*/ 2193214 w 2709408"/>
                <a:gd name="connsiteY39" fmla="*/ 2077877 h 3154509"/>
                <a:gd name="connsiteX40" fmla="*/ 2163718 w 2709408"/>
                <a:gd name="connsiteY40" fmla="*/ 2033632 h 3154509"/>
                <a:gd name="connsiteX41" fmla="*/ 1647524 w 2709408"/>
                <a:gd name="connsiteY41" fmla="*/ 1502690 h 3154509"/>
                <a:gd name="connsiteX42" fmla="*/ 1426298 w 2709408"/>
                <a:gd name="connsiteY42" fmla="*/ 1163477 h 3154509"/>
                <a:gd name="connsiteX43" fmla="*/ 1337808 w 2709408"/>
                <a:gd name="connsiteY43" fmla="*/ 1015993 h 3154509"/>
                <a:gd name="connsiteX44" fmla="*/ 1308311 w 2709408"/>
                <a:gd name="connsiteY44" fmla="*/ 898006 h 3154509"/>
                <a:gd name="connsiteX45" fmla="*/ 1264066 w 2709408"/>
                <a:gd name="connsiteY45" fmla="*/ 750522 h 3154509"/>
                <a:gd name="connsiteX46" fmla="*/ 1305852 w 2709408"/>
                <a:gd name="connsiteY46" fmla="*/ 482595 h 3154509"/>
                <a:gd name="connsiteX47" fmla="*/ 1305852 w 2709408"/>
                <a:gd name="connsiteY47" fmla="*/ 25395 h 3154509"/>
                <a:gd name="connsiteX48" fmla="*/ 1229652 w 2709408"/>
                <a:gd name="connsiteY48" fmla="*/ 25394 h 3154509"/>
                <a:gd name="connsiteX49" fmla="*/ 1077252 w 2709408"/>
                <a:gd name="connsiteY49" fmla="*/ 25395 h 3154509"/>
                <a:gd name="connsiteX50" fmla="*/ 772452 w 2709408"/>
                <a:gd name="connsiteY50" fmla="*/ 25394 h 3154509"/>
                <a:gd name="connsiteX51" fmla="*/ 467652 w 2709408"/>
                <a:gd name="connsiteY51" fmla="*/ 25394 h 3154509"/>
                <a:gd name="connsiteX52" fmla="*/ 143188 w 2709408"/>
                <a:gd name="connsiteY52" fmla="*/ 27851 h 3154509"/>
                <a:gd name="connsiteX53" fmla="*/ 10452 w 2709408"/>
                <a:gd name="connsiteY53" fmla="*/ 25394 h 3154509"/>
                <a:gd name="connsiteX54" fmla="*/ 10452 w 2709408"/>
                <a:gd name="connsiteY54"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77251 w 2709408"/>
                <a:gd name="connsiteY12" fmla="*/ 2539995 h 3154509"/>
                <a:gd name="connsiteX13" fmla="*/ 1229651 w 2709408"/>
                <a:gd name="connsiteY13" fmla="*/ 2692395 h 3154509"/>
                <a:gd name="connsiteX14" fmla="*/ 1229651 w 2709408"/>
                <a:gd name="connsiteY14" fmla="*/ 2768595 h 3154509"/>
                <a:gd name="connsiteX15" fmla="*/ 1458251 w 2709408"/>
                <a:gd name="connsiteY15" fmla="*/ 2844795 h 3154509"/>
                <a:gd name="connsiteX16" fmla="*/ 1618027 w 2709408"/>
                <a:gd name="connsiteY16" fmla="*/ 2933283 h 3154509"/>
                <a:gd name="connsiteX17" fmla="*/ 1691769 w 2709408"/>
                <a:gd name="connsiteY17" fmla="*/ 3021774 h 3154509"/>
                <a:gd name="connsiteX18" fmla="*/ 1736014 w 2709408"/>
                <a:gd name="connsiteY18" fmla="*/ 3066019 h 3154509"/>
                <a:gd name="connsiteX19" fmla="*/ 1868750 w 2709408"/>
                <a:gd name="connsiteY19" fmla="*/ 3125012 h 3154509"/>
                <a:gd name="connsiteX20" fmla="*/ 2016234 w 2709408"/>
                <a:gd name="connsiteY20" fmla="*/ 3154509 h 3154509"/>
                <a:gd name="connsiteX21" fmla="*/ 2414440 w 2709408"/>
                <a:gd name="connsiteY21" fmla="*/ 3139761 h 3154509"/>
                <a:gd name="connsiteX22" fmla="*/ 2517679 w 2709408"/>
                <a:gd name="connsiteY22" fmla="*/ 3125012 h 3154509"/>
                <a:gd name="connsiteX23" fmla="*/ 2635666 w 2709408"/>
                <a:gd name="connsiteY23" fmla="*/ 3110264 h 3154509"/>
                <a:gd name="connsiteX24" fmla="*/ 2679911 w 2709408"/>
                <a:gd name="connsiteY24" fmla="*/ 3095516 h 3154509"/>
                <a:gd name="connsiteX25" fmla="*/ 2694659 w 2709408"/>
                <a:gd name="connsiteY25" fmla="*/ 3051270 h 3154509"/>
                <a:gd name="connsiteX26" fmla="*/ 2709408 w 2709408"/>
                <a:gd name="connsiteY26" fmla="*/ 2977528 h 3154509"/>
                <a:gd name="connsiteX27" fmla="*/ 2694659 w 2709408"/>
                <a:gd name="connsiteY27" fmla="*/ 2815296 h 3154509"/>
                <a:gd name="connsiteX28" fmla="*/ 2650414 w 2709408"/>
                <a:gd name="connsiteY28" fmla="*/ 2682561 h 3154509"/>
                <a:gd name="connsiteX29" fmla="*/ 2620918 w 2709408"/>
                <a:gd name="connsiteY29" fmla="*/ 2594070 h 3154509"/>
                <a:gd name="connsiteX30" fmla="*/ 2606169 w 2709408"/>
                <a:gd name="connsiteY30" fmla="*/ 2549825 h 3154509"/>
                <a:gd name="connsiteX31" fmla="*/ 2576672 w 2709408"/>
                <a:gd name="connsiteY31" fmla="*/ 2505580 h 3154509"/>
                <a:gd name="connsiteX32" fmla="*/ 2532427 w 2709408"/>
                <a:gd name="connsiteY32" fmla="*/ 2417090 h 3154509"/>
                <a:gd name="connsiteX33" fmla="*/ 2517679 w 2709408"/>
                <a:gd name="connsiteY33" fmla="*/ 2372845 h 3154509"/>
                <a:gd name="connsiteX34" fmla="*/ 2473434 w 2709408"/>
                <a:gd name="connsiteY34" fmla="*/ 2328599 h 3154509"/>
                <a:gd name="connsiteX35" fmla="*/ 2443937 w 2709408"/>
                <a:gd name="connsiteY35" fmla="*/ 2284354 h 3154509"/>
                <a:gd name="connsiteX36" fmla="*/ 2399692 w 2709408"/>
                <a:gd name="connsiteY36" fmla="*/ 2240109 h 3154509"/>
                <a:gd name="connsiteX37" fmla="*/ 2370195 w 2709408"/>
                <a:gd name="connsiteY37" fmla="*/ 2195864 h 3154509"/>
                <a:gd name="connsiteX38" fmla="*/ 2237459 w 2709408"/>
                <a:gd name="connsiteY38" fmla="*/ 2107374 h 3154509"/>
                <a:gd name="connsiteX39" fmla="*/ 2193214 w 2709408"/>
                <a:gd name="connsiteY39" fmla="*/ 2077877 h 3154509"/>
                <a:gd name="connsiteX40" fmla="*/ 2163718 w 2709408"/>
                <a:gd name="connsiteY40" fmla="*/ 2033632 h 3154509"/>
                <a:gd name="connsiteX41" fmla="*/ 1647524 w 2709408"/>
                <a:gd name="connsiteY41" fmla="*/ 1502690 h 3154509"/>
                <a:gd name="connsiteX42" fmla="*/ 1426298 w 2709408"/>
                <a:gd name="connsiteY42" fmla="*/ 1163477 h 3154509"/>
                <a:gd name="connsiteX43" fmla="*/ 1337808 w 2709408"/>
                <a:gd name="connsiteY43" fmla="*/ 1015993 h 3154509"/>
                <a:gd name="connsiteX44" fmla="*/ 1308311 w 2709408"/>
                <a:gd name="connsiteY44" fmla="*/ 898006 h 3154509"/>
                <a:gd name="connsiteX45" fmla="*/ 1264066 w 2709408"/>
                <a:gd name="connsiteY45" fmla="*/ 750522 h 3154509"/>
                <a:gd name="connsiteX46" fmla="*/ 1305852 w 2709408"/>
                <a:gd name="connsiteY46" fmla="*/ 482595 h 3154509"/>
                <a:gd name="connsiteX47" fmla="*/ 1305852 w 2709408"/>
                <a:gd name="connsiteY47" fmla="*/ 25395 h 3154509"/>
                <a:gd name="connsiteX48" fmla="*/ 1229652 w 2709408"/>
                <a:gd name="connsiteY48" fmla="*/ 25394 h 3154509"/>
                <a:gd name="connsiteX49" fmla="*/ 1077252 w 2709408"/>
                <a:gd name="connsiteY49" fmla="*/ 25395 h 3154509"/>
                <a:gd name="connsiteX50" fmla="*/ 772452 w 2709408"/>
                <a:gd name="connsiteY50" fmla="*/ 25394 h 3154509"/>
                <a:gd name="connsiteX51" fmla="*/ 467652 w 2709408"/>
                <a:gd name="connsiteY51" fmla="*/ 25394 h 3154509"/>
                <a:gd name="connsiteX52" fmla="*/ 143188 w 2709408"/>
                <a:gd name="connsiteY52" fmla="*/ 27851 h 3154509"/>
                <a:gd name="connsiteX53" fmla="*/ 10452 w 2709408"/>
                <a:gd name="connsiteY53" fmla="*/ 25394 h 3154509"/>
                <a:gd name="connsiteX54" fmla="*/ 10452 w 2709408"/>
                <a:gd name="connsiteY54"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77251 w 2709408"/>
                <a:gd name="connsiteY12" fmla="*/ 2539995 h 3154509"/>
                <a:gd name="connsiteX13" fmla="*/ 1229651 w 2709408"/>
                <a:gd name="connsiteY13" fmla="*/ 2768595 h 3154509"/>
                <a:gd name="connsiteX14" fmla="*/ 1458251 w 2709408"/>
                <a:gd name="connsiteY14" fmla="*/ 2844795 h 3154509"/>
                <a:gd name="connsiteX15" fmla="*/ 1618027 w 2709408"/>
                <a:gd name="connsiteY15" fmla="*/ 2933283 h 3154509"/>
                <a:gd name="connsiteX16" fmla="*/ 1691769 w 2709408"/>
                <a:gd name="connsiteY16" fmla="*/ 3021774 h 3154509"/>
                <a:gd name="connsiteX17" fmla="*/ 1736014 w 2709408"/>
                <a:gd name="connsiteY17" fmla="*/ 3066019 h 3154509"/>
                <a:gd name="connsiteX18" fmla="*/ 1868750 w 2709408"/>
                <a:gd name="connsiteY18" fmla="*/ 3125012 h 3154509"/>
                <a:gd name="connsiteX19" fmla="*/ 2016234 w 2709408"/>
                <a:gd name="connsiteY19" fmla="*/ 3154509 h 3154509"/>
                <a:gd name="connsiteX20" fmla="*/ 2414440 w 2709408"/>
                <a:gd name="connsiteY20" fmla="*/ 3139761 h 3154509"/>
                <a:gd name="connsiteX21" fmla="*/ 2517679 w 2709408"/>
                <a:gd name="connsiteY21" fmla="*/ 3125012 h 3154509"/>
                <a:gd name="connsiteX22" fmla="*/ 2635666 w 2709408"/>
                <a:gd name="connsiteY22" fmla="*/ 3110264 h 3154509"/>
                <a:gd name="connsiteX23" fmla="*/ 2679911 w 2709408"/>
                <a:gd name="connsiteY23" fmla="*/ 3095516 h 3154509"/>
                <a:gd name="connsiteX24" fmla="*/ 2694659 w 2709408"/>
                <a:gd name="connsiteY24" fmla="*/ 3051270 h 3154509"/>
                <a:gd name="connsiteX25" fmla="*/ 2709408 w 2709408"/>
                <a:gd name="connsiteY25" fmla="*/ 2977528 h 3154509"/>
                <a:gd name="connsiteX26" fmla="*/ 2694659 w 2709408"/>
                <a:gd name="connsiteY26" fmla="*/ 2815296 h 3154509"/>
                <a:gd name="connsiteX27" fmla="*/ 2650414 w 2709408"/>
                <a:gd name="connsiteY27" fmla="*/ 2682561 h 3154509"/>
                <a:gd name="connsiteX28" fmla="*/ 2620918 w 2709408"/>
                <a:gd name="connsiteY28" fmla="*/ 2594070 h 3154509"/>
                <a:gd name="connsiteX29" fmla="*/ 2606169 w 2709408"/>
                <a:gd name="connsiteY29" fmla="*/ 2549825 h 3154509"/>
                <a:gd name="connsiteX30" fmla="*/ 2576672 w 2709408"/>
                <a:gd name="connsiteY30" fmla="*/ 2505580 h 3154509"/>
                <a:gd name="connsiteX31" fmla="*/ 2532427 w 2709408"/>
                <a:gd name="connsiteY31" fmla="*/ 2417090 h 3154509"/>
                <a:gd name="connsiteX32" fmla="*/ 2517679 w 2709408"/>
                <a:gd name="connsiteY32" fmla="*/ 2372845 h 3154509"/>
                <a:gd name="connsiteX33" fmla="*/ 2473434 w 2709408"/>
                <a:gd name="connsiteY33" fmla="*/ 2328599 h 3154509"/>
                <a:gd name="connsiteX34" fmla="*/ 2443937 w 2709408"/>
                <a:gd name="connsiteY34" fmla="*/ 2284354 h 3154509"/>
                <a:gd name="connsiteX35" fmla="*/ 2399692 w 2709408"/>
                <a:gd name="connsiteY35" fmla="*/ 2240109 h 3154509"/>
                <a:gd name="connsiteX36" fmla="*/ 2370195 w 2709408"/>
                <a:gd name="connsiteY36" fmla="*/ 2195864 h 3154509"/>
                <a:gd name="connsiteX37" fmla="*/ 2237459 w 2709408"/>
                <a:gd name="connsiteY37" fmla="*/ 2107374 h 3154509"/>
                <a:gd name="connsiteX38" fmla="*/ 2193214 w 2709408"/>
                <a:gd name="connsiteY38" fmla="*/ 2077877 h 3154509"/>
                <a:gd name="connsiteX39" fmla="*/ 2163718 w 2709408"/>
                <a:gd name="connsiteY39" fmla="*/ 2033632 h 3154509"/>
                <a:gd name="connsiteX40" fmla="*/ 1647524 w 2709408"/>
                <a:gd name="connsiteY40" fmla="*/ 1502690 h 3154509"/>
                <a:gd name="connsiteX41" fmla="*/ 1426298 w 2709408"/>
                <a:gd name="connsiteY41" fmla="*/ 1163477 h 3154509"/>
                <a:gd name="connsiteX42" fmla="*/ 1337808 w 2709408"/>
                <a:gd name="connsiteY42" fmla="*/ 1015993 h 3154509"/>
                <a:gd name="connsiteX43" fmla="*/ 1308311 w 2709408"/>
                <a:gd name="connsiteY43" fmla="*/ 898006 h 3154509"/>
                <a:gd name="connsiteX44" fmla="*/ 1264066 w 2709408"/>
                <a:gd name="connsiteY44" fmla="*/ 750522 h 3154509"/>
                <a:gd name="connsiteX45" fmla="*/ 1305852 w 2709408"/>
                <a:gd name="connsiteY45" fmla="*/ 482595 h 3154509"/>
                <a:gd name="connsiteX46" fmla="*/ 1305852 w 2709408"/>
                <a:gd name="connsiteY46" fmla="*/ 25395 h 3154509"/>
                <a:gd name="connsiteX47" fmla="*/ 1229652 w 2709408"/>
                <a:gd name="connsiteY47" fmla="*/ 25394 h 3154509"/>
                <a:gd name="connsiteX48" fmla="*/ 1077252 w 2709408"/>
                <a:gd name="connsiteY48" fmla="*/ 25395 h 3154509"/>
                <a:gd name="connsiteX49" fmla="*/ 772452 w 2709408"/>
                <a:gd name="connsiteY49" fmla="*/ 25394 h 3154509"/>
                <a:gd name="connsiteX50" fmla="*/ 467652 w 2709408"/>
                <a:gd name="connsiteY50" fmla="*/ 25394 h 3154509"/>
                <a:gd name="connsiteX51" fmla="*/ 143188 w 2709408"/>
                <a:gd name="connsiteY51" fmla="*/ 27851 h 3154509"/>
                <a:gd name="connsiteX52" fmla="*/ 10452 w 2709408"/>
                <a:gd name="connsiteY52" fmla="*/ 25394 h 3154509"/>
                <a:gd name="connsiteX53" fmla="*/ 10452 w 2709408"/>
                <a:gd name="connsiteY53"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77251 w 2709408"/>
                <a:gd name="connsiteY12" fmla="*/ 2539995 h 3154509"/>
                <a:gd name="connsiteX13" fmla="*/ 1229651 w 2709408"/>
                <a:gd name="connsiteY13" fmla="*/ 2768595 h 3154509"/>
                <a:gd name="connsiteX14" fmla="*/ 1458251 w 2709408"/>
                <a:gd name="connsiteY14" fmla="*/ 2844795 h 3154509"/>
                <a:gd name="connsiteX15" fmla="*/ 1618027 w 2709408"/>
                <a:gd name="connsiteY15" fmla="*/ 2933283 h 3154509"/>
                <a:gd name="connsiteX16" fmla="*/ 1691769 w 2709408"/>
                <a:gd name="connsiteY16" fmla="*/ 3021774 h 3154509"/>
                <a:gd name="connsiteX17" fmla="*/ 1736014 w 2709408"/>
                <a:gd name="connsiteY17" fmla="*/ 3066019 h 3154509"/>
                <a:gd name="connsiteX18" fmla="*/ 1868750 w 2709408"/>
                <a:gd name="connsiteY18" fmla="*/ 3125012 h 3154509"/>
                <a:gd name="connsiteX19" fmla="*/ 2016234 w 2709408"/>
                <a:gd name="connsiteY19" fmla="*/ 3154509 h 3154509"/>
                <a:gd name="connsiteX20" fmla="*/ 2414440 w 2709408"/>
                <a:gd name="connsiteY20" fmla="*/ 3139761 h 3154509"/>
                <a:gd name="connsiteX21" fmla="*/ 2517679 w 2709408"/>
                <a:gd name="connsiteY21" fmla="*/ 3125012 h 3154509"/>
                <a:gd name="connsiteX22" fmla="*/ 2635666 w 2709408"/>
                <a:gd name="connsiteY22" fmla="*/ 3110264 h 3154509"/>
                <a:gd name="connsiteX23" fmla="*/ 2679911 w 2709408"/>
                <a:gd name="connsiteY23" fmla="*/ 3095516 h 3154509"/>
                <a:gd name="connsiteX24" fmla="*/ 2694659 w 2709408"/>
                <a:gd name="connsiteY24" fmla="*/ 3051270 h 3154509"/>
                <a:gd name="connsiteX25" fmla="*/ 2709408 w 2709408"/>
                <a:gd name="connsiteY25" fmla="*/ 2977528 h 3154509"/>
                <a:gd name="connsiteX26" fmla="*/ 2694659 w 2709408"/>
                <a:gd name="connsiteY26" fmla="*/ 2815296 h 3154509"/>
                <a:gd name="connsiteX27" fmla="*/ 2650414 w 2709408"/>
                <a:gd name="connsiteY27" fmla="*/ 2682561 h 3154509"/>
                <a:gd name="connsiteX28" fmla="*/ 2620918 w 2709408"/>
                <a:gd name="connsiteY28" fmla="*/ 2594070 h 3154509"/>
                <a:gd name="connsiteX29" fmla="*/ 2606169 w 2709408"/>
                <a:gd name="connsiteY29" fmla="*/ 2549825 h 3154509"/>
                <a:gd name="connsiteX30" fmla="*/ 2576672 w 2709408"/>
                <a:gd name="connsiteY30" fmla="*/ 2505580 h 3154509"/>
                <a:gd name="connsiteX31" fmla="*/ 2532427 w 2709408"/>
                <a:gd name="connsiteY31" fmla="*/ 2417090 h 3154509"/>
                <a:gd name="connsiteX32" fmla="*/ 2517679 w 2709408"/>
                <a:gd name="connsiteY32" fmla="*/ 2372845 h 3154509"/>
                <a:gd name="connsiteX33" fmla="*/ 2473434 w 2709408"/>
                <a:gd name="connsiteY33" fmla="*/ 2328599 h 3154509"/>
                <a:gd name="connsiteX34" fmla="*/ 2443937 w 2709408"/>
                <a:gd name="connsiteY34" fmla="*/ 2284354 h 3154509"/>
                <a:gd name="connsiteX35" fmla="*/ 2399692 w 2709408"/>
                <a:gd name="connsiteY35" fmla="*/ 2240109 h 3154509"/>
                <a:gd name="connsiteX36" fmla="*/ 2370195 w 2709408"/>
                <a:gd name="connsiteY36" fmla="*/ 2195864 h 3154509"/>
                <a:gd name="connsiteX37" fmla="*/ 2237459 w 2709408"/>
                <a:gd name="connsiteY37" fmla="*/ 2107374 h 3154509"/>
                <a:gd name="connsiteX38" fmla="*/ 2193214 w 2709408"/>
                <a:gd name="connsiteY38" fmla="*/ 2077877 h 3154509"/>
                <a:gd name="connsiteX39" fmla="*/ 2163718 w 2709408"/>
                <a:gd name="connsiteY39" fmla="*/ 2033632 h 3154509"/>
                <a:gd name="connsiteX40" fmla="*/ 1647524 w 2709408"/>
                <a:gd name="connsiteY40" fmla="*/ 1502690 h 3154509"/>
                <a:gd name="connsiteX41" fmla="*/ 1426298 w 2709408"/>
                <a:gd name="connsiteY41" fmla="*/ 1163477 h 3154509"/>
                <a:gd name="connsiteX42" fmla="*/ 1337808 w 2709408"/>
                <a:gd name="connsiteY42" fmla="*/ 1015993 h 3154509"/>
                <a:gd name="connsiteX43" fmla="*/ 1308311 w 2709408"/>
                <a:gd name="connsiteY43" fmla="*/ 898006 h 3154509"/>
                <a:gd name="connsiteX44" fmla="*/ 1264066 w 2709408"/>
                <a:gd name="connsiteY44" fmla="*/ 750522 h 3154509"/>
                <a:gd name="connsiteX45" fmla="*/ 1305852 w 2709408"/>
                <a:gd name="connsiteY45" fmla="*/ 482595 h 3154509"/>
                <a:gd name="connsiteX46" fmla="*/ 1305852 w 2709408"/>
                <a:gd name="connsiteY46" fmla="*/ 25395 h 3154509"/>
                <a:gd name="connsiteX47" fmla="*/ 1229652 w 2709408"/>
                <a:gd name="connsiteY47" fmla="*/ 25394 h 3154509"/>
                <a:gd name="connsiteX48" fmla="*/ 1077252 w 2709408"/>
                <a:gd name="connsiteY48" fmla="*/ 25395 h 3154509"/>
                <a:gd name="connsiteX49" fmla="*/ 772452 w 2709408"/>
                <a:gd name="connsiteY49" fmla="*/ 25394 h 3154509"/>
                <a:gd name="connsiteX50" fmla="*/ 467652 w 2709408"/>
                <a:gd name="connsiteY50" fmla="*/ 25394 h 3154509"/>
                <a:gd name="connsiteX51" fmla="*/ 143188 w 2709408"/>
                <a:gd name="connsiteY51" fmla="*/ 27851 h 3154509"/>
                <a:gd name="connsiteX52" fmla="*/ 10452 w 2709408"/>
                <a:gd name="connsiteY52" fmla="*/ 25394 h 3154509"/>
                <a:gd name="connsiteX53" fmla="*/ 10452 w 2709408"/>
                <a:gd name="connsiteY53"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77251 w 2709408"/>
                <a:gd name="connsiteY12" fmla="*/ 2539995 h 3154509"/>
                <a:gd name="connsiteX13" fmla="*/ 1229651 w 2709408"/>
                <a:gd name="connsiteY13" fmla="*/ 2768595 h 3154509"/>
                <a:gd name="connsiteX14" fmla="*/ 1618027 w 2709408"/>
                <a:gd name="connsiteY14" fmla="*/ 2933283 h 3154509"/>
                <a:gd name="connsiteX15" fmla="*/ 1691769 w 2709408"/>
                <a:gd name="connsiteY15" fmla="*/ 3021774 h 3154509"/>
                <a:gd name="connsiteX16" fmla="*/ 1736014 w 2709408"/>
                <a:gd name="connsiteY16" fmla="*/ 3066019 h 3154509"/>
                <a:gd name="connsiteX17" fmla="*/ 1868750 w 2709408"/>
                <a:gd name="connsiteY17" fmla="*/ 3125012 h 3154509"/>
                <a:gd name="connsiteX18" fmla="*/ 2016234 w 2709408"/>
                <a:gd name="connsiteY18" fmla="*/ 3154509 h 3154509"/>
                <a:gd name="connsiteX19" fmla="*/ 2414440 w 2709408"/>
                <a:gd name="connsiteY19" fmla="*/ 3139761 h 3154509"/>
                <a:gd name="connsiteX20" fmla="*/ 2517679 w 2709408"/>
                <a:gd name="connsiteY20" fmla="*/ 3125012 h 3154509"/>
                <a:gd name="connsiteX21" fmla="*/ 2635666 w 2709408"/>
                <a:gd name="connsiteY21" fmla="*/ 3110264 h 3154509"/>
                <a:gd name="connsiteX22" fmla="*/ 2679911 w 2709408"/>
                <a:gd name="connsiteY22" fmla="*/ 3095516 h 3154509"/>
                <a:gd name="connsiteX23" fmla="*/ 2694659 w 2709408"/>
                <a:gd name="connsiteY23" fmla="*/ 3051270 h 3154509"/>
                <a:gd name="connsiteX24" fmla="*/ 2709408 w 2709408"/>
                <a:gd name="connsiteY24" fmla="*/ 2977528 h 3154509"/>
                <a:gd name="connsiteX25" fmla="*/ 2694659 w 2709408"/>
                <a:gd name="connsiteY25" fmla="*/ 2815296 h 3154509"/>
                <a:gd name="connsiteX26" fmla="*/ 2650414 w 2709408"/>
                <a:gd name="connsiteY26" fmla="*/ 2682561 h 3154509"/>
                <a:gd name="connsiteX27" fmla="*/ 2620918 w 2709408"/>
                <a:gd name="connsiteY27" fmla="*/ 2594070 h 3154509"/>
                <a:gd name="connsiteX28" fmla="*/ 2606169 w 2709408"/>
                <a:gd name="connsiteY28" fmla="*/ 2549825 h 3154509"/>
                <a:gd name="connsiteX29" fmla="*/ 2576672 w 2709408"/>
                <a:gd name="connsiteY29" fmla="*/ 2505580 h 3154509"/>
                <a:gd name="connsiteX30" fmla="*/ 2532427 w 2709408"/>
                <a:gd name="connsiteY30" fmla="*/ 2417090 h 3154509"/>
                <a:gd name="connsiteX31" fmla="*/ 2517679 w 2709408"/>
                <a:gd name="connsiteY31" fmla="*/ 2372845 h 3154509"/>
                <a:gd name="connsiteX32" fmla="*/ 2473434 w 2709408"/>
                <a:gd name="connsiteY32" fmla="*/ 2328599 h 3154509"/>
                <a:gd name="connsiteX33" fmla="*/ 2443937 w 2709408"/>
                <a:gd name="connsiteY33" fmla="*/ 2284354 h 3154509"/>
                <a:gd name="connsiteX34" fmla="*/ 2399692 w 2709408"/>
                <a:gd name="connsiteY34" fmla="*/ 2240109 h 3154509"/>
                <a:gd name="connsiteX35" fmla="*/ 2370195 w 2709408"/>
                <a:gd name="connsiteY35" fmla="*/ 2195864 h 3154509"/>
                <a:gd name="connsiteX36" fmla="*/ 2237459 w 2709408"/>
                <a:gd name="connsiteY36" fmla="*/ 2107374 h 3154509"/>
                <a:gd name="connsiteX37" fmla="*/ 2193214 w 2709408"/>
                <a:gd name="connsiteY37" fmla="*/ 2077877 h 3154509"/>
                <a:gd name="connsiteX38" fmla="*/ 2163718 w 2709408"/>
                <a:gd name="connsiteY38" fmla="*/ 2033632 h 3154509"/>
                <a:gd name="connsiteX39" fmla="*/ 1647524 w 2709408"/>
                <a:gd name="connsiteY39" fmla="*/ 1502690 h 3154509"/>
                <a:gd name="connsiteX40" fmla="*/ 1426298 w 2709408"/>
                <a:gd name="connsiteY40" fmla="*/ 1163477 h 3154509"/>
                <a:gd name="connsiteX41" fmla="*/ 1337808 w 2709408"/>
                <a:gd name="connsiteY41" fmla="*/ 1015993 h 3154509"/>
                <a:gd name="connsiteX42" fmla="*/ 1308311 w 2709408"/>
                <a:gd name="connsiteY42" fmla="*/ 898006 h 3154509"/>
                <a:gd name="connsiteX43" fmla="*/ 1264066 w 2709408"/>
                <a:gd name="connsiteY43" fmla="*/ 750522 h 3154509"/>
                <a:gd name="connsiteX44" fmla="*/ 1305852 w 2709408"/>
                <a:gd name="connsiteY44" fmla="*/ 482595 h 3154509"/>
                <a:gd name="connsiteX45" fmla="*/ 1305852 w 2709408"/>
                <a:gd name="connsiteY45" fmla="*/ 25395 h 3154509"/>
                <a:gd name="connsiteX46" fmla="*/ 1229652 w 2709408"/>
                <a:gd name="connsiteY46" fmla="*/ 25394 h 3154509"/>
                <a:gd name="connsiteX47" fmla="*/ 1077252 w 2709408"/>
                <a:gd name="connsiteY47" fmla="*/ 25395 h 3154509"/>
                <a:gd name="connsiteX48" fmla="*/ 772452 w 2709408"/>
                <a:gd name="connsiteY48" fmla="*/ 25394 h 3154509"/>
                <a:gd name="connsiteX49" fmla="*/ 467652 w 2709408"/>
                <a:gd name="connsiteY49" fmla="*/ 25394 h 3154509"/>
                <a:gd name="connsiteX50" fmla="*/ 143188 w 2709408"/>
                <a:gd name="connsiteY50" fmla="*/ 27851 h 3154509"/>
                <a:gd name="connsiteX51" fmla="*/ 10452 w 2709408"/>
                <a:gd name="connsiteY51" fmla="*/ 25394 h 3154509"/>
                <a:gd name="connsiteX52" fmla="*/ 10452 w 2709408"/>
                <a:gd name="connsiteY52"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77251 w 2709408"/>
                <a:gd name="connsiteY12" fmla="*/ 2539995 h 3154509"/>
                <a:gd name="connsiteX13" fmla="*/ 1229651 w 2709408"/>
                <a:gd name="connsiteY13" fmla="*/ 2768595 h 3154509"/>
                <a:gd name="connsiteX14" fmla="*/ 1691769 w 2709408"/>
                <a:gd name="connsiteY14" fmla="*/ 3021774 h 3154509"/>
                <a:gd name="connsiteX15" fmla="*/ 1736014 w 2709408"/>
                <a:gd name="connsiteY15" fmla="*/ 3066019 h 3154509"/>
                <a:gd name="connsiteX16" fmla="*/ 1868750 w 2709408"/>
                <a:gd name="connsiteY16" fmla="*/ 3125012 h 3154509"/>
                <a:gd name="connsiteX17" fmla="*/ 2016234 w 2709408"/>
                <a:gd name="connsiteY17" fmla="*/ 3154509 h 3154509"/>
                <a:gd name="connsiteX18" fmla="*/ 2414440 w 2709408"/>
                <a:gd name="connsiteY18" fmla="*/ 3139761 h 3154509"/>
                <a:gd name="connsiteX19" fmla="*/ 2517679 w 2709408"/>
                <a:gd name="connsiteY19" fmla="*/ 3125012 h 3154509"/>
                <a:gd name="connsiteX20" fmla="*/ 2635666 w 2709408"/>
                <a:gd name="connsiteY20" fmla="*/ 3110264 h 3154509"/>
                <a:gd name="connsiteX21" fmla="*/ 2679911 w 2709408"/>
                <a:gd name="connsiteY21" fmla="*/ 3095516 h 3154509"/>
                <a:gd name="connsiteX22" fmla="*/ 2694659 w 2709408"/>
                <a:gd name="connsiteY22" fmla="*/ 3051270 h 3154509"/>
                <a:gd name="connsiteX23" fmla="*/ 2709408 w 2709408"/>
                <a:gd name="connsiteY23" fmla="*/ 2977528 h 3154509"/>
                <a:gd name="connsiteX24" fmla="*/ 2694659 w 2709408"/>
                <a:gd name="connsiteY24" fmla="*/ 2815296 h 3154509"/>
                <a:gd name="connsiteX25" fmla="*/ 2650414 w 2709408"/>
                <a:gd name="connsiteY25" fmla="*/ 2682561 h 3154509"/>
                <a:gd name="connsiteX26" fmla="*/ 2620918 w 2709408"/>
                <a:gd name="connsiteY26" fmla="*/ 2594070 h 3154509"/>
                <a:gd name="connsiteX27" fmla="*/ 2606169 w 2709408"/>
                <a:gd name="connsiteY27" fmla="*/ 2549825 h 3154509"/>
                <a:gd name="connsiteX28" fmla="*/ 2576672 w 2709408"/>
                <a:gd name="connsiteY28" fmla="*/ 2505580 h 3154509"/>
                <a:gd name="connsiteX29" fmla="*/ 2532427 w 2709408"/>
                <a:gd name="connsiteY29" fmla="*/ 2417090 h 3154509"/>
                <a:gd name="connsiteX30" fmla="*/ 2517679 w 2709408"/>
                <a:gd name="connsiteY30" fmla="*/ 2372845 h 3154509"/>
                <a:gd name="connsiteX31" fmla="*/ 2473434 w 2709408"/>
                <a:gd name="connsiteY31" fmla="*/ 2328599 h 3154509"/>
                <a:gd name="connsiteX32" fmla="*/ 2443937 w 2709408"/>
                <a:gd name="connsiteY32" fmla="*/ 2284354 h 3154509"/>
                <a:gd name="connsiteX33" fmla="*/ 2399692 w 2709408"/>
                <a:gd name="connsiteY33" fmla="*/ 2240109 h 3154509"/>
                <a:gd name="connsiteX34" fmla="*/ 2370195 w 2709408"/>
                <a:gd name="connsiteY34" fmla="*/ 2195864 h 3154509"/>
                <a:gd name="connsiteX35" fmla="*/ 2237459 w 2709408"/>
                <a:gd name="connsiteY35" fmla="*/ 2107374 h 3154509"/>
                <a:gd name="connsiteX36" fmla="*/ 2193214 w 2709408"/>
                <a:gd name="connsiteY36" fmla="*/ 2077877 h 3154509"/>
                <a:gd name="connsiteX37" fmla="*/ 2163718 w 2709408"/>
                <a:gd name="connsiteY37" fmla="*/ 2033632 h 3154509"/>
                <a:gd name="connsiteX38" fmla="*/ 1647524 w 2709408"/>
                <a:gd name="connsiteY38" fmla="*/ 1502690 h 3154509"/>
                <a:gd name="connsiteX39" fmla="*/ 1426298 w 2709408"/>
                <a:gd name="connsiteY39" fmla="*/ 1163477 h 3154509"/>
                <a:gd name="connsiteX40" fmla="*/ 1337808 w 2709408"/>
                <a:gd name="connsiteY40" fmla="*/ 1015993 h 3154509"/>
                <a:gd name="connsiteX41" fmla="*/ 1308311 w 2709408"/>
                <a:gd name="connsiteY41" fmla="*/ 898006 h 3154509"/>
                <a:gd name="connsiteX42" fmla="*/ 1264066 w 2709408"/>
                <a:gd name="connsiteY42" fmla="*/ 750522 h 3154509"/>
                <a:gd name="connsiteX43" fmla="*/ 1305852 w 2709408"/>
                <a:gd name="connsiteY43" fmla="*/ 482595 h 3154509"/>
                <a:gd name="connsiteX44" fmla="*/ 1305852 w 2709408"/>
                <a:gd name="connsiteY44" fmla="*/ 25395 h 3154509"/>
                <a:gd name="connsiteX45" fmla="*/ 1229652 w 2709408"/>
                <a:gd name="connsiteY45" fmla="*/ 25394 h 3154509"/>
                <a:gd name="connsiteX46" fmla="*/ 1077252 w 2709408"/>
                <a:gd name="connsiteY46" fmla="*/ 25395 h 3154509"/>
                <a:gd name="connsiteX47" fmla="*/ 772452 w 2709408"/>
                <a:gd name="connsiteY47" fmla="*/ 25394 h 3154509"/>
                <a:gd name="connsiteX48" fmla="*/ 467652 w 2709408"/>
                <a:gd name="connsiteY48" fmla="*/ 25394 h 3154509"/>
                <a:gd name="connsiteX49" fmla="*/ 143188 w 2709408"/>
                <a:gd name="connsiteY49" fmla="*/ 27851 h 3154509"/>
                <a:gd name="connsiteX50" fmla="*/ 10452 w 2709408"/>
                <a:gd name="connsiteY50" fmla="*/ 25394 h 3154509"/>
                <a:gd name="connsiteX51" fmla="*/ 10452 w 2709408"/>
                <a:gd name="connsiteY51"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77251 w 2709408"/>
                <a:gd name="connsiteY12" fmla="*/ 2539995 h 3154509"/>
                <a:gd name="connsiteX13" fmla="*/ 1229651 w 2709408"/>
                <a:gd name="connsiteY13" fmla="*/ 2768595 h 3154509"/>
                <a:gd name="connsiteX14" fmla="*/ 1736014 w 2709408"/>
                <a:gd name="connsiteY14" fmla="*/ 3066019 h 3154509"/>
                <a:gd name="connsiteX15" fmla="*/ 1868750 w 2709408"/>
                <a:gd name="connsiteY15" fmla="*/ 3125012 h 3154509"/>
                <a:gd name="connsiteX16" fmla="*/ 2016234 w 2709408"/>
                <a:gd name="connsiteY16" fmla="*/ 3154509 h 3154509"/>
                <a:gd name="connsiteX17" fmla="*/ 2414440 w 2709408"/>
                <a:gd name="connsiteY17" fmla="*/ 3139761 h 3154509"/>
                <a:gd name="connsiteX18" fmla="*/ 2517679 w 2709408"/>
                <a:gd name="connsiteY18" fmla="*/ 3125012 h 3154509"/>
                <a:gd name="connsiteX19" fmla="*/ 2635666 w 2709408"/>
                <a:gd name="connsiteY19" fmla="*/ 3110264 h 3154509"/>
                <a:gd name="connsiteX20" fmla="*/ 2679911 w 2709408"/>
                <a:gd name="connsiteY20" fmla="*/ 3095516 h 3154509"/>
                <a:gd name="connsiteX21" fmla="*/ 2694659 w 2709408"/>
                <a:gd name="connsiteY21" fmla="*/ 3051270 h 3154509"/>
                <a:gd name="connsiteX22" fmla="*/ 2709408 w 2709408"/>
                <a:gd name="connsiteY22" fmla="*/ 2977528 h 3154509"/>
                <a:gd name="connsiteX23" fmla="*/ 2694659 w 2709408"/>
                <a:gd name="connsiteY23" fmla="*/ 2815296 h 3154509"/>
                <a:gd name="connsiteX24" fmla="*/ 2650414 w 2709408"/>
                <a:gd name="connsiteY24" fmla="*/ 2682561 h 3154509"/>
                <a:gd name="connsiteX25" fmla="*/ 2620918 w 2709408"/>
                <a:gd name="connsiteY25" fmla="*/ 2594070 h 3154509"/>
                <a:gd name="connsiteX26" fmla="*/ 2606169 w 2709408"/>
                <a:gd name="connsiteY26" fmla="*/ 2549825 h 3154509"/>
                <a:gd name="connsiteX27" fmla="*/ 2576672 w 2709408"/>
                <a:gd name="connsiteY27" fmla="*/ 2505580 h 3154509"/>
                <a:gd name="connsiteX28" fmla="*/ 2532427 w 2709408"/>
                <a:gd name="connsiteY28" fmla="*/ 2417090 h 3154509"/>
                <a:gd name="connsiteX29" fmla="*/ 2517679 w 2709408"/>
                <a:gd name="connsiteY29" fmla="*/ 2372845 h 3154509"/>
                <a:gd name="connsiteX30" fmla="*/ 2473434 w 2709408"/>
                <a:gd name="connsiteY30" fmla="*/ 2328599 h 3154509"/>
                <a:gd name="connsiteX31" fmla="*/ 2443937 w 2709408"/>
                <a:gd name="connsiteY31" fmla="*/ 2284354 h 3154509"/>
                <a:gd name="connsiteX32" fmla="*/ 2399692 w 2709408"/>
                <a:gd name="connsiteY32" fmla="*/ 2240109 h 3154509"/>
                <a:gd name="connsiteX33" fmla="*/ 2370195 w 2709408"/>
                <a:gd name="connsiteY33" fmla="*/ 2195864 h 3154509"/>
                <a:gd name="connsiteX34" fmla="*/ 2237459 w 2709408"/>
                <a:gd name="connsiteY34" fmla="*/ 2107374 h 3154509"/>
                <a:gd name="connsiteX35" fmla="*/ 2193214 w 2709408"/>
                <a:gd name="connsiteY35" fmla="*/ 2077877 h 3154509"/>
                <a:gd name="connsiteX36" fmla="*/ 2163718 w 2709408"/>
                <a:gd name="connsiteY36" fmla="*/ 2033632 h 3154509"/>
                <a:gd name="connsiteX37" fmla="*/ 1647524 w 2709408"/>
                <a:gd name="connsiteY37" fmla="*/ 1502690 h 3154509"/>
                <a:gd name="connsiteX38" fmla="*/ 1426298 w 2709408"/>
                <a:gd name="connsiteY38" fmla="*/ 1163477 h 3154509"/>
                <a:gd name="connsiteX39" fmla="*/ 1337808 w 2709408"/>
                <a:gd name="connsiteY39" fmla="*/ 1015993 h 3154509"/>
                <a:gd name="connsiteX40" fmla="*/ 1308311 w 2709408"/>
                <a:gd name="connsiteY40" fmla="*/ 898006 h 3154509"/>
                <a:gd name="connsiteX41" fmla="*/ 1264066 w 2709408"/>
                <a:gd name="connsiteY41" fmla="*/ 750522 h 3154509"/>
                <a:gd name="connsiteX42" fmla="*/ 1305852 w 2709408"/>
                <a:gd name="connsiteY42" fmla="*/ 482595 h 3154509"/>
                <a:gd name="connsiteX43" fmla="*/ 1305852 w 2709408"/>
                <a:gd name="connsiteY43" fmla="*/ 25395 h 3154509"/>
                <a:gd name="connsiteX44" fmla="*/ 1229652 w 2709408"/>
                <a:gd name="connsiteY44" fmla="*/ 25394 h 3154509"/>
                <a:gd name="connsiteX45" fmla="*/ 1077252 w 2709408"/>
                <a:gd name="connsiteY45" fmla="*/ 25395 h 3154509"/>
                <a:gd name="connsiteX46" fmla="*/ 772452 w 2709408"/>
                <a:gd name="connsiteY46" fmla="*/ 25394 h 3154509"/>
                <a:gd name="connsiteX47" fmla="*/ 467652 w 2709408"/>
                <a:gd name="connsiteY47" fmla="*/ 25394 h 3154509"/>
                <a:gd name="connsiteX48" fmla="*/ 143188 w 2709408"/>
                <a:gd name="connsiteY48" fmla="*/ 27851 h 3154509"/>
                <a:gd name="connsiteX49" fmla="*/ 10452 w 2709408"/>
                <a:gd name="connsiteY49" fmla="*/ 25394 h 3154509"/>
                <a:gd name="connsiteX50" fmla="*/ 10452 w 2709408"/>
                <a:gd name="connsiteY50"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77251 w 2709408"/>
                <a:gd name="connsiteY12" fmla="*/ 2539995 h 3154509"/>
                <a:gd name="connsiteX13" fmla="*/ 1229651 w 2709408"/>
                <a:gd name="connsiteY13" fmla="*/ 2768595 h 3154509"/>
                <a:gd name="connsiteX14" fmla="*/ 1736014 w 2709408"/>
                <a:gd name="connsiteY14" fmla="*/ 3066019 h 3154509"/>
                <a:gd name="connsiteX15" fmla="*/ 1868750 w 2709408"/>
                <a:gd name="connsiteY15" fmla="*/ 3125012 h 3154509"/>
                <a:gd name="connsiteX16" fmla="*/ 2016234 w 2709408"/>
                <a:gd name="connsiteY16" fmla="*/ 3154509 h 3154509"/>
                <a:gd name="connsiteX17" fmla="*/ 2414440 w 2709408"/>
                <a:gd name="connsiteY17" fmla="*/ 3139761 h 3154509"/>
                <a:gd name="connsiteX18" fmla="*/ 2517679 w 2709408"/>
                <a:gd name="connsiteY18" fmla="*/ 3125012 h 3154509"/>
                <a:gd name="connsiteX19" fmla="*/ 2635666 w 2709408"/>
                <a:gd name="connsiteY19" fmla="*/ 3110264 h 3154509"/>
                <a:gd name="connsiteX20" fmla="*/ 2679911 w 2709408"/>
                <a:gd name="connsiteY20" fmla="*/ 3095516 h 3154509"/>
                <a:gd name="connsiteX21" fmla="*/ 2694659 w 2709408"/>
                <a:gd name="connsiteY21" fmla="*/ 3051270 h 3154509"/>
                <a:gd name="connsiteX22" fmla="*/ 2709408 w 2709408"/>
                <a:gd name="connsiteY22" fmla="*/ 2977528 h 3154509"/>
                <a:gd name="connsiteX23" fmla="*/ 2694659 w 2709408"/>
                <a:gd name="connsiteY23" fmla="*/ 2815296 h 3154509"/>
                <a:gd name="connsiteX24" fmla="*/ 2650414 w 2709408"/>
                <a:gd name="connsiteY24" fmla="*/ 2682561 h 3154509"/>
                <a:gd name="connsiteX25" fmla="*/ 2620918 w 2709408"/>
                <a:gd name="connsiteY25" fmla="*/ 2594070 h 3154509"/>
                <a:gd name="connsiteX26" fmla="*/ 2606169 w 2709408"/>
                <a:gd name="connsiteY26" fmla="*/ 2549825 h 3154509"/>
                <a:gd name="connsiteX27" fmla="*/ 2576672 w 2709408"/>
                <a:gd name="connsiteY27" fmla="*/ 2505580 h 3154509"/>
                <a:gd name="connsiteX28" fmla="*/ 2532427 w 2709408"/>
                <a:gd name="connsiteY28" fmla="*/ 2417090 h 3154509"/>
                <a:gd name="connsiteX29" fmla="*/ 2517679 w 2709408"/>
                <a:gd name="connsiteY29" fmla="*/ 2372845 h 3154509"/>
                <a:gd name="connsiteX30" fmla="*/ 2473434 w 2709408"/>
                <a:gd name="connsiteY30" fmla="*/ 2328599 h 3154509"/>
                <a:gd name="connsiteX31" fmla="*/ 2443937 w 2709408"/>
                <a:gd name="connsiteY31" fmla="*/ 2284354 h 3154509"/>
                <a:gd name="connsiteX32" fmla="*/ 2399692 w 2709408"/>
                <a:gd name="connsiteY32" fmla="*/ 2240109 h 3154509"/>
                <a:gd name="connsiteX33" fmla="*/ 2370195 w 2709408"/>
                <a:gd name="connsiteY33" fmla="*/ 2195864 h 3154509"/>
                <a:gd name="connsiteX34" fmla="*/ 2237459 w 2709408"/>
                <a:gd name="connsiteY34" fmla="*/ 2107374 h 3154509"/>
                <a:gd name="connsiteX35" fmla="*/ 2163718 w 2709408"/>
                <a:gd name="connsiteY35" fmla="*/ 2033632 h 3154509"/>
                <a:gd name="connsiteX36" fmla="*/ 1647524 w 2709408"/>
                <a:gd name="connsiteY36" fmla="*/ 1502690 h 3154509"/>
                <a:gd name="connsiteX37" fmla="*/ 1426298 w 2709408"/>
                <a:gd name="connsiteY37" fmla="*/ 1163477 h 3154509"/>
                <a:gd name="connsiteX38" fmla="*/ 1337808 w 2709408"/>
                <a:gd name="connsiteY38" fmla="*/ 1015993 h 3154509"/>
                <a:gd name="connsiteX39" fmla="*/ 1308311 w 2709408"/>
                <a:gd name="connsiteY39" fmla="*/ 898006 h 3154509"/>
                <a:gd name="connsiteX40" fmla="*/ 1264066 w 2709408"/>
                <a:gd name="connsiteY40" fmla="*/ 750522 h 3154509"/>
                <a:gd name="connsiteX41" fmla="*/ 1305852 w 2709408"/>
                <a:gd name="connsiteY41" fmla="*/ 482595 h 3154509"/>
                <a:gd name="connsiteX42" fmla="*/ 1305852 w 2709408"/>
                <a:gd name="connsiteY42" fmla="*/ 25395 h 3154509"/>
                <a:gd name="connsiteX43" fmla="*/ 1229652 w 2709408"/>
                <a:gd name="connsiteY43" fmla="*/ 25394 h 3154509"/>
                <a:gd name="connsiteX44" fmla="*/ 1077252 w 2709408"/>
                <a:gd name="connsiteY44" fmla="*/ 25395 h 3154509"/>
                <a:gd name="connsiteX45" fmla="*/ 772452 w 2709408"/>
                <a:gd name="connsiteY45" fmla="*/ 25394 h 3154509"/>
                <a:gd name="connsiteX46" fmla="*/ 467652 w 2709408"/>
                <a:gd name="connsiteY46" fmla="*/ 25394 h 3154509"/>
                <a:gd name="connsiteX47" fmla="*/ 143188 w 2709408"/>
                <a:gd name="connsiteY47" fmla="*/ 27851 h 3154509"/>
                <a:gd name="connsiteX48" fmla="*/ 10452 w 2709408"/>
                <a:gd name="connsiteY48" fmla="*/ 25394 h 3154509"/>
                <a:gd name="connsiteX49" fmla="*/ 10452 w 2709408"/>
                <a:gd name="connsiteY49"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77251 w 2709408"/>
                <a:gd name="connsiteY12" fmla="*/ 2539995 h 3154509"/>
                <a:gd name="connsiteX13" fmla="*/ 1229651 w 2709408"/>
                <a:gd name="connsiteY13" fmla="*/ 2768595 h 3154509"/>
                <a:gd name="connsiteX14" fmla="*/ 1736014 w 2709408"/>
                <a:gd name="connsiteY14" fmla="*/ 3066019 h 3154509"/>
                <a:gd name="connsiteX15" fmla="*/ 1868750 w 2709408"/>
                <a:gd name="connsiteY15" fmla="*/ 3125012 h 3154509"/>
                <a:gd name="connsiteX16" fmla="*/ 2016234 w 2709408"/>
                <a:gd name="connsiteY16" fmla="*/ 3154509 h 3154509"/>
                <a:gd name="connsiteX17" fmla="*/ 2414440 w 2709408"/>
                <a:gd name="connsiteY17" fmla="*/ 3139761 h 3154509"/>
                <a:gd name="connsiteX18" fmla="*/ 2517679 w 2709408"/>
                <a:gd name="connsiteY18" fmla="*/ 3125012 h 3154509"/>
                <a:gd name="connsiteX19" fmla="*/ 2635666 w 2709408"/>
                <a:gd name="connsiteY19" fmla="*/ 3110264 h 3154509"/>
                <a:gd name="connsiteX20" fmla="*/ 2679911 w 2709408"/>
                <a:gd name="connsiteY20" fmla="*/ 3095516 h 3154509"/>
                <a:gd name="connsiteX21" fmla="*/ 2694659 w 2709408"/>
                <a:gd name="connsiteY21" fmla="*/ 3051270 h 3154509"/>
                <a:gd name="connsiteX22" fmla="*/ 2709408 w 2709408"/>
                <a:gd name="connsiteY22" fmla="*/ 2977528 h 3154509"/>
                <a:gd name="connsiteX23" fmla="*/ 2694659 w 2709408"/>
                <a:gd name="connsiteY23" fmla="*/ 2815296 h 3154509"/>
                <a:gd name="connsiteX24" fmla="*/ 2650414 w 2709408"/>
                <a:gd name="connsiteY24" fmla="*/ 2682561 h 3154509"/>
                <a:gd name="connsiteX25" fmla="*/ 2620918 w 2709408"/>
                <a:gd name="connsiteY25" fmla="*/ 2594070 h 3154509"/>
                <a:gd name="connsiteX26" fmla="*/ 2606169 w 2709408"/>
                <a:gd name="connsiteY26" fmla="*/ 2549825 h 3154509"/>
                <a:gd name="connsiteX27" fmla="*/ 2576672 w 2709408"/>
                <a:gd name="connsiteY27" fmla="*/ 2505580 h 3154509"/>
                <a:gd name="connsiteX28" fmla="*/ 2532427 w 2709408"/>
                <a:gd name="connsiteY28" fmla="*/ 2417090 h 3154509"/>
                <a:gd name="connsiteX29" fmla="*/ 2517679 w 2709408"/>
                <a:gd name="connsiteY29" fmla="*/ 2372845 h 3154509"/>
                <a:gd name="connsiteX30" fmla="*/ 2473434 w 2709408"/>
                <a:gd name="connsiteY30" fmla="*/ 2328599 h 3154509"/>
                <a:gd name="connsiteX31" fmla="*/ 2443937 w 2709408"/>
                <a:gd name="connsiteY31" fmla="*/ 2284354 h 3154509"/>
                <a:gd name="connsiteX32" fmla="*/ 2399692 w 2709408"/>
                <a:gd name="connsiteY32" fmla="*/ 2240109 h 3154509"/>
                <a:gd name="connsiteX33" fmla="*/ 2237459 w 2709408"/>
                <a:gd name="connsiteY33" fmla="*/ 2107374 h 3154509"/>
                <a:gd name="connsiteX34" fmla="*/ 2163718 w 2709408"/>
                <a:gd name="connsiteY34" fmla="*/ 2033632 h 3154509"/>
                <a:gd name="connsiteX35" fmla="*/ 1647524 w 2709408"/>
                <a:gd name="connsiteY35" fmla="*/ 1502690 h 3154509"/>
                <a:gd name="connsiteX36" fmla="*/ 1426298 w 2709408"/>
                <a:gd name="connsiteY36" fmla="*/ 1163477 h 3154509"/>
                <a:gd name="connsiteX37" fmla="*/ 1337808 w 2709408"/>
                <a:gd name="connsiteY37" fmla="*/ 1015993 h 3154509"/>
                <a:gd name="connsiteX38" fmla="*/ 1308311 w 2709408"/>
                <a:gd name="connsiteY38" fmla="*/ 898006 h 3154509"/>
                <a:gd name="connsiteX39" fmla="*/ 1264066 w 2709408"/>
                <a:gd name="connsiteY39" fmla="*/ 750522 h 3154509"/>
                <a:gd name="connsiteX40" fmla="*/ 1305852 w 2709408"/>
                <a:gd name="connsiteY40" fmla="*/ 482595 h 3154509"/>
                <a:gd name="connsiteX41" fmla="*/ 1305852 w 2709408"/>
                <a:gd name="connsiteY41" fmla="*/ 25395 h 3154509"/>
                <a:gd name="connsiteX42" fmla="*/ 1229652 w 2709408"/>
                <a:gd name="connsiteY42" fmla="*/ 25394 h 3154509"/>
                <a:gd name="connsiteX43" fmla="*/ 1077252 w 2709408"/>
                <a:gd name="connsiteY43" fmla="*/ 25395 h 3154509"/>
                <a:gd name="connsiteX44" fmla="*/ 772452 w 2709408"/>
                <a:gd name="connsiteY44" fmla="*/ 25394 h 3154509"/>
                <a:gd name="connsiteX45" fmla="*/ 467652 w 2709408"/>
                <a:gd name="connsiteY45" fmla="*/ 25394 h 3154509"/>
                <a:gd name="connsiteX46" fmla="*/ 143188 w 2709408"/>
                <a:gd name="connsiteY46" fmla="*/ 27851 h 3154509"/>
                <a:gd name="connsiteX47" fmla="*/ 10452 w 2709408"/>
                <a:gd name="connsiteY47" fmla="*/ 25394 h 3154509"/>
                <a:gd name="connsiteX48" fmla="*/ 10452 w 2709408"/>
                <a:gd name="connsiteY48"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77251 w 2709408"/>
                <a:gd name="connsiteY12" fmla="*/ 2539995 h 3154509"/>
                <a:gd name="connsiteX13" fmla="*/ 1229651 w 2709408"/>
                <a:gd name="connsiteY13" fmla="*/ 2768595 h 3154509"/>
                <a:gd name="connsiteX14" fmla="*/ 1736014 w 2709408"/>
                <a:gd name="connsiteY14" fmla="*/ 3066019 h 3154509"/>
                <a:gd name="connsiteX15" fmla="*/ 1868750 w 2709408"/>
                <a:gd name="connsiteY15" fmla="*/ 3125012 h 3154509"/>
                <a:gd name="connsiteX16" fmla="*/ 2016234 w 2709408"/>
                <a:gd name="connsiteY16" fmla="*/ 3154509 h 3154509"/>
                <a:gd name="connsiteX17" fmla="*/ 2414440 w 2709408"/>
                <a:gd name="connsiteY17" fmla="*/ 3139761 h 3154509"/>
                <a:gd name="connsiteX18" fmla="*/ 2517679 w 2709408"/>
                <a:gd name="connsiteY18" fmla="*/ 3125012 h 3154509"/>
                <a:gd name="connsiteX19" fmla="*/ 2635666 w 2709408"/>
                <a:gd name="connsiteY19" fmla="*/ 3110264 h 3154509"/>
                <a:gd name="connsiteX20" fmla="*/ 2679911 w 2709408"/>
                <a:gd name="connsiteY20" fmla="*/ 3095516 h 3154509"/>
                <a:gd name="connsiteX21" fmla="*/ 2694659 w 2709408"/>
                <a:gd name="connsiteY21" fmla="*/ 3051270 h 3154509"/>
                <a:gd name="connsiteX22" fmla="*/ 2709408 w 2709408"/>
                <a:gd name="connsiteY22" fmla="*/ 2977528 h 3154509"/>
                <a:gd name="connsiteX23" fmla="*/ 2694659 w 2709408"/>
                <a:gd name="connsiteY23" fmla="*/ 2815296 h 3154509"/>
                <a:gd name="connsiteX24" fmla="*/ 2650414 w 2709408"/>
                <a:gd name="connsiteY24" fmla="*/ 2682561 h 3154509"/>
                <a:gd name="connsiteX25" fmla="*/ 2620918 w 2709408"/>
                <a:gd name="connsiteY25" fmla="*/ 2594070 h 3154509"/>
                <a:gd name="connsiteX26" fmla="*/ 2606169 w 2709408"/>
                <a:gd name="connsiteY26" fmla="*/ 2549825 h 3154509"/>
                <a:gd name="connsiteX27" fmla="*/ 2576672 w 2709408"/>
                <a:gd name="connsiteY27" fmla="*/ 2505580 h 3154509"/>
                <a:gd name="connsiteX28" fmla="*/ 2532427 w 2709408"/>
                <a:gd name="connsiteY28" fmla="*/ 2417090 h 3154509"/>
                <a:gd name="connsiteX29" fmla="*/ 2517679 w 2709408"/>
                <a:gd name="connsiteY29" fmla="*/ 2372845 h 3154509"/>
                <a:gd name="connsiteX30" fmla="*/ 2473434 w 2709408"/>
                <a:gd name="connsiteY30" fmla="*/ 2328599 h 3154509"/>
                <a:gd name="connsiteX31" fmla="*/ 2399692 w 2709408"/>
                <a:gd name="connsiteY31" fmla="*/ 2240109 h 3154509"/>
                <a:gd name="connsiteX32" fmla="*/ 2237459 w 2709408"/>
                <a:gd name="connsiteY32" fmla="*/ 2107374 h 3154509"/>
                <a:gd name="connsiteX33" fmla="*/ 2163718 w 2709408"/>
                <a:gd name="connsiteY33" fmla="*/ 2033632 h 3154509"/>
                <a:gd name="connsiteX34" fmla="*/ 1647524 w 2709408"/>
                <a:gd name="connsiteY34" fmla="*/ 1502690 h 3154509"/>
                <a:gd name="connsiteX35" fmla="*/ 1426298 w 2709408"/>
                <a:gd name="connsiteY35" fmla="*/ 1163477 h 3154509"/>
                <a:gd name="connsiteX36" fmla="*/ 1337808 w 2709408"/>
                <a:gd name="connsiteY36" fmla="*/ 1015993 h 3154509"/>
                <a:gd name="connsiteX37" fmla="*/ 1308311 w 2709408"/>
                <a:gd name="connsiteY37" fmla="*/ 898006 h 3154509"/>
                <a:gd name="connsiteX38" fmla="*/ 1264066 w 2709408"/>
                <a:gd name="connsiteY38" fmla="*/ 750522 h 3154509"/>
                <a:gd name="connsiteX39" fmla="*/ 1305852 w 2709408"/>
                <a:gd name="connsiteY39" fmla="*/ 482595 h 3154509"/>
                <a:gd name="connsiteX40" fmla="*/ 1305852 w 2709408"/>
                <a:gd name="connsiteY40" fmla="*/ 25395 h 3154509"/>
                <a:gd name="connsiteX41" fmla="*/ 1229652 w 2709408"/>
                <a:gd name="connsiteY41" fmla="*/ 25394 h 3154509"/>
                <a:gd name="connsiteX42" fmla="*/ 1077252 w 2709408"/>
                <a:gd name="connsiteY42" fmla="*/ 25395 h 3154509"/>
                <a:gd name="connsiteX43" fmla="*/ 772452 w 2709408"/>
                <a:gd name="connsiteY43" fmla="*/ 25394 h 3154509"/>
                <a:gd name="connsiteX44" fmla="*/ 467652 w 2709408"/>
                <a:gd name="connsiteY44" fmla="*/ 25394 h 3154509"/>
                <a:gd name="connsiteX45" fmla="*/ 143188 w 2709408"/>
                <a:gd name="connsiteY45" fmla="*/ 27851 h 3154509"/>
                <a:gd name="connsiteX46" fmla="*/ 10452 w 2709408"/>
                <a:gd name="connsiteY46" fmla="*/ 25394 h 3154509"/>
                <a:gd name="connsiteX47" fmla="*/ 10452 w 2709408"/>
                <a:gd name="connsiteY47"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77251 w 2709408"/>
                <a:gd name="connsiteY12" fmla="*/ 2539995 h 3154509"/>
                <a:gd name="connsiteX13" fmla="*/ 1229651 w 2709408"/>
                <a:gd name="connsiteY13" fmla="*/ 2768595 h 3154509"/>
                <a:gd name="connsiteX14" fmla="*/ 1736014 w 2709408"/>
                <a:gd name="connsiteY14" fmla="*/ 3066019 h 3154509"/>
                <a:gd name="connsiteX15" fmla="*/ 1868750 w 2709408"/>
                <a:gd name="connsiteY15" fmla="*/ 3125012 h 3154509"/>
                <a:gd name="connsiteX16" fmla="*/ 2016234 w 2709408"/>
                <a:gd name="connsiteY16" fmla="*/ 3154509 h 3154509"/>
                <a:gd name="connsiteX17" fmla="*/ 2414440 w 2709408"/>
                <a:gd name="connsiteY17" fmla="*/ 3139761 h 3154509"/>
                <a:gd name="connsiteX18" fmla="*/ 2517679 w 2709408"/>
                <a:gd name="connsiteY18" fmla="*/ 3125012 h 3154509"/>
                <a:gd name="connsiteX19" fmla="*/ 2635666 w 2709408"/>
                <a:gd name="connsiteY19" fmla="*/ 3110264 h 3154509"/>
                <a:gd name="connsiteX20" fmla="*/ 2679911 w 2709408"/>
                <a:gd name="connsiteY20" fmla="*/ 3095516 h 3154509"/>
                <a:gd name="connsiteX21" fmla="*/ 2694659 w 2709408"/>
                <a:gd name="connsiteY21" fmla="*/ 3051270 h 3154509"/>
                <a:gd name="connsiteX22" fmla="*/ 2709408 w 2709408"/>
                <a:gd name="connsiteY22" fmla="*/ 2977528 h 3154509"/>
                <a:gd name="connsiteX23" fmla="*/ 2694659 w 2709408"/>
                <a:gd name="connsiteY23" fmla="*/ 2815296 h 3154509"/>
                <a:gd name="connsiteX24" fmla="*/ 2650414 w 2709408"/>
                <a:gd name="connsiteY24" fmla="*/ 2682561 h 3154509"/>
                <a:gd name="connsiteX25" fmla="*/ 2620918 w 2709408"/>
                <a:gd name="connsiteY25" fmla="*/ 2594070 h 3154509"/>
                <a:gd name="connsiteX26" fmla="*/ 2606169 w 2709408"/>
                <a:gd name="connsiteY26" fmla="*/ 2549825 h 3154509"/>
                <a:gd name="connsiteX27" fmla="*/ 2576672 w 2709408"/>
                <a:gd name="connsiteY27" fmla="*/ 2505580 h 3154509"/>
                <a:gd name="connsiteX28" fmla="*/ 2532427 w 2709408"/>
                <a:gd name="connsiteY28" fmla="*/ 2417090 h 3154509"/>
                <a:gd name="connsiteX29" fmla="*/ 2517679 w 2709408"/>
                <a:gd name="connsiteY29" fmla="*/ 2372845 h 3154509"/>
                <a:gd name="connsiteX30" fmla="*/ 2399692 w 2709408"/>
                <a:gd name="connsiteY30" fmla="*/ 2240109 h 3154509"/>
                <a:gd name="connsiteX31" fmla="*/ 2237459 w 2709408"/>
                <a:gd name="connsiteY31" fmla="*/ 2107374 h 3154509"/>
                <a:gd name="connsiteX32" fmla="*/ 2163718 w 2709408"/>
                <a:gd name="connsiteY32" fmla="*/ 2033632 h 3154509"/>
                <a:gd name="connsiteX33" fmla="*/ 1647524 w 2709408"/>
                <a:gd name="connsiteY33" fmla="*/ 1502690 h 3154509"/>
                <a:gd name="connsiteX34" fmla="*/ 1426298 w 2709408"/>
                <a:gd name="connsiteY34" fmla="*/ 1163477 h 3154509"/>
                <a:gd name="connsiteX35" fmla="*/ 1337808 w 2709408"/>
                <a:gd name="connsiteY35" fmla="*/ 1015993 h 3154509"/>
                <a:gd name="connsiteX36" fmla="*/ 1308311 w 2709408"/>
                <a:gd name="connsiteY36" fmla="*/ 898006 h 3154509"/>
                <a:gd name="connsiteX37" fmla="*/ 1264066 w 2709408"/>
                <a:gd name="connsiteY37" fmla="*/ 750522 h 3154509"/>
                <a:gd name="connsiteX38" fmla="*/ 1305852 w 2709408"/>
                <a:gd name="connsiteY38" fmla="*/ 482595 h 3154509"/>
                <a:gd name="connsiteX39" fmla="*/ 1305852 w 2709408"/>
                <a:gd name="connsiteY39" fmla="*/ 25395 h 3154509"/>
                <a:gd name="connsiteX40" fmla="*/ 1229652 w 2709408"/>
                <a:gd name="connsiteY40" fmla="*/ 25394 h 3154509"/>
                <a:gd name="connsiteX41" fmla="*/ 1077252 w 2709408"/>
                <a:gd name="connsiteY41" fmla="*/ 25395 h 3154509"/>
                <a:gd name="connsiteX42" fmla="*/ 772452 w 2709408"/>
                <a:gd name="connsiteY42" fmla="*/ 25394 h 3154509"/>
                <a:gd name="connsiteX43" fmla="*/ 467652 w 2709408"/>
                <a:gd name="connsiteY43" fmla="*/ 25394 h 3154509"/>
                <a:gd name="connsiteX44" fmla="*/ 143188 w 2709408"/>
                <a:gd name="connsiteY44" fmla="*/ 27851 h 3154509"/>
                <a:gd name="connsiteX45" fmla="*/ 10452 w 2709408"/>
                <a:gd name="connsiteY45" fmla="*/ 25394 h 3154509"/>
                <a:gd name="connsiteX46" fmla="*/ 10452 w 2709408"/>
                <a:gd name="connsiteY46"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77251 w 2709408"/>
                <a:gd name="connsiteY12" fmla="*/ 2539995 h 3154509"/>
                <a:gd name="connsiteX13" fmla="*/ 1229651 w 2709408"/>
                <a:gd name="connsiteY13" fmla="*/ 2768595 h 3154509"/>
                <a:gd name="connsiteX14" fmla="*/ 1736014 w 2709408"/>
                <a:gd name="connsiteY14" fmla="*/ 3066019 h 3154509"/>
                <a:gd name="connsiteX15" fmla="*/ 1868750 w 2709408"/>
                <a:gd name="connsiteY15" fmla="*/ 3125012 h 3154509"/>
                <a:gd name="connsiteX16" fmla="*/ 2016234 w 2709408"/>
                <a:gd name="connsiteY16" fmla="*/ 3154509 h 3154509"/>
                <a:gd name="connsiteX17" fmla="*/ 2414440 w 2709408"/>
                <a:gd name="connsiteY17" fmla="*/ 3139761 h 3154509"/>
                <a:gd name="connsiteX18" fmla="*/ 2517679 w 2709408"/>
                <a:gd name="connsiteY18" fmla="*/ 3125012 h 3154509"/>
                <a:gd name="connsiteX19" fmla="*/ 2635666 w 2709408"/>
                <a:gd name="connsiteY19" fmla="*/ 3110264 h 3154509"/>
                <a:gd name="connsiteX20" fmla="*/ 2679911 w 2709408"/>
                <a:gd name="connsiteY20" fmla="*/ 3095516 h 3154509"/>
                <a:gd name="connsiteX21" fmla="*/ 2694659 w 2709408"/>
                <a:gd name="connsiteY21" fmla="*/ 3051270 h 3154509"/>
                <a:gd name="connsiteX22" fmla="*/ 2709408 w 2709408"/>
                <a:gd name="connsiteY22" fmla="*/ 2977528 h 3154509"/>
                <a:gd name="connsiteX23" fmla="*/ 2694659 w 2709408"/>
                <a:gd name="connsiteY23" fmla="*/ 2815296 h 3154509"/>
                <a:gd name="connsiteX24" fmla="*/ 2650414 w 2709408"/>
                <a:gd name="connsiteY24" fmla="*/ 2682561 h 3154509"/>
                <a:gd name="connsiteX25" fmla="*/ 2620918 w 2709408"/>
                <a:gd name="connsiteY25" fmla="*/ 2594070 h 3154509"/>
                <a:gd name="connsiteX26" fmla="*/ 2606169 w 2709408"/>
                <a:gd name="connsiteY26" fmla="*/ 2549825 h 3154509"/>
                <a:gd name="connsiteX27" fmla="*/ 2576672 w 2709408"/>
                <a:gd name="connsiteY27" fmla="*/ 2505580 h 3154509"/>
                <a:gd name="connsiteX28" fmla="*/ 2532427 w 2709408"/>
                <a:gd name="connsiteY28" fmla="*/ 2417090 h 3154509"/>
                <a:gd name="connsiteX29" fmla="*/ 2399692 w 2709408"/>
                <a:gd name="connsiteY29" fmla="*/ 2240109 h 3154509"/>
                <a:gd name="connsiteX30" fmla="*/ 2237459 w 2709408"/>
                <a:gd name="connsiteY30" fmla="*/ 2107374 h 3154509"/>
                <a:gd name="connsiteX31" fmla="*/ 2163718 w 2709408"/>
                <a:gd name="connsiteY31" fmla="*/ 2033632 h 3154509"/>
                <a:gd name="connsiteX32" fmla="*/ 1647524 w 2709408"/>
                <a:gd name="connsiteY32" fmla="*/ 1502690 h 3154509"/>
                <a:gd name="connsiteX33" fmla="*/ 1426298 w 2709408"/>
                <a:gd name="connsiteY33" fmla="*/ 1163477 h 3154509"/>
                <a:gd name="connsiteX34" fmla="*/ 1337808 w 2709408"/>
                <a:gd name="connsiteY34" fmla="*/ 1015993 h 3154509"/>
                <a:gd name="connsiteX35" fmla="*/ 1308311 w 2709408"/>
                <a:gd name="connsiteY35" fmla="*/ 898006 h 3154509"/>
                <a:gd name="connsiteX36" fmla="*/ 1264066 w 2709408"/>
                <a:gd name="connsiteY36" fmla="*/ 750522 h 3154509"/>
                <a:gd name="connsiteX37" fmla="*/ 1305852 w 2709408"/>
                <a:gd name="connsiteY37" fmla="*/ 482595 h 3154509"/>
                <a:gd name="connsiteX38" fmla="*/ 1305852 w 2709408"/>
                <a:gd name="connsiteY38" fmla="*/ 25395 h 3154509"/>
                <a:gd name="connsiteX39" fmla="*/ 1229652 w 2709408"/>
                <a:gd name="connsiteY39" fmla="*/ 25394 h 3154509"/>
                <a:gd name="connsiteX40" fmla="*/ 1077252 w 2709408"/>
                <a:gd name="connsiteY40" fmla="*/ 25395 h 3154509"/>
                <a:gd name="connsiteX41" fmla="*/ 772452 w 2709408"/>
                <a:gd name="connsiteY41" fmla="*/ 25394 h 3154509"/>
                <a:gd name="connsiteX42" fmla="*/ 467652 w 2709408"/>
                <a:gd name="connsiteY42" fmla="*/ 25394 h 3154509"/>
                <a:gd name="connsiteX43" fmla="*/ 143188 w 2709408"/>
                <a:gd name="connsiteY43" fmla="*/ 27851 h 3154509"/>
                <a:gd name="connsiteX44" fmla="*/ 10452 w 2709408"/>
                <a:gd name="connsiteY44" fmla="*/ 25394 h 3154509"/>
                <a:gd name="connsiteX45" fmla="*/ 10452 w 2709408"/>
                <a:gd name="connsiteY45"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77251 w 2709408"/>
                <a:gd name="connsiteY12" fmla="*/ 2539995 h 3154509"/>
                <a:gd name="connsiteX13" fmla="*/ 1229651 w 2709408"/>
                <a:gd name="connsiteY13" fmla="*/ 2768595 h 3154509"/>
                <a:gd name="connsiteX14" fmla="*/ 1736014 w 2709408"/>
                <a:gd name="connsiteY14" fmla="*/ 3066019 h 3154509"/>
                <a:gd name="connsiteX15" fmla="*/ 1868750 w 2709408"/>
                <a:gd name="connsiteY15" fmla="*/ 3125012 h 3154509"/>
                <a:gd name="connsiteX16" fmla="*/ 2016234 w 2709408"/>
                <a:gd name="connsiteY16" fmla="*/ 3154509 h 3154509"/>
                <a:gd name="connsiteX17" fmla="*/ 2414440 w 2709408"/>
                <a:gd name="connsiteY17" fmla="*/ 3139761 h 3154509"/>
                <a:gd name="connsiteX18" fmla="*/ 2517679 w 2709408"/>
                <a:gd name="connsiteY18" fmla="*/ 3125012 h 3154509"/>
                <a:gd name="connsiteX19" fmla="*/ 2635666 w 2709408"/>
                <a:gd name="connsiteY19" fmla="*/ 3110264 h 3154509"/>
                <a:gd name="connsiteX20" fmla="*/ 2679911 w 2709408"/>
                <a:gd name="connsiteY20" fmla="*/ 3095516 h 3154509"/>
                <a:gd name="connsiteX21" fmla="*/ 2694659 w 2709408"/>
                <a:gd name="connsiteY21" fmla="*/ 3051270 h 3154509"/>
                <a:gd name="connsiteX22" fmla="*/ 2709408 w 2709408"/>
                <a:gd name="connsiteY22" fmla="*/ 2977528 h 3154509"/>
                <a:gd name="connsiteX23" fmla="*/ 2694659 w 2709408"/>
                <a:gd name="connsiteY23" fmla="*/ 2815296 h 3154509"/>
                <a:gd name="connsiteX24" fmla="*/ 2650414 w 2709408"/>
                <a:gd name="connsiteY24" fmla="*/ 2682561 h 3154509"/>
                <a:gd name="connsiteX25" fmla="*/ 2620918 w 2709408"/>
                <a:gd name="connsiteY25" fmla="*/ 2594070 h 3154509"/>
                <a:gd name="connsiteX26" fmla="*/ 2606169 w 2709408"/>
                <a:gd name="connsiteY26" fmla="*/ 2549825 h 3154509"/>
                <a:gd name="connsiteX27" fmla="*/ 2576672 w 2709408"/>
                <a:gd name="connsiteY27" fmla="*/ 2505580 h 3154509"/>
                <a:gd name="connsiteX28" fmla="*/ 2399692 w 2709408"/>
                <a:gd name="connsiteY28" fmla="*/ 2240109 h 3154509"/>
                <a:gd name="connsiteX29" fmla="*/ 2237459 w 2709408"/>
                <a:gd name="connsiteY29" fmla="*/ 2107374 h 3154509"/>
                <a:gd name="connsiteX30" fmla="*/ 2163718 w 2709408"/>
                <a:gd name="connsiteY30" fmla="*/ 2033632 h 3154509"/>
                <a:gd name="connsiteX31" fmla="*/ 1647524 w 2709408"/>
                <a:gd name="connsiteY31" fmla="*/ 1502690 h 3154509"/>
                <a:gd name="connsiteX32" fmla="*/ 1426298 w 2709408"/>
                <a:gd name="connsiteY32" fmla="*/ 1163477 h 3154509"/>
                <a:gd name="connsiteX33" fmla="*/ 1337808 w 2709408"/>
                <a:gd name="connsiteY33" fmla="*/ 1015993 h 3154509"/>
                <a:gd name="connsiteX34" fmla="*/ 1308311 w 2709408"/>
                <a:gd name="connsiteY34" fmla="*/ 898006 h 3154509"/>
                <a:gd name="connsiteX35" fmla="*/ 1264066 w 2709408"/>
                <a:gd name="connsiteY35" fmla="*/ 750522 h 3154509"/>
                <a:gd name="connsiteX36" fmla="*/ 1305852 w 2709408"/>
                <a:gd name="connsiteY36" fmla="*/ 482595 h 3154509"/>
                <a:gd name="connsiteX37" fmla="*/ 1305852 w 2709408"/>
                <a:gd name="connsiteY37" fmla="*/ 25395 h 3154509"/>
                <a:gd name="connsiteX38" fmla="*/ 1229652 w 2709408"/>
                <a:gd name="connsiteY38" fmla="*/ 25394 h 3154509"/>
                <a:gd name="connsiteX39" fmla="*/ 1077252 w 2709408"/>
                <a:gd name="connsiteY39" fmla="*/ 25395 h 3154509"/>
                <a:gd name="connsiteX40" fmla="*/ 772452 w 2709408"/>
                <a:gd name="connsiteY40" fmla="*/ 25394 h 3154509"/>
                <a:gd name="connsiteX41" fmla="*/ 467652 w 2709408"/>
                <a:gd name="connsiteY41" fmla="*/ 25394 h 3154509"/>
                <a:gd name="connsiteX42" fmla="*/ 143188 w 2709408"/>
                <a:gd name="connsiteY42" fmla="*/ 27851 h 3154509"/>
                <a:gd name="connsiteX43" fmla="*/ 10452 w 2709408"/>
                <a:gd name="connsiteY43" fmla="*/ 25394 h 3154509"/>
                <a:gd name="connsiteX44" fmla="*/ 10452 w 2709408"/>
                <a:gd name="connsiteY44"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77251 w 2709408"/>
                <a:gd name="connsiteY12" fmla="*/ 2539995 h 3154509"/>
                <a:gd name="connsiteX13" fmla="*/ 1229651 w 2709408"/>
                <a:gd name="connsiteY13" fmla="*/ 2768595 h 3154509"/>
                <a:gd name="connsiteX14" fmla="*/ 1736014 w 2709408"/>
                <a:gd name="connsiteY14" fmla="*/ 3066019 h 3154509"/>
                <a:gd name="connsiteX15" fmla="*/ 1868750 w 2709408"/>
                <a:gd name="connsiteY15" fmla="*/ 3125012 h 3154509"/>
                <a:gd name="connsiteX16" fmla="*/ 2016234 w 2709408"/>
                <a:gd name="connsiteY16" fmla="*/ 3154509 h 3154509"/>
                <a:gd name="connsiteX17" fmla="*/ 2414440 w 2709408"/>
                <a:gd name="connsiteY17" fmla="*/ 3139761 h 3154509"/>
                <a:gd name="connsiteX18" fmla="*/ 2517679 w 2709408"/>
                <a:gd name="connsiteY18" fmla="*/ 3125012 h 3154509"/>
                <a:gd name="connsiteX19" fmla="*/ 2635666 w 2709408"/>
                <a:gd name="connsiteY19" fmla="*/ 3110264 h 3154509"/>
                <a:gd name="connsiteX20" fmla="*/ 2679911 w 2709408"/>
                <a:gd name="connsiteY20" fmla="*/ 3095516 h 3154509"/>
                <a:gd name="connsiteX21" fmla="*/ 2694659 w 2709408"/>
                <a:gd name="connsiteY21" fmla="*/ 3051270 h 3154509"/>
                <a:gd name="connsiteX22" fmla="*/ 2709408 w 2709408"/>
                <a:gd name="connsiteY22" fmla="*/ 2977528 h 3154509"/>
                <a:gd name="connsiteX23" fmla="*/ 2694659 w 2709408"/>
                <a:gd name="connsiteY23" fmla="*/ 2815296 h 3154509"/>
                <a:gd name="connsiteX24" fmla="*/ 2650414 w 2709408"/>
                <a:gd name="connsiteY24" fmla="*/ 2682561 h 3154509"/>
                <a:gd name="connsiteX25" fmla="*/ 2620918 w 2709408"/>
                <a:gd name="connsiteY25" fmla="*/ 2594070 h 3154509"/>
                <a:gd name="connsiteX26" fmla="*/ 2576672 w 2709408"/>
                <a:gd name="connsiteY26" fmla="*/ 2505580 h 3154509"/>
                <a:gd name="connsiteX27" fmla="*/ 2399692 w 2709408"/>
                <a:gd name="connsiteY27" fmla="*/ 2240109 h 3154509"/>
                <a:gd name="connsiteX28" fmla="*/ 2237459 w 2709408"/>
                <a:gd name="connsiteY28" fmla="*/ 2107374 h 3154509"/>
                <a:gd name="connsiteX29" fmla="*/ 2163718 w 2709408"/>
                <a:gd name="connsiteY29" fmla="*/ 2033632 h 3154509"/>
                <a:gd name="connsiteX30" fmla="*/ 1647524 w 2709408"/>
                <a:gd name="connsiteY30" fmla="*/ 1502690 h 3154509"/>
                <a:gd name="connsiteX31" fmla="*/ 1426298 w 2709408"/>
                <a:gd name="connsiteY31" fmla="*/ 1163477 h 3154509"/>
                <a:gd name="connsiteX32" fmla="*/ 1337808 w 2709408"/>
                <a:gd name="connsiteY32" fmla="*/ 1015993 h 3154509"/>
                <a:gd name="connsiteX33" fmla="*/ 1308311 w 2709408"/>
                <a:gd name="connsiteY33" fmla="*/ 898006 h 3154509"/>
                <a:gd name="connsiteX34" fmla="*/ 1264066 w 2709408"/>
                <a:gd name="connsiteY34" fmla="*/ 750522 h 3154509"/>
                <a:gd name="connsiteX35" fmla="*/ 1305852 w 2709408"/>
                <a:gd name="connsiteY35" fmla="*/ 482595 h 3154509"/>
                <a:gd name="connsiteX36" fmla="*/ 1305852 w 2709408"/>
                <a:gd name="connsiteY36" fmla="*/ 25395 h 3154509"/>
                <a:gd name="connsiteX37" fmla="*/ 1229652 w 2709408"/>
                <a:gd name="connsiteY37" fmla="*/ 25394 h 3154509"/>
                <a:gd name="connsiteX38" fmla="*/ 1077252 w 2709408"/>
                <a:gd name="connsiteY38" fmla="*/ 25395 h 3154509"/>
                <a:gd name="connsiteX39" fmla="*/ 772452 w 2709408"/>
                <a:gd name="connsiteY39" fmla="*/ 25394 h 3154509"/>
                <a:gd name="connsiteX40" fmla="*/ 467652 w 2709408"/>
                <a:gd name="connsiteY40" fmla="*/ 25394 h 3154509"/>
                <a:gd name="connsiteX41" fmla="*/ 143188 w 2709408"/>
                <a:gd name="connsiteY41" fmla="*/ 27851 h 3154509"/>
                <a:gd name="connsiteX42" fmla="*/ 10452 w 2709408"/>
                <a:gd name="connsiteY42" fmla="*/ 25394 h 3154509"/>
                <a:gd name="connsiteX43" fmla="*/ 10452 w 2709408"/>
                <a:gd name="connsiteY43"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77251 w 2709408"/>
                <a:gd name="connsiteY12" fmla="*/ 2539995 h 3154509"/>
                <a:gd name="connsiteX13" fmla="*/ 1229651 w 2709408"/>
                <a:gd name="connsiteY13" fmla="*/ 2768595 h 3154509"/>
                <a:gd name="connsiteX14" fmla="*/ 1736014 w 2709408"/>
                <a:gd name="connsiteY14" fmla="*/ 3066019 h 3154509"/>
                <a:gd name="connsiteX15" fmla="*/ 1868750 w 2709408"/>
                <a:gd name="connsiteY15" fmla="*/ 3125012 h 3154509"/>
                <a:gd name="connsiteX16" fmla="*/ 2016234 w 2709408"/>
                <a:gd name="connsiteY16" fmla="*/ 3154509 h 3154509"/>
                <a:gd name="connsiteX17" fmla="*/ 2414440 w 2709408"/>
                <a:gd name="connsiteY17" fmla="*/ 3139761 h 3154509"/>
                <a:gd name="connsiteX18" fmla="*/ 2517679 w 2709408"/>
                <a:gd name="connsiteY18" fmla="*/ 3125012 h 3154509"/>
                <a:gd name="connsiteX19" fmla="*/ 2635666 w 2709408"/>
                <a:gd name="connsiteY19" fmla="*/ 3110264 h 3154509"/>
                <a:gd name="connsiteX20" fmla="*/ 2679911 w 2709408"/>
                <a:gd name="connsiteY20" fmla="*/ 3095516 h 3154509"/>
                <a:gd name="connsiteX21" fmla="*/ 2694659 w 2709408"/>
                <a:gd name="connsiteY21" fmla="*/ 3051270 h 3154509"/>
                <a:gd name="connsiteX22" fmla="*/ 2709408 w 2709408"/>
                <a:gd name="connsiteY22" fmla="*/ 2977528 h 3154509"/>
                <a:gd name="connsiteX23" fmla="*/ 2650414 w 2709408"/>
                <a:gd name="connsiteY23" fmla="*/ 2682561 h 3154509"/>
                <a:gd name="connsiteX24" fmla="*/ 2620918 w 2709408"/>
                <a:gd name="connsiteY24" fmla="*/ 2594070 h 3154509"/>
                <a:gd name="connsiteX25" fmla="*/ 2576672 w 2709408"/>
                <a:gd name="connsiteY25" fmla="*/ 2505580 h 3154509"/>
                <a:gd name="connsiteX26" fmla="*/ 2399692 w 2709408"/>
                <a:gd name="connsiteY26" fmla="*/ 2240109 h 3154509"/>
                <a:gd name="connsiteX27" fmla="*/ 2237459 w 2709408"/>
                <a:gd name="connsiteY27" fmla="*/ 2107374 h 3154509"/>
                <a:gd name="connsiteX28" fmla="*/ 2163718 w 2709408"/>
                <a:gd name="connsiteY28" fmla="*/ 2033632 h 3154509"/>
                <a:gd name="connsiteX29" fmla="*/ 1647524 w 2709408"/>
                <a:gd name="connsiteY29" fmla="*/ 1502690 h 3154509"/>
                <a:gd name="connsiteX30" fmla="*/ 1426298 w 2709408"/>
                <a:gd name="connsiteY30" fmla="*/ 1163477 h 3154509"/>
                <a:gd name="connsiteX31" fmla="*/ 1337808 w 2709408"/>
                <a:gd name="connsiteY31" fmla="*/ 1015993 h 3154509"/>
                <a:gd name="connsiteX32" fmla="*/ 1308311 w 2709408"/>
                <a:gd name="connsiteY32" fmla="*/ 898006 h 3154509"/>
                <a:gd name="connsiteX33" fmla="*/ 1264066 w 2709408"/>
                <a:gd name="connsiteY33" fmla="*/ 750522 h 3154509"/>
                <a:gd name="connsiteX34" fmla="*/ 1305852 w 2709408"/>
                <a:gd name="connsiteY34" fmla="*/ 482595 h 3154509"/>
                <a:gd name="connsiteX35" fmla="*/ 1305852 w 2709408"/>
                <a:gd name="connsiteY35" fmla="*/ 25395 h 3154509"/>
                <a:gd name="connsiteX36" fmla="*/ 1229652 w 2709408"/>
                <a:gd name="connsiteY36" fmla="*/ 25394 h 3154509"/>
                <a:gd name="connsiteX37" fmla="*/ 1077252 w 2709408"/>
                <a:gd name="connsiteY37" fmla="*/ 25395 h 3154509"/>
                <a:gd name="connsiteX38" fmla="*/ 772452 w 2709408"/>
                <a:gd name="connsiteY38" fmla="*/ 25394 h 3154509"/>
                <a:gd name="connsiteX39" fmla="*/ 467652 w 2709408"/>
                <a:gd name="connsiteY39" fmla="*/ 25394 h 3154509"/>
                <a:gd name="connsiteX40" fmla="*/ 143188 w 2709408"/>
                <a:gd name="connsiteY40" fmla="*/ 27851 h 3154509"/>
                <a:gd name="connsiteX41" fmla="*/ 10452 w 2709408"/>
                <a:gd name="connsiteY41" fmla="*/ 25394 h 3154509"/>
                <a:gd name="connsiteX42" fmla="*/ 10452 w 2709408"/>
                <a:gd name="connsiteY42" fmla="*/ 25394 h 3154509"/>
                <a:gd name="connsiteX0" fmla="*/ 10452 w 2694659"/>
                <a:gd name="connsiteY0" fmla="*/ 25394 h 3154509"/>
                <a:gd name="connsiteX1" fmla="*/ 10452 w 2694659"/>
                <a:gd name="connsiteY1" fmla="*/ 101594 h 3154509"/>
                <a:gd name="connsiteX2" fmla="*/ 10452 w 2694659"/>
                <a:gd name="connsiteY2" fmla="*/ 330194 h 3154509"/>
                <a:gd name="connsiteX3" fmla="*/ 10452 w 2694659"/>
                <a:gd name="connsiteY3" fmla="*/ 482594 h 3154509"/>
                <a:gd name="connsiteX4" fmla="*/ 25201 w 2694659"/>
                <a:gd name="connsiteY4" fmla="*/ 662032 h 3154509"/>
                <a:gd name="connsiteX5" fmla="*/ 39950 w 2694659"/>
                <a:gd name="connsiteY5" fmla="*/ 735774 h 3154509"/>
                <a:gd name="connsiteX6" fmla="*/ 202182 w 2694659"/>
                <a:gd name="connsiteY6" fmla="*/ 1104483 h 3154509"/>
                <a:gd name="connsiteX7" fmla="*/ 275924 w 2694659"/>
                <a:gd name="connsiteY7" fmla="*/ 1266716 h 3154509"/>
                <a:gd name="connsiteX8" fmla="*/ 467653 w 2694659"/>
                <a:gd name="connsiteY8" fmla="*/ 1620677 h 3154509"/>
                <a:gd name="connsiteX9" fmla="*/ 600388 w 2694659"/>
                <a:gd name="connsiteY9" fmla="*/ 1827154 h 3154509"/>
                <a:gd name="connsiteX10" fmla="*/ 747872 w 2694659"/>
                <a:gd name="connsiteY10" fmla="*/ 2077877 h 3154509"/>
                <a:gd name="connsiteX11" fmla="*/ 954350 w 2694659"/>
                <a:gd name="connsiteY11" fmla="*/ 2328599 h 3154509"/>
                <a:gd name="connsiteX12" fmla="*/ 1077251 w 2694659"/>
                <a:gd name="connsiteY12" fmla="*/ 2539995 h 3154509"/>
                <a:gd name="connsiteX13" fmla="*/ 1229651 w 2694659"/>
                <a:gd name="connsiteY13" fmla="*/ 2768595 h 3154509"/>
                <a:gd name="connsiteX14" fmla="*/ 1736014 w 2694659"/>
                <a:gd name="connsiteY14" fmla="*/ 3066019 h 3154509"/>
                <a:gd name="connsiteX15" fmla="*/ 1868750 w 2694659"/>
                <a:gd name="connsiteY15" fmla="*/ 3125012 h 3154509"/>
                <a:gd name="connsiteX16" fmla="*/ 2016234 w 2694659"/>
                <a:gd name="connsiteY16" fmla="*/ 3154509 h 3154509"/>
                <a:gd name="connsiteX17" fmla="*/ 2414440 w 2694659"/>
                <a:gd name="connsiteY17" fmla="*/ 3139761 h 3154509"/>
                <a:gd name="connsiteX18" fmla="*/ 2517679 w 2694659"/>
                <a:gd name="connsiteY18" fmla="*/ 3125012 h 3154509"/>
                <a:gd name="connsiteX19" fmla="*/ 2635666 w 2694659"/>
                <a:gd name="connsiteY19" fmla="*/ 3110264 h 3154509"/>
                <a:gd name="connsiteX20" fmla="*/ 2679911 w 2694659"/>
                <a:gd name="connsiteY20" fmla="*/ 3095516 h 3154509"/>
                <a:gd name="connsiteX21" fmla="*/ 2694659 w 2694659"/>
                <a:gd name="connsiteY21" fmla="*/ 3051270 h 3154509"/>
                <a:gd name="connsiteX22" fmla="*/ 2650414 w 2694659"/>
                <a:gd name="connsiteY22" fmla="*/ 2682561 h 3154509"/>
                <a:gd name="connsiteX23" fmla="*/ 2620918 w 2694659"/>
                <a:gd name="connsiteY23" fmla="*/ 2594070 h 3154509"/>
                <a:gd name="connsiteX24" fmla="*/ 2576672 w 2694659"/>
                <a:gd name="connsiteY24" fmla="*/ 2505580 h 3154509"/>
                <a:gd name="connsiteX25" fmla="*/ 2399692 w 2694659"/>
                <a:gd name="connsiteY25" fmla="*/ 2240109 h 3154509"/>
                <a:gd name="connsiteX26" fmla="*/ 2237459 w 2694659"/>
                <a:gd name="connsiteY26" fmla="*/ 2107374 h 3154509"/>
                <a:gd name="connsiteX27" fmla="*/ 2163718 w 2694659"/>
                <a:gd name="connsiteY27" fmla="*/ 2033632 h 3154509"/>
                <a:gd name="connsiteX28" fmla="*/ 1647524 w 2694659"/>
                <a:gd name="connsiteY28" fmla="*/ 1502690 h 3154509"/>
                <a:gd name="connsiteX29" fmla="*/ 1426298 w 2694659"/>
                <a:gd name="connsiteY29" fmla="*/ 1163477 h 3154509"/>
                <a:gd name="connsiteX30" fmla="*/ 1337808 w 2694659"/>
                <a:gd name="connsiteY30" fmla="*/ 1015993 h 3154509"/>
                <a:gd name="connsiteX31" fmla="*/ 1308311 w 2694659"/>
                <a:gd name="connsiteY31" fmla="*/ 898006 h 3154509"/>
                <a:gd name="connsiteX32" fmla="*/ 1264066 w 2694659"/>
                <a:gd name="connsiteY32" fmla="*/ 750522 h 3154509"/>
                <a:gd name="connsiteX33" fmla="*/ 1305852 w 2694659"/>
                <a:gd name="connsiteY33" fmla="*/ 482595 h 3154509"/>
                <a:gd name="connsiteX34" fmla="*/ 1305852 w 2694659"/>
                <a:gd name="connsiteY34" fmla="*/ 25395 h 3154509"/>
                <a:gd name="connsiteX35" fmla="*/ 1229652 w 2694659"/>
                <a:gd name="connsiteY35" fmla="*/ 25394 h 3154509"/>
                <a:gd name="connsiteX36" fmla="*/ 1077252 w 2694659"/>
                <a:gd name="connsiteY36" fmla="*/ 25395 h 3154509"/>
                <a:gd name="connsiteX37" fmla="*/ 772452 w 2694659"/>
                <a:gd name="connsiteY37" fmla="*/ 25394 h 3154509"/>
                <a:gd name="connsiteX38" fmla="*/ 467652 w 2694659"/>
                <a:gd name="connsiteY38" fmla="*/ 25394 h 3154509"/>
                <a:gd name="connsiteX39" fmla="*/ 143188 w 2694659"/>
                <a:gd name="connsiteY39" fmla="*/ 27851 h 3154509"/>
                <a:gd name="connsiteX40" fmla="*/ 10452 w 2694659"/>
                <a:gd name="connsiteY40" fmla="*/ 25394 h 3154509"/>
                <a:gd name="connsiteX41" fmla="*/ 10452 w 2694659"/>
                <a:gd name="connsiteY41" fmla="*/ 25394 h 3154509"/>
                <a:gd name="connsiteX0" fmla="*/ 10452 w 2682369"/>
                <a:gd name="connsiteY0" fmla="*/ 25394 h 3166800"/>
                <a:gd name="connsiteX1" fmla="*/ 10452 w 2682369"/>
                <a:gd name="connsiteY1" fmla="*/ 101594 h 3166800"/>
                <a:gd name="connsiteX2" fmla="*/ 10452 w 2682369"/>
                <a:gd name="connsiteY2" fmla="*/ 330194 h 3166800"/>
                <a:gd name="connsiteX3" fmla="*/ 10452 w 2682369"/>
                <a:gd name="connsiteY3" fmla="*/ 482594 h 3166800"/>
                <a:gd name="connsiteX4" fmla="*/ 25201 w 2682369"/>
                <a:gd name="connsiteY4" fmla="*/ 662032 h 3166800"/>
                <a:gd name="connsiteX5" fmla="*/ 39950 w 2682369"/>
                <a:gd name="connsiteY5" fmla="*/ 735774 h 3166800"/>
                <a:gd name="connsiteX6" fmla="*/ 202182 w 2682369"/>
                <a:gd name="connsiteY6" fmla="*/ 1104483 h 3166800"/>
                <a:gd name="connsiteX7" fmla="*/ 275924 w 2682369"/>
                <a:gd name="connsiteY7" fmla="*/ 1266716 h 3166800"/>
                <a:gd name="connsiteX8" fmla="*/ 467653 w 2682369"/>
                <a:gd name="connsiteY8" fmla="*/ 1620677 h 3166800"/>
                <a:gd name="connsiteX9" fmla="*/ 600388 w 2682369"/>
                <a:gd name="connsiteY9" fmla="*/ 1827154 h 3166800"/>
                <a:gd name="connsiteX10" fmla="*/ 747872 w 2682369"/>
                <a:gd name="connsiteY10" fmla="*/ 2077877 h 3166800"/>
                <a:gd name="connsiteX11" fmla="*/ 954350 w 2682369"/>
                <a:gd name="connsiteY11" fmla="*/ 2328599 h 3166800"/>
                <a:gd name="connsiteX12" fmla="*/ 1077251 w 2682369"/>
                <a:gd name="connsiteY12" fmla="*/ 2539995 h 3166800"/>
                <a:gd name="connsiteX13" fmla="*/ 1229651 w 2682369"/>
                <a:gd name="connsiteY13" fmla="*/ 2768595 h 3166800"/>
                <a:gd name="connsiteX14" fmla="*/ 1736014 w 2682369"/>
                <a:gd name="connsiteY14" fmla="*/ 3066019 h 3166800"/>
                <a:gd name="connsiteX15" fmla="*/ 1868750 w 2682369"/>
                <a:gd name="connsiteY15" fmla="*/ 3125012 h 3166800"/>
                <a:gd name="connsiteX16" fmla="*/ 2016234 w 2682369"/>
                <a:gd name="connsiteY16" fmla="*/ 3154509 h 3166800"/>
                <a:gd name="connsiteX17" fmla="*/ 2414440 w 2682369"/>
                <a:gd name="connsiteY17" fmla="*/ 3139761 h 3166800"/>
                <a:gd name="connsiteX18" fmla="*/ 2517679 w 2682369"/>
                <a:gd name="connsiteY18" fmla="*/ 3125012 h 3166800"/>
                <a:gd name="connsiteX19" fmla="*/ 2635666 w 2682369"/>
                <a:gd name="connsiteY19" fmla="*/ 3110264 h 3166800"/>
                <a:gd name="connsiteX20" fmla="*/ 2679911 w 2682369"/>
                <a:gd name="connsiteY20" fmla="*/ 3095516 h 3166800"/>
                <a:gd name="connsiteX21" fmla="*/ 2650414 w 2682369"/>
                <a:gd name="connsiteY21" fmla="*/ 2682561 h 3166800"/>
                <a:gd name="connsiteX22" fmla="*/ 2620918 w 2682369"/>
                <a:gd name="connsiteY22" fmla="*/ 2594070 h 3166800"/>
                <a:gd name="connsiteX23" fmla="*/ 2576672 w 2682369"/>
                <a:gd name="connsiteY23" fmla="*/ 2505580 h 3166800"/>
                <a:gd name="connsiteX24" fmla="*/ 2399692 w 2682369"/>
                <a:gd name="connsiteY24" fmla="*/ 2240109 h 3166800"/>
                <a:gd name="connsiteX25" fmla="*/ 2237459 w 2682369"/>
                <a:gd name="connsiteY25" fmla="*/ 2107374 h 3166800"/>
                <a:gd name="connsiteX26" fmla="*/ 2163718 w 2682369"/>
                <a:gd name="connsiteY26" fmla="*/ 2033632 h 3166800"/>
                <a:gd name="connsiteX27" fmla="*/ 1647524 w 2682369"/>
                <a:gd name="connsiteY27" fmla="*/ 1502690 h 3166800"/>
                <a:gd name="connsiteX28" fmla="*/ 1426298 w 2682369"/>
                <a:gd name="connsiteY28" fmla="*/ 1163477 h 3166800"/>
                <a:gd name="connsiteX29" fmla="*/ 1337808 w 2682369"/>
                <a:gd name="connsiteY29" fmla="*/ 1015993 h 3166800"/>
                <a:gd name="connsiteX30" fmla="*/ 1308311 w 2682369"/>
                <a:gd name="connsiteY30" fmla="*/ 898006 h 3166800"/>
                <a:gd name="connsiteX31" fmla="*/ 1264066 w 2682369"/>
                <a:gd name="connsiteY31" fmla="*/ 750522 h 3166800"/>
                <a:gd name="connsiteX32" fmla="*/ 1305852 w 2682369"/>
                <a:gd name="connsiteY32" fmla="*/ 482595 h 3166800"/>
                <a:gd name="connsiteX33" fmla="*/ 1305852 w 2682369"/>
                <a:gd name="connsiteY33" fmla="*/ 25395 h 3166800"/>
                <a:gd name="connsiteX34" fmla="*/ 1229652 w 2682369"/>
                <a:gd name="connsiteY34" fmla="*/ 25394 h 3166800"/>
                <a:gd name="connsiteX35" fmla="*/ 1077252 w 2682369"/>
                <a:gd name="connsiteY35" fmla="*/ 25395 h 3166800"/>
                <a:gd name="connsiteX36" fmla="*/ 772452 w 2682369"/>
                <a:gd name="connsiteY36" fmla="*/ 25394 h 3166800"/>
                <a:gd name="connsiteX37" fmla="*/ 467652 w 2682369"/>
                <a:gd name="connsiteY37" fmla="*/ 25394 h 3166800"/>
                <a:gd name="connsiteX38" fmla="*/ 143188 w 2682369"/>
                <a:gd name="connsiteY38" fmla="*/ 27851 h 3166800"/>
                <a:gd name="connsiteX39" fmla="*/ 10452 w 2682369"/>
                <a:gd name="connsiteY39" fmla="*/ 25394 h 3166800"/>
                <a:gd name="connsiteX40" fmla="*/ 10452 w 2682369"/>
                <a:gd name="connsiteY40" fmla="*/ 25394 h 3166800"/>
                <a:gd name="connsiteX0" fmla="*/ 10452 w 2682369"/>
                <a:gd name="connsiteY0" fmla="*/ 25394 h 3154509"/>
                <a:gd name="connsiteX1" fmla="*/ 10452 w 2682369"/>
                <a:gd name="connsiteY1" fmla="*/ 101594 h 3154509"/>
                <a:gd name="connsiteX2" fmla="*/ 10452 w 2682369"/>
                <a:gd name="connsiteY2" fmla="*/ 330194 h 3154509"/>
                <a:gd name="connsiteX3" fmla="*/ 10452 w 2682369"/>
                <a:gd name="connsiteY3" fmla="*/ 482594 h 3154509"/>
                <a:gd name="connsiteX4" fmla="*/ 25201 w 2682369"/>
                <a:gd name="connsiteY4" fmla="*/ 662032 h 3154509"/>
                <a:gd name="connsiteX5" fmla="*/ 39950 w 2682369"/>
                <a:gd name="connsiteY5" fmla="*/ 735774 h 3154509"/>
                <a:gd name="connsiteX6" fmla="*/ 202182 w 2682369"/>
                <a:gd name="connsiteY6" fmla="*/ 1104483 h 3154509"/>
                <a:gd name="connsiteX7" fmla="*/ 275924 w 2682369"/>
                <a:gd name="connsiteY7" fmla="*/ 1266716 h 3154509"/>
                <a:gd name="connsiteX8" fmla="*/ 467653 w 2682369"/>
                <a:gd name="connsiteY8" fmla="*/ 1620677 h 3154509"/>
                <a:gd name="connsiteX9" fmla="*/ 600388 w 2682369"/>
                <a:gd name="connsiteY9" fmla="*/ 1827154 h 3154509"/>
                <a:gd name="connsiteX10" fmla="*/ 747872 w 2682369"/>
                <a:gd name="connsiteY10" fmla="*/ 2077877 h 3154509"/>
                <a:gd name="connsiteX11" fmla="*/ 954350 w 2682369"/>
                <a:gd name="connsiteY11" fmla="*/ 2328599 h 3154509"/>
                <a:gd name="connsiteX12" fmla="*/ 1077251 w 2682369"/>
                <a:gd name="connsiteY12" fmla="*/ 2539995 h 3154509"/>
                <a:gd name="connsiteX13" fmla="*/ 1229651 w 2682369"/>
                <a:gd name="connsiteY13" fmla="*/ 2768595 h 3154509"/>
                <a:gd name="connsiteX14" fmla="*/ 1736014 w 2682369"/>
                <a:gd name="connsiteY14" fmla="*/ 3066019 h 3154509"/>
                <a:gd name="connsiteX15" fmla="*/ 1868750 w 2682369"/>
                <a:gd name="connsiteY15" fmla="*/ 3125012 h 3154509"/>
                <a:gd name="connsiteX16" fmla="*/ 2016234 w 2682369"/>
                <a:gd name="connsiteY16" fmla="*/ 3154509 h 3154509"/>
                <a:gd name="connsiteX17" fmla="*/ 2414440 w 2682369"/>
                <a:gd name="connsiteY17" fmla="*/ 3139761 h 3154509"/>
                <a:gd name="connsiteX18" fmla="*/ 2517679 w 2682369"/>
                <a:gd name="connsiteY18" fmla="*/ 3125012 h 3154509"/>
                <a:gd name="connsiteX19" fmla="*/ 2679911 w 2682369"/>
                <a:gd name="connsiteY19" fmla="*/ 3095516 h 3154509"/>
                <a:gd name="connsiteX20" fmla="*/ 2650414 w 2682369"/>
                <a:gd name="connsiteY20" fmla="*/ 2682561 h 3154509"/>
                <a:gd name="connsiteX21" fmla="*/ 2620918 w 2682369"/>
                <a:gd name="connsiteY21" fmla="*/ 2594070 h 3154509"/>
                <a:gd name="connsiteX22" fmla="*/ 2576672 w 2682369"/>
                <a:gd name="connsiteY22" fmla="*/ 2505580 h 3154509"/>
                <a:gd name="connsiteX23" fmla="*/ 2399692 w 2682369"/>
                <a:gd name="connsiteY23" fmla="*/ 2240109 h 3154509"/>
                <a:gd name="connsiteX24" fmla="*/ 2237459 w 2682369"/>
                <a:gd name="connsiteY24" fmla="*/ 2107374 h 3154509"/>
                <a:gd name="connsiteX25" fmla="*/ 2163718 w 2682369"/>
                <a:gd name="connsiteY25" fmla="*/ 2033632 h 3154509"/>
                <a:gd name="connsiteX26" fmla="*/ 1647524 w 2682369"/>
                <a:gd name="connsiteY26" fmla="*/ 1502690 h 3154509"/>
                <a:gd name="connsiteX27" fmla="*/ 1426298 w 2682369"/>
                <a:gd name="connsiteY27" fmla="*/ 1163477 h 3154509"/>
                <a:gd name="connsiteX28" fmla="*/ 1337808 w 2682369"/>
                <a:gd name="connsiteY28" fmla="*/ 1015993 h 3154509"/>
                <a:gd name="connsiteX29" fmla="*/ 1308311 w 2682369"/>
                <a:gd name="connsiteY29" fmla="*/ 898006 h 3154509"/>
                <a:gd name="connsiteX30" fmla="*/ 1264066 w 2682369"/>
                <a:gd name="connsiteY30" fmla="*/ 750522 h 3154509"/>
                <a:gd name="connsiteX31" fmla="*/ 1305852 w 2682369"/>
                <a:gd name="connsiteY31" fmla="*/ 482595 h 3154509"/>
                <a:gd name="connsiteX32" fmla="*/ 1305852 w 2682369"/>
                <a:gd name="connsiteY32" fmla="*/ 25395 h 3154509"/>
                <a:gd name="connsiteX33" fmla="*/ 1229652 w 2682369"/>
                <a:gd name="connsiteY33" fmla="*/ 25394 h 3154509"/>
                <a:gd name="connsiteX34" fmla="*/ 1077252 w 2682369"/>
                <a:gd name="connsiteY34" fmla="*/ 25395 h 3154509"/>
                <a:gd name="connsiteX35" fmla="*/ 772452 w 2682369"/>
                <a:gd name="connsiteY35" fmla="*/ 25394 h 3154509"/>
                <a:gd name="connsiteX36" fmla="*/ 467652 w 2682369"/>
                <a:gd name="connsiteY36" fmla="*/ 25394 h 3154509"/>
                <a:gd name="connsiteX37" fmla="*/ 143188 w 2682369"/>
                <a:gd name="connsiteY37" fmla="*/ 27851 h 3154509"/>
                <a:gd name="connsiteX38" fmla="*/ 10452 w 2682369"/>
                <a:gd name="connsiteY38" fmla="*/ 25394 h 3154509"/>
                <a:gd name="connsiteX39" fmla="*/ 10452 w 2682369"/>
                <a:gd name="connsiteY39" fmla="*/ 25394 h 3154509"/>
                <a:gd name="connsiteX0" fmla="*/ 10452 w 2682369"/>
                <a:gd name="connsiteY0" fmla="*/ 25394 h 3154509"/>
                <a:gd name="connsiteX1" fmla="*/ 10452 w 2682369"/>
                <a:gd name="connsiteY1" fmla="*/ 101594 h 3154509"/>
                <a:gd name="connsiteX2" fmla="*/ 10452 w 2682369"/>
                <a:gd name="connsiteY2" fmla="*/ 330194 h 3154509"/>
                <a:gd name="connsiteX3" fmla="*/ 10452 w 2682369"/>
                <a:gd name="connsiteY3" fmla="*/ 482594 h 3154509"/>
                <a:gd name="connsiteX4" fmla="*/ 25201 w 2682369"/>
                <a:gd name="connsiteY4" fmla="*/ 662032 h 3154509"/>
                <a:gd name="connsiteX5" fmla="*/ 39950 w 2682369"/>
                <a:gd name="connsiteY5" fmla="*/ 735774 h 3154509"/>
                <a:gd name="connsiteX6" fmla="*/ 202182 w 2682369"/>
                <a:gd name="connsiteY6" fmla="*/ 1104483 h 3154509"/>
                <a:gd name="connsiteX7" fmla="*/ 275924 w 2682369"/>
                <a:gd name="connsiteY7" fmla="*/ 1266716 h 3154509"/>
                <a:gd name="connsiteX8" fmla="*/ 467653 w 2682369"/>
                <a:gd name="connsiteY8" fmla="*/ 1620677 h 3154509"/>
                <a:gd name="connsiteX9" fmla="*/ 600388 w 2682369"/>
                <a:gd name="connsiteY9" fmla="*/ 1827154 h 3154509"/>
                <a:gd name="connsiteX10" fmla="*/ 747872 w 2682369"/>
                <a:gd name="connsiteY10" fmla="*/ 2077877 h 3154509"/>
                <a:gd name="connsiteX11" fmla="*/ 954350 w 2682369"/>
                <a:gd name="connsiteY11" fmla="*/ 2328599 h 3154509"/>
                <a:gd name="connsiteX12" fmla="*/ 1077251 w 2682369"/>
                <a:gd name="connsiteY12" fmla="*/ 2539995 h 3154509"/>
                <a:gd name="connsiteX13" fmla="*/ 1229651 w 2682369"/>
                <a:gd name="connsiteY13" fmla="*/ 2768595 h 3154509"/>
                <a:gd name="connsiteX14" fmla="*/ 1868750 w 2682369"/>
                <a:gd name="connsiteY14" fmla="*/ 3125012 h 3154509"/>
                <a:gd name="connsiteX15" fmla="*/ 2016234 w 2682369"/>
                <a:gd name="connsiteY15" fmla="*/ 3154509 h 3154509"/>
                <a:gd name="connsiteX16" fmla="*/ 2414440 w 2682369"/>
                <a:gd name="connsiteY16" fmla="*/ 3139761 h 3154509"/>
                <a:gd name="connsiteX17" fmla="*/ 2517679 w 2682369"/>
                <a:gd name="connsiteY17" fmla="*/ 3125012 h 3154509"/>
                <a:gd name="connsiteX18" fmla="*/ 2679911 w 2682369"/>
                <a:gd name="connsiteY18" fmla="*/ 3095516 h 3154509"/>
                <a:gd name="connsiteX19" fmla="*/ 2650414 w 2682369"/>
                <a:gd name="connsiteY19" fmla="*/ 2682561 h 3154509"/>
                <a:gd name="connsiteX20" fmla="*/ 2620918 w 2682369"/>
                <a:gd name="connsiteY20" fmla="*/ 2594070 h 3154509"/>
                <a:gd name="connsiteX21" fmla="*/ 2576672 w 2682369"/>
                <a:gd name="connsiteY21" fmla="*/ 2505580 h 3154509"/>
                <a:gd name="connsiteX22" fmla="*/ 2399692 w 2682369"/>
                <a:gd name="connsiteY22" fmla="*/ 2240109 h 3154509"/>
                <a:gd name="connsiteX23" fmla="*/ 2237459 w 2682369"/>
                <a:gd name="connsiteY23" fmla="*/ 2107374 h 3154509"/>
                <a:gd name="connsiteX24" fmla="*/ 2163718 w 2682369"/>
                <a:gd name="connsiteY24" fmla="*/ 2033632 h 3154509"/>
                <a:gd name="connsiteX25" fmla="*/ 1647524 w 2682369"/>
                <a:gd name="connsiteY25" fmla="*/ 1502690 h 3154509"/>
                <a:gd name="connsiteX26" fmla="*/ 1426298 w 2682369"/>
                <a:gd name="connsiteY26" fmla="*/ 1163477 h 3154509"/>
                <a:gd name="connsiteX27" fmla="*/ 1337808 w 2682369"/>
                <a:gd name="connsiteY27" fmla="*/ 1015993 h 3154509"/>
                <a:gd name="connsiteX28" fmla="*/ 1308311 w 2682369"/>
                <a:gd name="connsiteY28" fmla="*/ 898006 h 3154509"/>
                <a:gd name="connsiteX29" fmla="*/ 1264066 w 2682369"/>
                <a:gd name="connsiteY29" fmla="*/ 750522 h 3154509"/>
                <a:gd name="connsiteX30" fmla="*/ 1305852 w 2682369"/>
                <a:gd name="connsiteY30" fmla="*/ 482595 h 3154509"/>
                <a:gd name="connsiteX31" fmla="*/ 1305852 w 2682369"/>
                <a:gd name="connsiteY31" fmla="*/ 25395 h 3154509"/>
                <a:gd name="connsiteX32" fmla="*/ 1229652 w 2682369"/>
                <a:gd name="connsiteY32" fmla="*/ 25394 h 3154509"/>
                <a:gd name="connsiteX33" fmla="*/ 1077252 w 2682369"/>
                <a:gd name="connsiteY33" fmla="*/ 25395 h 3154509"/>
                <a:gd name="connsiteX34" fmla="*/ 772452 w 2682369"/>
                <a:gd name="connsiteY34" fmla="*/ 25394 h 3154509"/>
                <a:gd name="connsiteX35" fmla="*/ 467652 w 2682369"/>
                <a:gd name="connsiteY35" fmla="*/ 25394 h 3154509"/>
                <a:gd name="connsiteX36" fmla="*/ 143188 w 2682369"/>
                <a:gd name="connsiteY36" fmla="*/ 27851 h 3154509"/>
                <a:gd name="connsiteX37" fmla="*/ 10452 w 2682369"/>
                <a:gd name="connsiteY37" fmla="*/ 25394 h 3154509"/>
                <a:gd name="connsiteX38" fmla="*/ 10452 w 2682369"/>
                <a:gd name="connsiteY38" fmla="*/ 25394 h 3154509"/>
                <a:gd name="connsiteX0" fmla="*/ 10452 w 2682369"/>
                <a:gd name="connsiteY0" fmla="*/ 25394 h 3186873"/>
                <a:gd name="connsiteX1" fmla="*/ 10452 w 2682369"/>
                <a:gd name="connsiteY1" fmla="*/ 101594 h 3186873"/>
                <a:gd name="connsiteX2" fmla="*/ 10452 w 2682369"/>
                <a:gd name="connsiteY2" fmla="*/ 330194 h 3186873"/>
                <a:gd name="connsiteX3" fmla="*/ 10452 w 2682369"/>
                <a:gd name="connsiteY3" fmla="*/ 482594 h 3186873"/>
                <a:gd name="connsiteX4" fmla="*/ 25201 w 2682369"/>
                <a:gd name="connsiteY4" fmla="*/ 662032 h 3186873"/>
                <a:gd name="connsiteX5" fmla="*/ 39950 w 2682369"/>
                <a:gd name="connsiteY5" fmla="*/ 735774 h 3186873"/>
                <a:gd name="connsiteX6" fmla="*/ 202182 w 2682369"/>
                <a:gd name="connsiteY6" fmla="*/ 1104483 h 3186873"/>
                <a:gd name="connsiteX7" fmla="*/ 275924 w 2682369"/>
                <a:gd name="connsiteY7" fmla="*/ 1266716 h 3186873"/>
                <a:gd name="connsiteX8" fmla="*/ 467653 w 2682369"/>
                <a:gd name="connsiteY8" fmla="*/ 1620677 h 3186873"/>
                <a:gd name="connsiteX9" fmla="*/ 600388 w 2682369"/>
                <a:gd name="connsiteY9" fmla="*/ 1827154 h 3186873"/>
                <a:gd name="connsiteX10" fmla="*/ 747872 w 2682369"/>
                <a:gd name="connsiteY10" fmla="*/ 2077877 h 3186873"/>
                <a:gd name="connsiteX11" fmla="*/ 954350 w 2682369"/>
                <a:gd name="connsiteY11" fmla="*/ 2328599 h 3186873"/>
                <a:gd name="connsiteX12" fmla="*/ 1077251 w 2682369"/>
                <a:gd name="connsiteY12" fmla="*/ 2539995 h 3186873"/>
                <a:gd name="connsiteX13" fmla="*/ 1229651 w 2682369"/>
                <a:gd name="connsiteY13" fmla="*/ 2768595 h 3186873"/>
                <a:gd name="connsiteX14" fmla="*/ 1868750 w 2682369"/>
                <a:gd name="connsiteY14" fmla="*/ 3125012 h 3186873"/>
                <a:gd name="connsiteX15" fmla="*/ 2414440 w 2682369"/>
                <a:gd name="connsiteY15" fmla="*/ 3139761 h 3186873"/>
                <a:gd name="connsiteX16" fmla="*/ 2517679 w 2682369"/>
                <a:gd name="connsiteY16" fmla="*/ 3125012 h 3186873"/>
                <a:gd name="connsiteX17" fmla="*/ 2679911 w 2682369"/>
                <a:gd name="connsiteY17" fmla="*/ 3095516 h 3186873"/>
                <a:gd name="connsiteX18" fmla="*/ 2650414 w 2682369"/>
                <a:gd name="connsiteY18" fmla="*/ 2682561 h 3186873"/>
                <a:gd name="connsiteX19" fmla="*/ 2620918 w 2682369"/>
                <a:gd name="connsiteY19" fmla="*/ 2594070 h 3186873"/>
                <a:gd name="connsiteX20" fmla="*/ 2576672 w 2682369"/>
                <a:gd name="connsiteY20" fmla="*/ 2505580 h 3186873"/>
                <a:gd name="connsiteX21" fmla="*/ 2399692 w 2682369"/>
                <a:gd name="connsiteY21" fmla="*/ 2240109 h 3186873"/>
                <a:gd name="connsiteX22" fmla="*/ 2237459 w 2682369"/>
                <a:gd name="connsiteY22" fmla="*/ 2107374 h 3186873"/>
                <a:gd name="connsiteX23" fmla="*/ 2163718 w 2682369"/>
                <a:gd name="connsiteY23" fmla="*/ 2033632 h 3186873"/>
                <a:gd name="connsiteX24" fmla="*/ 1647524 w 2682369"/>
                <a:gd name="connsiteY24" fmla="*/ 1502690 h 3186873"/>
                <a:gd name="connsiteX25" fmla="*/ 1426298 w 2682369"/>
                <a:gd name="connsiteY25" fmla="*/ 1163477 h 3186873"/>
                <a:gd name="connsiteX26" fmla="*/ 1337808 w 2682369"/>
                <a:gd name="connsiteY26" fmla="*/ 1015993 h 3186873"/>
                <a:gd name="connsiteX27" fmla="*/ 1308311 w 2682369"/>
                <a:gd name="connsiteY27" fmla="*/ 898006 h 3186873"/>
                <a:gd name="connsiteX28" fmla="*/ 1264066 w 2682369"/>
                <a:gd name="connsiteY28" fmla="*/ 750522 h 3186873"/>
                <a:gd name="connsiteX29" fmla="*/ 1305852 w 2682369"/>
                <a:gd name="connsiteY29" fmla="*/ 482595 h 3186873"/>
                <a:gd name="connsiteX30" fmla="*/ 1305852 w 2682369"/>
                <a:gd name="connsiteY30" fmla="*/ 25395 h 3186873"/>
                <a:gd name="connsiteX31" fmla="*/ 1229652 w 2682369"/>
                <a:gd name="connsiteY31" fmla="*/ 25394 h 3186873"/>
                <a:gd name="connsiteX32" fmla="*/ 1077252 w 2682369"/>
                <a:gd name="connsiteY32" fmla="*/ 25395 h 3186873"/>
                <a:gd name="connsiteX33" fmla="*/ 772452 w 2682369"/>
                <a:gd name="connsiteY33" fmla="*/ 25394 h 3186873"/>
                <a:gd name="connsiteX34" fmla="*/ 467652 w 2682369"/>
                <a:gd name="connsiteY34" fmla="*/ 25394 h 3186873"/>
                <a:gd name="connsiteX35" fmla="*/ 143188 w 2682369"/>
                <a:gd name="connsiteY35" fmla="*/ 27851 h 3186873"/>
                <a:gd name="connsiteX36" fmla="*/ 10452 w 2682369"/>
                <a:gd name="connsiteY36" fmla="*/ 25394 h 3186873"/>
                <a:gd name="connsiteX37" fmla="*/ 10452 w 2682369"/>
                <a:gd name="connsiteY37" fmla="*/ 25394 h 3186873"/>
                <a:gd name="connsiteX0" fmla="*/ 10452 w 2682369"/>
                <a:gd name="connsiteY0" fmla="*/ 25394 h 3211456"/>
                <a:gd name="connsiteX1" fmla="*/ 10452 w 2682369"/>
                <a:gd name="connsiteY1" fmla="*/ 101594 h 3211456"/>
                <a:gd name="connsiteX2" fmla="*/ 10452 w 2682369"/>
                <a:gd name="connsiteY2" fmla="*/ 330194 h 3211456"/>
                <a:gd name="connsiteX3" fmla="*/ 10452 w 2682369"/>
                <a:gd name="connsiteY3" fmla="*/ 482594 h 3211456"/>
                <a:gd name="connsiteX4" fmla="*/ 25201 w 2682369"/>
                <a:gd name="connsiteY4" fmla="*/ 662032 h 3211456"/>
                <a:gd name="connsiteX5" fmla="*/ 39950 w 2682369"/>
                <a:gd name="connsiteY5" fmla="*/ 735774 h 3211456"/>
                <a:gd name="connsiteX6" fmla="*/ 202182 w 2682369"/>
                <a:gd name="connsiteY6" fmla="*/ 1104483 h 3211456"/>
                <a:gd name="connsiteX7" fmla="*/ 275924 w 2682369"/>
                <a:gd name="connsiteY7" fmla="*/ 1266716 h 3211456"/>
                <a:gd name="connsiteX8" fmla="*/ 467653 w 2682369"/>
                <a:gd name="connsiteY8" fmla="*/ 1620677 h 3211456"/>
                <a:gd name="connsiteX9" fmla="*/ 600388 w 2682369"/>
                <a:gd name="connsiteY9" fmla="*/ 1827154 h 3211456"/>
                <a:gd name="connsiteX10" fmla="*/ 747872 w 2682369"/>
                <a:gd name="connsiteY10" fmla="*/ 2077877 h 3211456"/>
                <a:gd name="connsiteX11" fmla="*/ 954350 w 2682369"/>
                <a:gd name="connsiteY11" fmla="*/ 2328599 h 3211456"/>
                <a:gd name="connsiteX12" fmla="*/ 1077251 w 2682369"/>
                <a:gd name="connsiteY12" fmla="*/ 2539995 h 3211456"/>
                <a:gd name="connsiteX13" fmla="*/ 1229651 w 2682369"/>
                <a:gd name="connsiteY13" fmla="*/ 2768595 h 3211456"/>
                <a:gd name="connsiteX14" fmla="*/ 1915452 w 2682369"/>
                <a:gd name="connsiteY14" fmla="*/ 3149595 h 3211456"/>
                <a:gd name="connsiteX15" fmla="*/ 2414440 w 2682369"/>
                <a:gd name="connsiteY15" fmla="*/ 3139761 h 3211456"/>
                <a:gd name="connsiteX16" fmla="*/ 2517679 w 2682369"/>
                <a:gd name="connsiteY16" fmla="*/ 3125012 h 3211456"/>
                <a:gd name="connsiteX17" fmla="*/ 2679911 w 2682369"/>
                <a:gd name="connsiteY17" fmla="*/ 3095516 h 3211456"/>
                <a:gd name="connsiteX18" fmla="*/ 2650414 w 2682369"/>
                <a:gd name="connsiteY18" fmla="*/ 2682561 h 3211456"/>
                <a:gd name="connsiteX19" fmla="*/ 2620918 w 2682369"/>
                <a:gd name="connsiteY19" fmla="*/ 2594070 h 3211456"/>
                <a:gd name="connsiteX20" fmla="*/ 2576672 w 2682369"/>
                <a:gd name="connsiteY20" fmla="*/ 2505580 h 3211456"/>
                <a:gd name="connsiteX21" fmla="*/ 2399692 w 2682369"/>
                <a:gd name="connsiteY21" fmla="*/ 2240109 h 3211456"/>
                <a:gd name="connsiteX22" fmla="*/ 2237459 w 2682369"/>
                <a:gd name="connsiteY22" fmla="*/ 2107374 h 3211456"/>
                <a:gd name="connsiteX23" fmla="*/ 2163718 w 2682369"/>
                <a:gd name="connsiteY23" fmla="*/ 2033632 h 3211456"/>
                <a:gd name="connsiteX24" fmla="*/ 1647524 w 2682369"/>
                <a:gd name="connsiteY24" fmla="*/ 1502690 h 3211456"/>
                <a:gd name="connsiteX25" fmla="*/ 1426298 w 2682369"/>
                <a:gd name="connsiteY25" fmla="*/ 1163477 h 3211456"/>
                <a:gd name="connsiteX26" fmla="*/ 1337808 w 2682369"/>
                <a:gd name="connsiteY26" fmla="*/ 1015993 h 3211456"/>
                <a:gd name="connsiteX27" fmla="*/ 1308311 w 2682369"/>
                <a:gd name="connsiteY27" fmla="*/ 898006 h 3211456"/>
                <a:gd name="connsiteX28" fmla="*/ 1264066 w 2682369"/>
                <a:gd name="connsiteY28" fmla="*/ 750522 h 3211456"/>
                <a:gd name="connsiteX29" fmla="*/ 1305852 w 2682369"/>
                <a:gd name="connsiteY29" fmla="*/ 482595 h 3211456"/>
                <a:gd name="connsiteX30" fmla="*/ 1305852 w 2682369"/>
                <a:gd name="connsiteY30" fmla="*/ 25395 h 3211456"/>
                <a:gd name="connsiteX31" fmla="*/ 1229652 w 2682369"/>
                <a:gd name="connsiteY31" fmla="*/ 25394 h 3211456"/>
                <a:gd name="connsiteX32" fmla="*/ 1077252 w 2682369"/>
                <a:gd name="connsiteY32" fmla="*/ 25395 h 3211456"/>
                <a:gd name="connsiteX33" fmla="*/ 772452 w 2682369"/>
                <a:gd name="connsiteY33" fmla="*/ 25394 h 3211456"/>
                <a:gd name="connsiteX34" fmla="*/ 467652 w 2682369"/>
                <a:gd name="connsiteY34" fmla="*/ 25394 h 3211456"/>
                <a:gd name="connsiteX35" fmla="*/ 143188 w 2682369"/>
                <a:gd name="connsiteY35" fmla="*/ 27851 h 3211456"/>
                <a:gd name="connsiteX36" fmla="*/ 10452 w 2682369"/>
                <a:gd name="connsiteY36" fmla="*/ 25394 h 3211456"/>
                <a:gd name="connsiteX37" fmla="*/ 10452 w 2682369"/>
                <a:gd name="connsiteY37" fmla="*/ 25394 h 3211456"/>
                <a:gd name="connsiteX0" fmla="*/ 10452 w 2682369"/>
                <a:gd name="connsiteY0" fmla="*/ 25394 h 3211456"/>
                <a:gd name="connsiteX1" fmla="*/ 10452 w 2682369"/>
                <a:gd name="connsiteY1" fmla="*/ 101594 h 3211456"/>
                <a:gd name="connsiteX2" fmla="*/ 10452 w 2682369"/>
                <a:gd name="connsiteY2" fmla="*/ 330194 h 3211456"/>
                <a:gd name="connsiteX3" fmla="*/ 10452 w 2682369"/>
                <a:gd name="connsiteY3" fmla="*/ 482594 h 3211456"/>
                <a:gd name="connsiteX4" fmla="*/ 25201 w 2682369"/>
                <a:gd name="connsiteY4" fmla="*/ 662032 h 3211456"/>
                <a:gd name="connsiteX5" fmla="*/ 39950 w 2682369"/>
                <a:gd name="connsiteY5" fmla="*/ 735774 h 3211456"/>
                <a:gd name="connsiteX6" fmla="*/ 202182 w 2682369"/>
                <a:gd name="connsiteY6" fmla="*/ 1104483 h 3211456"/>
                <a:gd name="connsiteX7" fmla="*/ 275924 w 2682369"/>
                <a:gd name="connsiteY7" fmla="*/ 1266716 h 3211456"/>
                <a:gd name="connsiteX8" fmla="*/ 467653 w 2682369"/>
                <a:gd name="connsiteY8" fmla="*/ 1620677 h 3211456"/>
                <a:gd name="connsiteX9" fmla="*/ 600388 w 2682369"/>
                <a:gd name="connsiteY9" fmla="*/ 1827154 h 3211456"/>
                <a:gd name="connsiteX10" fmla="*/ 747872 w 2682369"/>
                <a:gd name="connsiteY10" fmla="*/ 2077877 h 3211456"/>
                <a:gd name="connsiteX11" fmla="*/ 954350 w 2682369"/>
                <a:gd name="connsiteY11" fmla="*/ 2328599 h 3211456"/>
                <a:gd name="connsiteX12" fmla="*/ 1077251 w 2682369"/>
                <a:gd name="connsiteY12" fmla="*/ 2539995 h 3211456"/>
                <a:gd name="connsiteX13" fmla="*/ 1229651 w 2682369"/>
                <a:gd name="connsiteY13" fmla="*/ 2768595 h 3211456"/>
                <a:gd name="connsiteX14" fmla="*/ 1915452 w 2682369"/>
                <a:gd name="connsiteY14" fmla="*/ 3149595 h 3211456"/>
                <a:gd name="connsiteX15" fmla="*/ 2414440 w 2682369"/>
                <a:gd name="connsiteY15" fmla="*/ 3139761 h 3211456"/>
                <a:gd name="connsiteX16" fmla="*/ 2517679 w 2682369"/>
                <a:gd name="connsiteY16" fmla="*/ 3125012 h 3211456"/>
                <a:gd name="connsiteX17" fmla="*/ 2679911 w 2682369"/>
                <a:gd name="connsiteY17" fmla="*/ 3095516 h 3211456"/>
                <a:gd name="connsiteX18" fmla="*/ 2650414 w 2682369"/>
                <a:gd name="connsiteY18" fmla="*/ 2682561 h 3211456"/>
                <a:gd name="connsiteX19" fmla="*/ 2620918 w 2682369"/>
                <a:gd name="connsiteY19" fmla="*/ 2594070 h 3211456"/>
                <a:gd name="connsiteX20" fmla="*/ 2576672 w 2682369"/>
                <a:gd name="connsiteY20" fmla="*/ 2505580 h 3211456"/>
                <a:gd name="connsiteX21" fmla="*/ 2399692 w 2682369"/>
                <a:gd name="connsiteY21" fmla="*/ 2240109 h 3211456"/>
                <a:gd name="connsiteX22" fmla="*/ 2237459 w 2682369"/>
                <a:gd name="connsiteY22" fmla="*/ 2107374 h 3211456"/>
                <a:gd name="connsiteX23" fmla="*/ 2163718 w 2682369"/>
                <a:gd name="connsiteY23" fmla="*/ 2033632 h 3211456"/>
                <a:gd name="connsiteX24" fmla="*/ 1647524 w 2682369"/>
                <a:gd name="connsiteY24" fmla="*/ 1502690 h 3211456"/>
                <a:gd name="connsiteX25" fmla="*/ 1426298 w 2682369"/>
                <a:gd name="connsiteY25" fmla="*/ 1163477 h 3211456"/>
                <a:gd name="connsiteX26" fmla="*/ 1337808 w 2682369"/>
                <a:gd name="connsiteY26" fmla="*/ 1015993 h 3211456"/>
                <a:gd name="connsiteX27" fmla="*/ 1308311 w 2682369"/>
                <a:gd name="connsiteY27" fmla="*/ 898006 h 3211456"/>
                <a:gd name="connsiteX28" fmla="*/ 1264066 w 2682369"/>
                <a:gd name="connsiteY28" fmla="*/ 750522 h 3211456"/>
                <a:gd name="connsiteX29" fmla="*/ 1305852 w 2682369"/>
                <a:gd name="connsiteY29" fmla="*/ 482595 h 3211456"/>
                <a:gd name="connsiteX30" fmla="*/ 1305852 w 2682369"/>
                <a:gd name="connsiteY30" fmla="*/ 25395 h 3211456"/>
                <a:gd name="connsiteX31" fmla="*/ 1229652 w 2682369"/>
                <a:gd name="connsiteY31" fmla="*/ 25394 h 3211456"/>
                <a:gd name="connsiteX32" fmla="*/ 1077252 w 2682369"/>
                <a:gd name="connsiteY32" fmla="*/ 25395 h 3211456"/>
                <a:gd name="connsiteX33" fmla="*/ 772452 w 2682369"/>
                <a:gd name="connsiteY33" fmla="*/ 25394 h 3211456"/>
                <a:gd name="connsiteX34" fmla="*/ 467652 w 2682369"/>
                <a:gd name="connsiteY34" fmla="*/ 25394 h 3211456"/>
                <a:gd name="connsiteX35" fmla="*/ 143188 w 2682369"/>
                <a:gd name="connsiteY35" fmla="*/ 27851 h 3211456"/>
                <a:gd name="connsiteX36" fmla="*/ 10452 w 2682369"/>
                <a:gd name="connsiteY36" fmla="*/ 25394 h 3211456"/>
                <a:gd name="connsiteX37" fmla="*/ 10452 w 2682369"/>
                <a:gd name="connsiteY37" fmla="*/ 25394 h 3211456"/>
                <a:gd name="connsiteX0" fmla="*/ 10452 w 2682369"/>
                <a:gd name="connsiteY0" fmla="*/ 25394 h 3211455"/>
                <a:gd name="connsiteX1" fmla="*/ 10452 w 2682369"/>
                <a:gd name="connsiteY1" fmla="*/ 101594 h 3211455"/>
                <a:gd name="connsiteX2" fmla="*/ 10452 w 2682369"/>
                <a:gd name="connsiteY2" fmla="*/ 330194 h 3211455"/>
                <a:gd name="connsiteX3" fmla="*/ 10452 w 2682369"/>
                <a:gd name="connsiteY3" fmla="*/ 482594 h 3211455"/>
                <a:gd name="connsiteX4" fmla="*/ 25201 w 2682369"/>
                <a:gd name="connsiteY4" fmla="*/ 662032 h 3211455"/>
                <a:gd name="connsiteX5" fmla="*/ 39950 w 2682369"/>
                <a:gd name="connsiteY5" fmla="*/ 735774 h 3211455"/>
                <a:gd name="connsiteX6" fmla="*/ 202182 w 2682369"/>
                <a:gd name="connsiteY6" fmla="*/ 1104483 h 3211455"/>
                <a:gd name="connsiteX7" fmla="*/ 275924 w 2682369"/>
                <a:gd name="connsiteY7" fmla="*/ 1266716 h 3211455"/>
                <a:gd name="connsiteX8" fmla="*/ 467653 w 2682369"/>
                <a:gd name="connsiteY8" fmla="*/ 1620677 h 3211455"/>
                <a:gd name="connsiteX9" fmla="*/ 600388 w 2682369"/>
                <a:gd name="connsiteY9" fmla="*/ 1827154 h 3211455"/>
                <a:gd name="connsiteX10" fmla="*/ 747872 w 2682369"/>
                <a:gd name="connsiteY10" fmla="*/ 2077877 h 3211455"/>
                <a:gd name="connsiteX11" fmla="*/ 954350 w 2682369"/>
                <a:gd name="connsiteY11" fmla="*/ 2328599 h 3211455"/>
                <a:gd name="connsiteX12" fmla="*/ 1077251 w 2682369"/>
                <a:gd name="connsiteY12" fmla="*/ 2539995 h 3211455"/>
                <a:gd name="connsiteX13" fmla="*/ 1229651 w 2682369"/>
                <a:gd name="connsiteY13" fmla="*/ 2768595 h 3211455"/>
                <a:gd name="connsiteX14" fmla="*/ 1915452 w 2682369"/>
                <a:gd name="connsiteY14" fmla="*/ 3149594 h 3211455"/>
                <a:gd name="connsiteX15" fmla="*/ 2414440 w 2682369"/>
                <a:gd name="connsiteY15" fmla="*/ 3139761 h 3211455"/>
                <a:gd name="connsiteX16" fmla="*/ 2517679 w 2682369"/>
                <a:gd name="connsiteY16" fmla="*/ 3125012 h 3211455"/>
                <a:gd name="connsiteX17" fmla="*/ 2679911 w 2682369"/>
                <a:gd name="connsiteY17" fmla="*/ 3095516 h 3211455"/>
                <a:gd name="connsiteX18" fmla="*/ 2650414 w 2682369"/>
                <a:gd name="connsiteY18" fmla="*/ 2682561 h 3211455"/>
                <a:gd name="connsiteX19" fmla="*/ 2620918 w 2682369"/>
                <a:gd name="connsiteY19" fmla="*/ 2594070 h 3211455"/>
                <a:gd name="connsiteX20" fmla="*/ 2576672 w 2682369"/>
                <a:gd name="connsiteY20" fmla="*/ 2505580 h 3211455"/>
                <a:gd name="connsiteX21" fmla="*/ 2399692 w 2682369"/>
                <a:gd name="connsiteY21" fmla="*/ 2240109 h 3211455"/>
                <a:gd name="connsiteX22" fmla="*/ 2237459 w 2682369"/>
                <a:gd name="connsiteY22" fmla="*/ 2107374 h 3211455"/>
                <a:gd name="connsiteX23" fmla="*/ 2163718 w 2682369"/>
                <a:gd name="connsiteY23" fmla="*/ 2033632 h 3211455"/>
                <a:gd name="connsiteX24" fmla="*/ 1647524 w 2682369"/>
                <a:gd name="connsiteY24" fmla="*/ 1502690 h 3211455"/>
                <a:gd name="connsiteX25" fmla="*/ 1426298 w 2682369"/>
                <a:gd name="connsiteY25" fmla="*/ 1163477 h 3211455"/>
                <a:gd name="connsiteX26" fmla="*/ 1337808 w 2682369"/>
                <a:gd name="connsiteY26" fmla="*/ 1015993 h 3211455"/>
                <a:gd name="connsiteX27" fmla="*/ 1308311 w 2682369"/>
                <a:gd name="connsiteY27" fmla="*/ 898006 h 3211455"/>
                <a:gd name="connsiteX28" fmla="*/ 1264066 w 2682369"/>
                <a:gd name="connsiteY28" fmla="*/ 750522 h 3211455"/>
                <a:gd name="connsiteX29" fmla="*/ 1305852 w 2682369"/>
                <a:gd name="connsiteY29" fmla="*/ 482595 h 3211455"/>
                <a:gd name="connsiteX30" fmla="*/ 1305852 w 2682369"/>
                <a:gd name="connsiteY30" fmla="*/ 25395 h 3211455"/>
                <a:gd name="connsiteX31" fmla="*/ 1229652 w 2682369"/>
                <a:gd name="connsiteY31" fmla="*/ 25394 h 3211455"/>
                <a:gd name="connsiteX32" fmla="*/ 1077252 w 2682369"/>
                <a:gd name="connsiteY32" fmla="*/ 25395 h 3211455"/>
                <a:gd name="connsiteX33" fmla="*/ 772452 w 2682369"/>
                <a:gd name="connsiteY33" fmla="*/ 25394 h 3211455"/>
                <a:gd name="connsiteX34" fmla="*/ 467652 w 2682369"/>
                <a:gd name="connsiteY34" fmla="*/ 25394 h 3211455"/>
                <a:gd name="connsiteX35" fmla="*/ 143188 w 2682369"/>
                <a:gd name="connsiteY35" fmla="*/ 27851 h 3211455"/>
                <a:gd name="connsiteX36" fmla="*/ 10452 w 2682369"/>
                <a:gd name="connsiteY36" fmla="*/ 25394 h 3211455"/>
                <a:gd name="connsiteX37" fmla="*/ 10452 w 2682369"/>
                <a:gd name="connsiteY37" fmla="*/ 25394 h 3211455"/>
                <a:gd name="connsiteX0" fmla="*/ 10452 w 2682369"/>
                <a:gd name="connsiteY0" fmla="*/ 25394 h 3192405"/>
                <a:gd name="connsiteX1" fmla="*/ 10452 w 2682369"/>
                <a:gd name="connsiteY1" fmla="*/ 101594 h 3192405"/>
                <a:gd name="connsiteX2" fmla="*/ 10452 w 2682369"/>
                <a:gd name="connsiteY2" fmla="*/ 330194 h 3192405"/>
                <a:gd name="connsiteX3" fmla="*/ 10452 w 2682369"/>
                <a:gd name="connsiteY3" fmla="*/ 482594 h 3192405"/>
                <a:gd name="connsiteX4" fmla="*/ 25201 w 2682369"/>
                <a:gd name="connsiteY4" fmla="*/ 662032 h 3192405"/>
                <a:gd name="connsiteX5" fmla="*/ 39950 w 2682369"/>
                <a:gd name="connsiteY5" fmla="*/ 735774 h 3192405"/>
                <a:gd name="connsiteX6" fmla="*/ 202182 w 2682369"/>
                <a:gd name="connsiteY6" fmla="*/ 1104483 h 3192405"/>
                <a:gd name="connsiteX7" fmla="*/ 275924 w 2682369"/>
                <a:gd name="connsiteY7" fmla="*/ 1266716 h 3192405"/>
                <a:gd name="connsiteX8" fmla="*/ 467653 w 2682369"/>
                <a:gd name="connsiteY8" fmla="*/ 1620677 h 3192405"/>
                <a:gd name="connsiteX9" fmla="*/ 600388 w 2682369"/>
                <a:gd name="connsiteY9" fmla="*/ 1827154 h 3192405"/>
                <a:gd name="connsiteX10" fmla="*/ 747872 w 2682369"/>
                <a:gd name="connsiteY10" fmla="*/ 2077877 h 3192405"/>
                <a:gd name="connsiteX11" fmla="*/ 954350 w 2682369"/>
                <a:gd name="connsiteY11" fmla="*/ 2328599 h 3192405"/>
                <a:gd name="connsiteX12" fmla="*/ 1077251 w 2682369"/>
                <a:gd name="connsiteY12" fmla="*/ 2539995 h 3192405"/>
                <a:gd name="connsiteX13" fmla="*/ 1229651 w 2682369"/>
                <a:gd name="connsiteY13" fmla="*/ 2768595 h 3192405"/>
                <a:gd name="connsiteX14" fmla="*/ 1915452 w 2682369"/>
                <a:gd name="connsiteY14" fmla="*/ 3149594 h 3192405"/>
                <a:gd name="connsiteX15" fmla="*/ 2414440 w 2682369"/>
                <a:gd name="connsiteY15" fmla="*/ 3139761 h 3192405"/>
                <a:gd name="connsiteX16" fmla="*/ 2517679 w 2682369"/>
                <a:gd name="connsiteY16" fmla="*/ 3125012 h 3192405"/>
                <a:gd name="connsiteX17" fmla="*/ 2679911 w 2682369"/>
                <a:gd name="connsiteY17" fmla="*/ 3095516 h 3192405"/>
                <a:gd name="connsiteX18" fmla="*/ 2650414 w 2682369"/>
                <a:gd name="connsiteY18" fmla="*/ 2682561 h 3192405"/>
                <a:gd name="connsiteX19" fmla="*/ 2620918 w 2682369"/>
                <a:gd name="connsiteY19" fmla="*/ 2594070 h 3192405"/>
                <a:gd name="connsiteX20" fmla="*/ 2576672 w 2682369"/>
                <a:gd name="connsiteY20" fmla="*/ 2505580 h 3192405"/>
                <a:gd name="connsiteX21" fmla="*/ 2399692 w 2682369"/>
                <a:gd name="connsiteY21" fmla="*/ 2240109 h 3192405"/>
                <a:gd name="connsiteX22" fmla="*/ 2237459 w 2682369"/>
                <a:gd name="connsiteY22" fmla="*/ 2107374 h 3192405"/>
                <a:gd name="connsiteX23" fmla="*/ 2163718 w 2682369"/>
                <a:gd name="connsiteY23" fmla="*/ 2033632 h 3192405"/>
                <a:gd name="connsiteX24" fmla="*/ 1647524 w 2682369"/>
                <a:gd name="connsiteY24" fmla="*/ 1502690 h 3192405"/>
                <a:gd name="connsiteX25" fmla="*/ 1426298 w 2682369"/>
                <a:gd name="connsiteY25" fmla="*/ 1163477 h 3192405"/>
                <a:gd name="connsiteX26" fmla="*/ 1337808 w 2682369"/>
                <a:gd name="connsiteY26" fmla="*/ 1015993 h 3192405"/>
                <a:gd name="connsiteX27" fmla="*/ 1308311 w 2682369"/>
                <a:gd name="connsiteY27" fmla="*/ 898006 h 3192405"/>
                <a:gd name="connsiteX28" fmla="*/ 1264066 w 2682369"/>
                <a:gd name="connsiteY28" fmla="*/ 750522 h 3192405"/>
                <a:gd name="connsiteX29" fmla="*/ 1305852 w 2682369"/>
                <a:gd name="connsiteY29" fmla="*/ 482595 h 3192405"/>
                <a:gd name="connsiteX30" fmla="*/ 1305852 w 2682369"/>
                <a:gd name="connsiteY30" fmla="*/ 25395 h 3192405"/>
                <a:gd name="connsiteX31" fmla="*/ 1229652 w 2682369"/>
                <a:gd name="connsiteY31" fmla="*/ 25394 h 3192405"/>
                <a:gd name="connsiteX32" fmla="*/ 1077252 w 2682369"/>
                <a:gd name="connsiteY32" fmla="*/ 25395 h 3192405"/>
                <a:gd name="connsiteX33" fmla="*/ 772452 w 2682369"/>
                <a:gd name="connsiteY33" fmla="*/ 25394 h 3192405"/>
                <a:gd name="connsiteX34" fmla="*/ 467652 w 2682369"/>
                <a:gd name="connsiteY34" fmla="*/ 25394 h 3192405"/>
                <a:gd name="connsiteX35" fmla="*/ 143188 w 2682369"/>
                <a:gd name="connsiteY35" fmla="*/ 27851 h 3192405"/>
                <a:gd name="connsiteX36" fmla="*/ 10452 w 2682369"/>
                <a:gd name="connsiteY36" fmla="*/ 25394 h 3192405"/>
                <a:gd name="connsiteX37" fmla="*/ 10452 w 2682369"/>
                <a:gd name="connsiteY37" fmla="*/ 25394 h 3192405"/>
                <a:gd name="connsiteX0" fmla="*/ 10452 w 2682369"/>
                <a:gd name="connsiteY0" fmla="*/ 25394 h 3192405"/>
                <a:gd name="connsiteX1" fmla="*/ 10452 w 2682369"/>
                <a:gd name="connsiteY1" fmla="*/ 101594 h 3192405"/>
                <a:gd name="connsiteX2" fmla="*/ 10452 w 2682369"/>
                <a:gd name="connsiteY2" fmla="*/ 330194 h 3192405"/>
                <a:gd name="connsiteX3" fmla="*/ 10452 w 2682369"/>
                <a:gd name="connsiteY3" fmla="*/ 482594 h 3192405"/>
                <a:gd name="connsiteX4" fmla="*/ 25201 w 2682369"/>
                <a:gd name="connsiteY4" fmla="*/ 662032 h 3192405"/>
                <a:gd name="connsiteX5" fmla="*/ 39950 w 2682369"/>
                <a:gd name="connsiteY5" fmla="*/ 735774 h 3192405"/>
                <a:gd name="connsiteX6" fmla="*/ 202182 w 2682369"/>
                <a:gd name="connsiteY6" fmla="*/ 1104483 h 3192405"/>
                <a:gd name="connsiteX7" fmla="*/ 275924 w 2682369"/>
                <a:gd name="connsiteY7" fmla="*/ 1266716 h 3192405"/>
                <a:gd name="connsiteX8" fmla="*/ 467653 w 2682369"/>
                <a:gd name="connsiteY8" fmla="*/ 1620677 h 3192405"/>
                <a:gd name="connsiteX9" fmla="*/ 600388 w 2682369"/>
                <a:gd name="connsiteY9" fmla="*/ 1827154 h 3192405"/>
                <a:gd name="connsiteX10" fmla="*/ 747872 w 2682369"/>
                <a:gd name="connsiteY10" fmla="*/ 2077877 h 3192405"/>
                <a:gd name="connsiteX11" fmla="*/ 954350 w 2682369"/>
                <a:gd name="connsiteY11" fmla="*/ 2328599 h 3192405"/>
                <a:gd name="connsiteX12" fmla="*/ 1077251 w 2682369"/>
                <a:gd name="connsiteY12" fmla="*/ 2539995 h 3192405"/>
                <a:gd name="connsiteX13" fmla="*/ 1229651 w 2682369"/>
                <a:gd name="connsiteY13" fmla="*/ 2768595 h 3192405"/>
                <a:gd name="connsiteX14" fmla="*/ 1915452 w 2682369"/>
                <a:gd name="connsiteY14" fmla="*/ 3149594 h 3192405"/>
                <a:gd name="connsiteX15" fmla="*/ 2414440 w 2682369"/>
                <a:gd name="connsiteY15" fmla="*/ 3139761 h 3192405"/>
                <a:gd name="connsiteX16" fmla="*/ 2517679 w 2682369"/>
                <a:gd name="connsiteY16" fmla="*/ 3125012 h 3192405"/>
                <a:gd name="connsiteX17" fmla="*/ 2679911 w 2682369"/>
                <a:gd name="connsiteY17" fmla="*/ 3095516 h 3192405"/>
                <a:gd name="connsiteX18" fmla="*/ 2650414 w 2682369"/>
                <a:gd name="connsiteY18" fmla="*/ 2682561 h 3192405"/>
                <a:gd name="connsiteX19" fmla="*/ 2620918 w 2682369"/>
                <a:gd name="connsiteY19" fmla="*/ 2594070 h 3192405"/>
                <a:gd name="connsiteX20" fmla="*/ 2576672 w 2682369"/>
                <a:gd name="connsiteY20" fmla="*/ 2505580 h 3192405"/>
                <a:gd name="connsiteX21" fmla="*/ 2399692 w 2682369"/>
                <a:gd name="connsiteY21" fmla="*/ 2240109 h 3192405"/>
                <a:gd name="connsiteX22" fmla="*/ 2237459 w 2682369"/>
                <a:gd name="connsiteY22" fmla="*/ 2107374 h 3192405"/>
                <a:gd name="connsiteX23" fmla="*/ 2163718 w 2682369"/>
                <a:gd name="connsiteY23" fmla="*/ 2033632 h 3192405"/>
                <a:gd name="connsiteX24" fmla="*/ 1647524 w 2682369"/>
                <a:gd name="connsiteY24" fmla="*/ 1502690 h 3192405"/>
                <a:gd name="connsiteX25" fmla="*/ 1426298 w 2682369"/>
                <a:gd name="connsiteY25" fmla="*/ 1163477 h 3192405"/>
                <a:gd name="connsiteX26" fmla="*/ 1337808 w 2682369"/>
                <a:gd name="connsiteY26" fmla="*/ 1015993 h 3192405"/>
                <a:gd name="connsiteX27" fmla="*/ 1308311 w 2682369"/>
                <a:gd name="connsiteY27" fmla="*/ 898006 h 3192405"/>
                <a:gd name="connsiteX28" fmla="*/ 1264066 w 2682369"/>
                <a:gd name="connsiteY28" fmla="*/ 750522 h 3192405"/>
                <a:gd name="connsiteX29" fmla="*/ 1305852 w 2682369"/>
                <a:gd name="connsiteY29" fmla="*/ 482595 h 3192405"/>
                <a:gd name="connsiteX30" fmla="*/ 1305852 w 2682369"/>
                <a:gd name="connsiteY30" fmla="*/ 25395 h 3192405"/>
                <a:gd name="connsiteX31" fmla="*/ 1229652 w 2682369"/>
                <a:gd name="connsiteY31" fmla="*/ 25394 h 3192405"/>
                <a:gd name="connsiteX32" fmla="*/ 1077252 w 2682369"/>
                <a:gd name="connsiteY32" fmla="*/ 25395 h 3192405"/>
                <a:gd name="connsiteX33" fmla="*/ 772452 w 2682369"/>
                <a:gd name="connsiteY33" fmla="*/ 25394 h 3192405"/>
                <a:gd name="connsiteX34" fmla="*/ 467652 w 2682369"/>
                <a:gd name="connsiteY34" fmla="*/ 25394 h 3192405"/>
                <a:gd name="connsiteX35" fmla="*/ 143188 w 2682369"/>
                <a:gd name="connsiteY35" fmla="*/ 27851 h 3192405"/>
                <a:gd name="connsiteX36" fmla="*/ 10452 w 2682369"/>
                <a:gd name="connsiteY36" fmla="*/ 25394 h 3192405"/>
                <a:gd name="connsiteX37" fmla="*/ 10452 w 2682369"/>
                <a:gd name="connsiteY37" fmla="*/ 25394 h 3192405"/>
                <a:gd name="connsiteX0" fmla="*/ 10452 w 2682369"/>
                <a:gd name="connsiteY0" fmla="*/ 25394 h 3268606"/>
                <a:gd name="connsiteX1" fmla="*/ 10452 w 2682369"/>
                <a:gd name="connsiteY1" fmla="*/ 101594 h 3268606"/>
                <a:gd name="connsiteX2" fmla="*/ 10452 w 2682369"/>
                <a:gd name="connsiteY2" fmla="*/ 330194 h 3268606"/>
                <a:gd name="connsiteX3" fmla="*/ 10452 w 2682369"/>
                <a:gd name="connsiteY3" fmla="*/ 482594 h 3268606"/>
                <a:gd name="connsiteX4" fmla="*/ 25201 w 2682369"/>
                <a:gd name="connsiteY4" fmla="*/ 662032 h 3268606"/>
                <a:gd name="connsiteX5" fmla="*/ 39950 w 2682369"/>
                <a:gd name="connsiteY5" fmla="*/ 735774 h 3268606"/>
                <a:gd name="connsiteX6" fmla="*/ 202182 w 2682369"/>
                <a:gd name="connsiteY6" fmla="*/ 1104483 h 3268606"/>
                <a:gd name="connsiteX7" fmla="*/ 275924 w 2682369"/>
                <a:gd name="connsiteY7" fmla="*/ 1266716 h 3268606"/>
                <a:gd name="connsiteX8" fmla="*/ 467653 w 2682369"/>
                <a:gd name="connsiteY8" fmla="*/ 1620677 h 3268606"/>
                <a:gd name="connsiteX9" fmla="*/ 600388 w 2682369"/>
                <a:gd name="connsiteY9" fmla="*/ 1827154 h 3268606"/>
                <a:gd name="connsiteX10" fmla="*/ 747872 w 2682369"/>
                <a:gd name="connsiteY10" fmla="*/ 2077877 h 3268606"/>
                <a:gd name="connsiteX11" fmla="*/ 954350 w 2682369"/>
                <a:gd name="connsiteY11" fmla="*/ 2328599 h 3268606"/>
                <a:gd name="connsiteX12" fmla="*/ 1077251 w 2682369"/>
                <a:gd name="connsiteY12" fmla="*/ 2539995 h 3268606"/>
                <a:gd name="connsiteX13" fmla="*/ 1229651 w 2682369"/>
                <a:gd name="connsiteY13" fmla="*/ 2768595 h 3268606"/>
                <a:gd name="connsiteX14" fmla="*/ 1915452 w 2682369"/>
                <a:gd name="connsiteY14" fmla="*/ 3225795 h 3268606"/>
                <a:gd name="connsiteX15" fmla="*/ 2414440 w 2682369"/>
                <a:gd name="connsiteY15" fmla="*/ 3139761 h 3268606"/>
                <a:gd name="connsiteX16" fmla="*/ 2517679 w 2682369"/>
                <a:gd name="connsiteY16" fmla="*/ 3125012 h 3268606"/>
                <a:gd name="connsiteX17" fmla="*/ 2679911 w 2682369"/>
                <a:gd name="connsiteY17" fmla="*/ 3095516 h 3268606"/>
                <a:gd name="connsiteX18" fmla="*/ 2650414 w 2682369"/>
                <a:gd name="connsiteY18" fmla="*/ 2682561 h 3268606"/>
                <a:gd name="connsiteX19" fmla="*/ 2620918 w 2682369"/>
                <a:gd name="connsiteY19" fmla="*/ 2594070 h 3268606"/>
                <a:gd name="connsiteX20" fmla="*/ 2576672 w 2682369"/>
                <a:gd name="connsiteY20" fmla="*/ 2505580 h 3268606"/>
                <a:gd name="connsiteX21" fmla="*/ 2399692 w 2682369"/>
                <a:gd name="connsiteY21" fmla="*/ 2240109 h 3268606"/>
                <a:gd name="connsiteX22" fmla="*/ 2237459 w 2682369"/>
                <a:gd name="connsiteY22" fmla="*/ 2107374 h 3268606"/>
                <a:gd name="connsiteX23" fmla="*/ 2163718 w 2682369"/>
                <a:gd name="connsiteY23" fmla="*/ 2033632 h 3268606"/>
                <a:gd name="connsiteX24" fmla="*/ 1647524 w 2682369"/>
                <a:gd name="connsiteY24" fmla="*/ 1502690 h 3268606"/>
                <a:gd name="connsiteX25" fmla="*/ 1426298 w 2682369"/>
                <a:gd name="connsiteY25" fmla="*/ 1163477 h 3268606"/>
                <a:gd name="connsiteX26" fmla="*/ 1337808 w 2682369"/>
                <a:gd name="connsiteY26" fmla="*/ 1015993 h 3268606"/>
                <a:gd name="connsiteX27" fmla="*/ 1308311 w 2682369"/>
                <a:gd name="connsiteY27" fmla="*/ 898006 h 3268606"/>
                <a:gd name="connsiteX28" fmla="*/ 1264066 w 2682369"/>
                <a:gd name="connsiteY28" fmla="*/ 750522 h 3268606"/>
                <a:gd name="connsiteX29" fmla="*/ 1305852 w 2682369"/>
                <a:gd name="connsiteY29" fmla="*/ 482595 h 3268606"/>
                <a:gd name="connsiteX30" fmla="*/ 1305852 w 2682369"/>
                <a:gd name="connsiteY30" fmla="*/ 25395 h 3268606"/>
                <a:gd name="connsiteX31" fmla="*/ 1229652 w 2682369"/>
                <a:gd name="connsiteY31" fmla="*/ 25394 h 3268606"/>
                <a:gd name="connsiteX32" fmla="*/ 1077252 w 2682369"/>
                <a:gd name="connsiteY32" fmla="*/ 25395 h 3268606"/>
                <a:gd name="connsiteX33" fmla="*/ 772452 w 2682369"/>
                <a:gd name="connsiteY33" fmla="*/ 25394 h 3268606"/>
                <a:gd name="connsiteX34" fmla="*/ 467652 w 2682369"/>
                <a:gd name="connsiteY34" fmla="*/ 25394 h 3268606"/>
                <a:gd name="connsiteX35" fmla="*/ 143188 w 2682369"/>
                <a:gd name="connsiteY35" fmla="*/ 27851 h 3268606"/>
                <a:gd name="connsiteX36" fmla="*/ 10452 w 2682369"/>
                <a:gd name="connsiteY36" fmla="*/ 25394 h 3268606"/>
                <a:gd name="connsiteX37" fmla="*/ 10452 w 2682369"/>
                <a:gd name="connsiteY37" fmla="*/ 25394 h 3268606"/>
                <a:gd name="connsiteX0" fmla="*/ 10452 w 2682369"/>
                <a:gd name="connsiteY0" fmla="*/ 25394 h 3237650"/>
                <a:gd name="connsiteX1" fmla="*/ 10452 w 2682369"/>
                <a:gd name="connsiteY1" fmla="*/ 101594 h 3237650"/>
                <a:gd name="connsiteX2" fmla="*/ 10452 w 2682369"/>
                <a:gd name="connsiteY2" fmla="*/ 330194 h 3237650"/>
                <a:gd name="connsiteX3" fmla="*/ 10452 w 2682369"/>
                <a:gd name="connsiteY3" fmla="*/ 482594 h 3237650"/>
                <a:gd name="connsiteX4" fmla="*/ 25201 w 2682369"/>
                <a:gd name="connsiteY4" fmla="*/ 662032 h 3237650"/>
                <a:gd name="connsiteX5" fmla="*/ 39950 w 2682369"/>
                <a:gd name="connsiteY5" fmla="*/ 735774 h 3237650"/>
                <a:gd name="connsiteX6" fmla="*/ 202182 w 2682369"/>
                <a:gd name="connsiteY6" fmla="*/ 1104483 h 3237650"/>
                <a:gd name="connsiteX7" fmla="*/ 275924 w 2682369"/>
                <a:gd name="connsiteY7" fmla="*/ 1266716 h 3237650"/>
                <a:gd name="connsiteX8" fmla="*/ 467653 w 2682369"/>
                <a:gd name="connsiteY8" fmla="*/ 1620677 h 3237650"/>
                <a:gd name="connsiteX9" fmla="*/ 600388 w 2682369"/>
                <a:gd name="connsiteY9" fmla="*/ 1827154 h 3237650"/>
                <a:gd name="connsiteX10" fmla="*/ 747872 w 2682369"/>
                <a:gd name="connsiteY10" fmla="*/ 2077877 h 3237650"/>
                <a:gd name="connsiteX11" fmla="*/ 954350 w 2682369"/>
                <a:gd name="connsiteY11" fmla="*/ 2328599 h 3237650"/>
                <a:gd name="connsiteX12" fmla="*/ 1077251 w 2682369"/>
                <a:gd name="connsiteY12" fmla="*/ 2539995 h 3237650"/>
                <a:gd name="connsiteX13" fmla="*/ 1229651 w 2682369"/>
                <a:gd name="connsiteY13" fmla="*/ 2768595 h 3237650"/>
                <a:gd name="connsiteX14" fmla="*/ 1915452 w 2682369"/>
                <a:gd name="connsiteY14" fmla="*/ 3225795 h 3237650"/>
                <a:gd name="connsiteX15" fmla="*/ 2414440 w 2682369"/>
                <a:gd name="connsiteY15" fmla="*/ 3139761 h 3237650"/>
                <a:gd name="connsiteX16" fmla="*/ 2517679 w 2682369"/>
                <a:gd name="connsiteY16" fmla="*/ 3125012 h 3237650"/>
                <a:gd name="connsiteX17" fmla="*/ 2679911 w 2682369"/>
                <a:gd name="connsiteY17" fmla="*/ 3095516 h 3237650"/>
                <a:gd name="connsiteX18" fmla="*/ 2650414 w 2682369"/>
                <a:gd name="connsiteY18" fmla="*/ 2682561 h 3237650"/>
                <a:gd name="connsiteX19" fmla="*/ 2620918 w 2682369"/>
                <a:gd name="connsiteY19" fmla="*/ 2594070 h 3237650"/>
                <a:gd name="connsiteX20" fmla="*/ 2576672 w 2682369"/>
                <a:gd name="connsiteY20" fmla="*/ 2505580 h 3237650"/>
                <a:gd name="connsiteX21" fmla="*/ 2399692 w 2682369"/>
                <a:gd name="connsiteY21" fmla="*/ 2240109 h 3237650"/>
                <a:gd name="connsiteX22" fmla="*/ 2237459 w 2682369"/>
                <a:gd name="connsiteY22" fmla="*/ 2107374 h 3237650"/>
                <a:gd name="connsiteX23" fmla="*/ 2163718 w 2682369"/>
                <a:gd name="connsiteY23" fmla="*/ 2033632 h 3237650"/>
                <a:gd name="connsiteX24" fmla="*/ 1647524 w 2682369"/>
                <a:gd name="connsiteY24" fmla="*/ 1502690 h 3237650"/>
                <a:gd name="connsiteX25" fmla="*/ 1426298 w 2682369"/>
                <a:gd name="connsiteY25" fmla="*/ 1163477 h 3237650"/>
                <a:gd name="connsiteX26" fmla="*/ 1337808 w 2682369"/>
                <a:gd name="connsiteY26" fmla="*/ 1015993 h 3237650"/>
                <a:gd name="connsiteX27" fmla="*/ 1308311 w 2682369"/>
                <a:gd name="connsiteY27" fmla="*/ 898006 h 3237650"/>
                <a:gd name="connsiteX28" fmla="*/ 1264066 w 2682369"/>
                <a:gd name="connsiteY28" fmla="*/ 750522 h 3237650"/>
                <a:gd name="connsiteX29" fmla="*/ 1305852 w 2682369"/>
                <a:gd name="connsiteY29" fmla="*/ 482595 h 3237650"/>
                <a:gd name="connsiteX30" fmla="*/ 1305852 w 2682369"/>
                <a:gd name="connsiteY30" fmla="*/ 25395 h 3237650"/>
                <a:gd name="connsiteX31" fmla="*/ 1229652 w 2682369"/>
                <a:gd name="connsiteY31" fmla="*/ 25394 h 3237650"/>
                <a:gd name="connsiteX32" fmla="*/ 1077252 w 2682369"/>
                <a:gd name="connsiteY32" fmla="*/ 25395 h 3237650"/>
                <a:gd name="connsiteX33" fmla="*/ 772452 w 2682369"/>
                <a:gd name="connsiteY33" fmla="*/ 25394 h 3237650"/>
                <a:gd name="connsiteX34" fmla="*/ 467652 w 2682369"/>
                <a:gd name="connsiteY34" fmla="*/ 25394 h 3237650"/>
                <a:gd name="connsiteX35" fmla="*/ 143188 w 2682369"/>
                <a:gd name="connsiteY35" fmla="*/ 27851 h 3237650"/>
                <a:gd name="connsiteX36" fmla="*/ 10452 w 2682369"/>
                <a:gd name="connsiteY36" fmla="*/ 25394 h 3237650"/>
                <a:gd name="connsiteX37" fmla="*/ 10452 w 2682369"/>
                <a:gd name="connsiteY37" fmla="*/ 25394 h 3237650"/>
                <a:gd name="connsiteX0" fmla="*/ 10452 w 2682369"/>
                <a:gd name="connsiteY0" fmla="*/ 25394 h 3161449"/>
                <a:gd name="connsiteX1" fmla="*/ 10452 w 2682369"/>
                <a:gd name="connsiteY1" fmla="*/ 101594 h 3161449"/>
                <a:gd name="connsiteX2" fmla="*/ 10452 w 2682369"/>
                <a:gd name="connsiteY2" fmla="*/ 330194 h 3161449"/>
                <a:gd name="connsiteX3" fmla="*/ 10452 w 2682369"/>
                <a:gd name="connsiteY3" fmla="*/ 482594 h 3161449"/>
                <a:gd name="connsiteX4" fmla="*/ 25201 w 2682369"/>
                <a:gd name="connsiteY4" fmla="*/ 662032 h 3161449"/>
                <a:gd name="connsiteX5" fmla="*/ 39950 w 2682369"/>
                <a:gd name="connsiteY5" fmla="*/ 735774 h 3161449"/>
                <a:gd name="connsiteX6" fmla="*/ 202182 w 2682369"/>
                <a:gd name="connsiteY6" fmla="*/ 1104483 h 3161449"/>
                <a:gd name="connsiteX7" fmla="*/ 275924 w 2682369"/>
                <a:gd name="connsiteY7" fmla="*/ 1266716 h 3161449"/>
                <a:gd name="connsiteX8" fmla="*/ 467653 w 2682369"/>
                <a:gd name="connsiteY8" fmla="*/ 1620677 h 3161449"/>
                <a:gd name="connsiteX9" fmla="*/ 600388 w 2682369"/>
                <a:gd name="connsiteY9" fmla="*/ 1827154 h 3161449"/>
                <a:gd name="connsiteX10" fmla="*/ 747872 w 2682369"/>
                <a:gd name="connsiteY10" fmla="*/ 2077877 h 3161449"/>
                <a:gd name="connsiteX11" fmla="*/ 954350 w 2682369"/>
                <a:gd name="connsiteY11" fmla="*/ 2328599 h 3161449"/>
                <a:gd name="connsiteX12" fmla="*/ 1077251 w 2682369"/>
                <a:gd name="connsiteY12" fmla="*/ 2539995 h 3161449"/>
                <a:gd name="connsiteX13" fmla="*/ 1229651 w 2682369"/>
                <a:gd name="connsiteY13" fmla="*/ 2768595 h 3161449"/>
                <a:gd name="connsiteX14" fmla="*/ 1915452 w 2682369"/>
                <a:gd name="connsiteY14" fmla="*/ 3149594 h 3161449"/>
                <a:gd name="connsiteX15" fmla="*/ 2414440 w 2682369"/>
                <a:gd name="connsiteY15" fmla="*/ 3139761 h 3161449"/>
                <a:gd name="connsiteX16" fmla="*/ 2517679 w 2682369"/>
                <a:gd name="connsiteY16" fmla="*/ 3125012 h 3161449"/>
                <a:gd name="connsiteX17" fmla="*/ 2679911 w 2682369"/>
                <a:gd name="connsiteY17" fmla="*/ 3095516 h 3161449"/>
                <a:gd name="connsiteX18" fmla="*/ 2650414 w 2682369"/>
                <a:gd name="connsiteY18" fmla="*/ 2682561 h 3161449"/>
                <a:gd name="connsiteX19" fmla="*/ 2620918 w 2682369"/>
                <a:gd name="connsiteY19" fmla="*/ 2594070 h 3161449"/>
                <a:gd name="connsiteX20" fmla="*/ 2576672 w 2682369"/>
                <a:gd name="connsiteY20" fmla="*/ 2505580 h 3161449"/>
                <a:gd name="connsiteX21" fmla="*/ 2399692 w 2682369"/>
                <a:gd name="connsiteY21" fmla="*/ 2240109 h 3161449"/>
                <a:gd name="connsiteX22" fmla="*/ 2237459 w 2682369"/>
                <a:gd name="connsiteY22" fmla="*/ 2107374 h 3161449"/>
                <a:gd name="connsiteX23" fmla="*/ 2163718 w 2682369"/>
                <a:gd name="connsiteY23" fmla="*/ 2033632 h 3161449"/>
                <a:gd name="connsiteX24" fmla="*/ 1647524 w 2682369"/>
                <a:gd name="connsiteY24" fmla="*/ 1502690 h 3161449"/>
                <a:gd name="connsiteX25" fmla="*/ 1426298 w 2682369"/>
                <a:gd name="connsiteY25" fmla="*/ 1163477 h 3161449"/>
                <a:gd name="connsiteX26" fmla="*/ 1337808 w 2682369"/>
                <a:gd name="connsiteY26" fmla="*/ 1015993 h 3161449"/>
                <a:gd name="connsiteX27" fmla="*/ 1308311 w 2682369"/>
                <a:gd name="connsiteY27" fmla="*/ 898006 h 3161449"/>
                <a:gd name="connsiteX28" fmla="*/ 1264066 w 2682369"/>
                <a:gd name="connsiteY28" fmla="*/ 750522 h 3161449"/>
                <a:gd name="connsiteX29" fmla="*/ 1305852 w 2682369"/>
                <a:gd name="connsiteY29" fmla="*/ 482595 h 3161449"/>
                <a:gd name="connsiteX30" fmla="*/ 1305852 w 2682369"/>
                <a:gd name="connsiteY30" fmla="*/ 25395 h 3161449"/>
                <a:gd name="connsiteX31" fmla="*/ 1229652 w 2682369"/>
                <a:gd name="connsiteY31" fmla="*/ 25394 h 3161449"/>
                <a:gd name="connsiteX32" fmla="*/ 1077252 w 2682369"/>
                <a:gd name="connsiteY32" fmla="*/ 25395 h 3161449"/>
                <a:gd name="connsiteX33" fmla="*/ 772452 w 2682369"/>
                <a:gd name="connsiteY33" fmla="*/ 25394 h 3161449"/>
                <a:gd name="connsiteX34" fmla="*/ 467652 w 2682369"/>
                <a:gd name="connsiteY34" fmla="*/ 25394 h 3161449"/>
                <a:gd name="connsiteX35" fmla="*/ 143188 w 2682369"/>
                <a:gd name="connsiteY35" fmla="*/ 27851 h 3161449"/>
                <a:gd name="connsiteX36" fmla="*/ 10452 w 2682369"/>
                <a:gd name="connsiteY36" fmla="*/ 25394 h 3161449"/>
                <a:gd name="connsiteX37" fmla="*/ 10452 w 2682369"/>
                <a:gd name="connsiteY37" fmla="*/ 25394 h 3161449"/>
                <a:gd name="connsiteX0" fmla="*/ 10452 w 2682369"/>
                <a:gd name="connsiteY0" fmla="*/ 25394 h 3208997"/>
                <a:gd name="connsiteX1" fmla="*/ 10452 w 2682369"/>
                <a:gd name="connsiteY1" fmla="*/ 101594 h 3208997"/>
                <a:gd name="connsiteX2" fmla="*/ 10452 w 2682369"/>
                <a:gd name="connsiteY2" fmla="*/ 330194 h 3208997"/>
                <a:gd name="connsiteX3" fmla="*/ 10452 w 2682369"/>
                <a:gd name="connsiteY3" fmla="*/ 482594 h 3208997"/>
                <a:gd name="connsiteX4" fmla="*/ 25201 w 2682369"/>
                <a:gd name="connsiteY4" fmla="*/ 662032 h 3208997"/>
                <a:gd name="connsiteX5" fmla="*/ 39950 w 2682369"/>
                <a:gd name="connsiteY5" fmla="*/ 735774 h 3208997"/>
                <a:gd name="connsiteX6" fmla="*/ 202182 w 2682369"/>
                <a:gd name="connsiteY6" fmla="*/ 1104483 h 3208997"/>
                <a:gd name="connsiteX7" fmla="*/ 275924 w 2682369"/>
                <a:gd name="connsiteY7" fmla="*/ 1266716 h 3208997"/>
                <a:gd name="connsiteX8" fmla="*/ 467653 w 2682369"/>
                <a:gd name="connsiteY8" fmla="*/ 1620677 h 3208997"/>
                <a:gd name="connsiteX9" fmla="*/ 600388 w 2682369"/>
                <a:gd name="connsiteY9" fmla="*/ 1827154 h 3208997"/>
                <a:gd name="connsiteX10" fmla="*/ 747872 w 2682369"/>
                <a:gd name="connsiteY10" fmla="*/ 2077877 h 3208997"/>
                <a:gd name="connsiteX11" fmla="*/ 954350 w 2682369"/>
                <a:gd name="connsiteY11" fmla="*/ 2328599 h 3208997"/>
                <a:gd name="connsiteX12" fmla="*/ 1077251 w 2682369"/>
                <a:gd name="connsiteY12" fmla="*/ 2539995 h 3208997"/>
                <a:gd name="connsiteX13" fmla="*/ 1229651 w 2682369"/>
                <a:gd name="connsiteY13" fmla="*/ 2768595 h 3208997"/>
                <a:gd name="connsiteX14" fmla="*/ 1915452 w 2682369"/>
                <a:gd name="connsiteY14" fmla="*/ 3149594 h 3208997"/>
                <a:gd name="connsiteX15" fmla="*/ 2517679 w 2682369"/>
                <a:gd name="connsiteY15" fmla="*/ 3125012 h 3208997"/>
                <a:gd name="connsiteX16" fmla="*/ 2679911 w 2682369"/>
                <a:gd name="connsiteY16" fmla="*/ 3095516 h 3208997"/>
                <a:gd name="connsiteX17" fmla="*/ 2650414 w 2682369"/>
                <a:gd name="connsiteY17" fmla="*/ 2682561 h 3208997"/>
                <a:gd name="connsiteX18" fmla="*/ 2620918 w 2682369"/>
                <a:gd name="connsiteY18" fmla="*/ 2594070 h 3208997"/>
                <a:gd name="connsiteX19" fmla="*/ 2576672 w 2682369"/>
                <a:gd name="connsiteY19" fmla="*/ 2505580 h 3208997"/>
                <a:gd name="connsiteX20" fmla="*/ 2399692 w 2682369"/>
                <a:gd name="connsiteY20" fmla="*/ 2240109 h 3208997"/>
                <a:gd name="connsiteX21" fmla="*/ 2237459 w 2682369"/>
                <a:gd name="connsiteY21" fmla="*/ 2107374 h 3208997"/>
                <a:gd name="connsiteX22" fmla="*/ 2163718 w 2682369"/>
                <a:gd name="connsiteY22" fmla="*/ 2033632 h 3208997"/>
                <a:gd name="connsiteX23" fmla="*/ 1647524 w 2682369"/>
                <a:gd name="connsiteY23" fmla="*/ 1502690 h 3208997"/>
                <a:gd name="connsiteX24" fmla="*/ 1426298 w 2682369"/>
                <a:gd name="connsiteY24" fmla="*/ 1163477 h 3208997"/>
                <a:gd name="connsiteX25" fmla="*/ 1337808 w 2682369"/>
                <a:gd name="connsiteY25" fmla="*/ 1015993 h 3208997"/>
                <a:gd name="connsiteX26" fmla="*/ 1308311 w 2682369"/>
                <a:gd name="connsiteY26" fmla="*/ 898006 h 3208997"/>
                <a:gd name="connsiteX27" fmla="*/ 1264066 w 2682369"/>
                <a:gd name="connsiteY27" fmla="*/ 750522 h 3208997"/>
                <a:gd name="connsiteX28" fmla="*/ 1305852 w 2682369"/>
                <a:gd name="connsiteY28" fmla="*/ 482595 h 3208997"/>
                <a:gd name="connsiteX29" fmla="*/ 1305852 w 2682369"/>
                <a:gd name="connsiteY29" fmla="*/ 25395 h 3208997"/>
                <a:gd name="connsiteX30" fmla="*/ 1229652 w 2682369"/>
                <a:gd name="connsiteY30" fmla="*/ 25394 h 3208997"/>
                <a:gd name="connsiteX31" fmla="*/ 1077252 w 2682369"/>
                <a:gd name="connsiteY31" fmla="*/ 25395 h 3208997"/>
                <a:gd name="connsiteX32" fmla="*/ 772452 w 2682369"/>
                <a:gd name="connsiteY32" fmla="*/ 25394 h 3208997"/>
                <a:gd name="connsiteX33" fmla="*/ 467652 w 2682369"/>
                <a:gd name="connsiteY33" fmla="*/ 25394 h 3208997"/>
                <a:gd name="connsiteX34" fmla="*/ 143188 w 2682369"/>
                <a:gd name="connsiteY34" fmla="*/ 27851 h 3208997"/>
                <a:gd name="connsiteX35" fmla="*/ 10452 w 2682369"/>
                <a:gd name="connsiteY35" fmla="*/ 25394 h 3208997"/>
                <a:gd name="connsiteX36" fmla="*/ 10452 w 2682369"/>
                <a:gd name="connsiteY36" fmla="*/ 25394 h 3208997"/>
                <a:gd name="connsiteX0" fmla="*/ 10452 w 2682369"/>
                <a:gd name="connsiteY0" fmla="*/ 25394 h 3208997"/>
                <a:gd name="connsiteX1" fmla="*/ 10452 w 2682369"/>
                <a:gd name="connsiteY1" fmla="*/ 101594 h 3208997"/>
                <a:gd name="connsiteX2" fmla="*/ 10452 w 2682369"/>
                <a:gd name="connsiteY2" fmla="*/ 330194 h 3208997"/>
                <a:gd name="connsiteX3" fmla="*/ 10452 w 2682369"/>
                <a:gd name="connsiteY3" fmla="*/ 482594 h 3208997"/>
                <a:gd name="connsiteX4" fmla="*/ 25201 w 2682369"/>
                <a:gd name="connsiteY4" fmla="*/ 662032 h 3208997"/>
                <a:gd name="connsiteX5" fmla="*/ 39950 w 2682369"/>
                <a:gd name="connsiteY5" fmla="*/ 735774 h 3208997"/>
                <a:gd name="connsiteX6" fmla="*/ 202182 w 2682369"/>
                <a:gd name="connsiteY6" fmla="*/ 1104483 h 3208997"/>
                <a:gd name="connsiteX7" fmla="*/ 275924 w 2682369"/>
                <a:gd name="connsiteY7" fmla="*/ 1266716 h 3208997"/>
                <a:gd name="connsiteX8" fmla="*/ 467653 w 2682369"/>
                <a:gd name="connsiteY8" fmla="*/ 1620677 h 3208997"/>
                <a:gd name="connsiteX9" fmla="*/ 600388 w 2682369"/>
                <a:gd name="connsiteY9" fmla="*/ 1827154 h 3208997"/>
                <a:gd name="connsiteX10" fmla="*/ 747872 w 2682369"/>
                <a:gd name="connsiteY10" fmla="*/ 2077877 h 3208997"/>
                <a:gd name="connsiteX11" fmla="*/ 954350 w 2682369"/>
                <a:gd name="connsiteY11" fmla="*/ 2328599 h 3208997"/>
                <a:gd name="connsiteX12" fmla="*/ 1077251 w 2682369"/>
                <a:gd name="connsiteY12" fmla="*/ 2539995 h 3208997"/>
                <a:gd name="connsiteX13" fmla="*/ 1229651 w 2682369"/>
                <a:gd name="connsiteY13" fmla="*/ 2768595 h 3208997"/>
                <a:gd name="connsiteX14" fmla="*/ 1915452 w 2682369"/>
                <a:gd name="connsiteY14" fmla="*/ 3149594 h 3208997"/>
                <a:gd name="connsiteX15" fmla="*/ 2517679 w 2682369"/>
                <a:gd name="connsiteY15" fmla="*/ 3125012 h 3208997"/>
                <a:gd name="connsiteX16" fmla="*/ 2679911 w 2682369"/>
                <a:gd name="connsiteY16" fmla="*/ 3095516 h 3208997"/>
                <a:gd name="connsiteX17" fmla="*/ 2650414 w 2682369"/>
                <a:gd name="connsiteY17" fmla="*/ 2682561 h 3208997"/>
                <a:gd name="connsiteX18" fmla="*/ 2620918 w 2682369"/>
                <a:gd name="connsiteY18" fmla="*/ 2594070 h 3208997"/>
                <a:gd name="connsiteX19" fmla="*/ 2576672 w 2682369"/>
                <a:gd name="connsiteY19" fmla="*/ 2505580 h 3208997"/>
                <a:gd name="connsiteX20" fmla="*/ 2399692 w 2682369"/>
                <a:gd name="connsiteY20" fmla="*/ 2240109 h 3208997"/>
                <a:gd name="connsiteX21" fmla="*/ 2237459 w 2682369"/>
                <a:gd name="connsiteY21" fmla="*/ 2107374 h 3208997"/>
                <a:gd name="connsiteX22" fmla="*/ 2163718 w 2682369"/>
                <a:gd name="connsiteY22" fmla="*/ 2033632 h 3208997"/>
                <a:gd name="connsiteX23" fmla="*/ 1647524 w 2682369"/>
                <a:gd name="connsiteY23" fmla="*/ 1502690 h 3208997"/>
                <a:gd name="connsiteX24" fmla="*/ 1426298 w 2682369"/>
                <a:gd name="connsiteY24" fmla="*/ 1163477 h 3208997"/>
                <a:gd name="connsiteX25" fmla="*/ 1337808 w 2682369"/>
                <a:gd name="connsiteY25" fmla="*/ 1015993 h 3208997"/>
                <a:gd name="connsiteX26" fmla="*/ 1308311 w 2682369"/>
                <a:gd name="connsiteY26" fmla="*/ 898006 h 3208997"/>
                <a:gd name="connsiteX27" fmla="*/ 1264066 w 2682369"/>
                <a:gd name="connsiteY27" fmla="*/ 750522 h 3208997"/>
                <a:gd name="connsiteX28" fmla="*/ 1305852 w 2682369"/>
                <a:gd name="connsiteY28" fmla="*/ 482595 h 3208997"/>
                <a:gd name="connsiteX29" fmla="*/ 1305852 w 2682369"/>
                <a:gd name="connsiteY29" fmla="*/ 25395 h 3208997"/>
                <a:gd name="connsiteX30" fmla="*/ 1229652 w 2682369"/>
                <a:gd name="connsiteY30" fmla="*/ 25394 h 3208997"/>
                <a:gd name="connsiteX31" fmla="*/ 1077252 w 2682369"/>
                <a:gd name="connsiteY31" fmla="*/ 25395 h 3208997"/>
                <a:gd name="connsiteX32" fmla="*/ 772452 w 2682369"/>
                <a:gd name="connsiteY32" fmla="*/ 25394 h 3208997"/>
                <a:gd name="connsiteX33" fmla="*/ 467652 w 2682369"/>
                <a:gd name="connsiteY33" fmla="*/ 25394 h 3208997"/>
                <a:gd name="connsiteX34" fmla="*/ 143188 w 2682369"/>
                <a:gd name="connsiteY34" fmla="*/ 27851 h 3208997"/>
                <a:gd name="connsiteX35" fmla="*/ 10452 w 2682369"/>
                <a:gd name="connsiteY35" fmla="*/ 25394 h 3208997"/>
                <a:gd name="connsiteX36" fmla="*/ 10452 w 2682369"/>
                <a:gd name="connsiteY36" fmla="*/ 25394 h 3208997"/>
                <a:gd name="connsiteX0" fmla="*/ 10452 w 2682369"/>
                <a:gd name="connsiteY0" fmla="*/ 25394 h 3158991"/>
                <a:gd name="connsiteX1" fmla="*/ 10452 w 2682369"/>
                <a:gd name="connsiteY1" fmla="*/ 101594 h 3158991"/>
                <a:gd name="connsiteX2" fmla="*/ 10452 w 2682369"/>
                <a:gd name="connsiteY2" fmla="*/ 330194 h 3158991"/>
                <a:gd name="connsiteX3" fmla="*/ 10452 w 2682369"/>
                <a:gd name="connsiteY3" fmla="*/ 482594 h 3158991"/>
                <a:gd name="connsiteX4" fmla="*/ 25201 w 2682369"/>
                <a:gd name="connsiteY4" fmla="*/ 662032 h 3158991"/>
                <a:gd name="connsiteX5" fmla="*/ 39950 w 2682369"/>
                <a:gd name="connsiteY5" fmla="*/ 735774 h 3158991"/>
                <a:gd name="connsiteX6" fmla="*/ 202182 w 2682369"/>
                <a:gd name="connsiteY6" fmla="*/ 1104483 h 3158991"/>
                <a:gd name="connsiteX7" fmla="*/ 275924 w 2682369"/>
                <a:gd name="connsiteY7" fmla="*/ 1266716 h 3158991"/>
                <a:gd name="connsiteX8" fmla="*/ 467653 w 2682369"/>
                <a:gd name="connsiteY8" fmla="*/ 1620677 h 3158991"/>
                <a:gd name="connsiteX9" fmla="*/ 600388 w 2682369"/>
                <a:gd name="connsiteY9" fmla="*/ 1827154 h 3158991"/>
                <a:gd name="connsiteX10" fmla="*/ 747872 w 2682369"/>
                <a:gd name="connsiteY10" fmla="*/ 2077877 h 3158991"/>
                <a:gd name="connsiteX11" fmla="*/ 954350 w 2682369"/>
                <a:gd name="connsiteY11" fmla="*/ 2328599 h 3158991"/>
                <a:gd name="connsiteX12" fmla="*/ 1077251 w 2682369"/>
                <a:gd name="connsiteY12" fmla="*/ 2539995 h 3158991"/>
                <a:gd name="connsiteX13" fmla="*/ 1229651 w 2682369"/>
                <a:gd name="connsiteY13" fmla="*/ 2768595 h 3158991"/>
                <a:gd name="connsiteX14" fmla="*/ 1915452 w 2682369"/>
                <a:gd name="connsiteY14" fmla="*/ 3149594 h 3158991"/>
                <a:gd name="connsiteX15" fmla="*/ 2517679 w 2682369"/>
                <a:gd name="connsiteY15" fmla="*/ 3125012 h 3158991"/>
                <a:gd name="connsiteX16" fmla="*/ 2679911 w 2682369"/>
                <a:gd name="connsiteY16" fmla="*/ 3095516 h 3158991"/>
                <a:gd name="connsiteX17" fmla="*/ 2650414 w 2682369"/>
                <a:gd name="connsiteY17" fmla="*/ 2682561 h 3158991"/>
                <a:gd name="connsiteX18" fmla="*/ 2620918 w 2682369"/>
                <a:gd name="connsiteY18" fmla="*/ 2594070 h 3158991"/>
                <a:gd name="connsiteX19" fmla="*/ 2576672 w 2682369"/>
                <a:gd name="connsiteY19" fmla="*/ 2505580 h 3158991"/>
                <a:gd name="connsiteX20" fmla="*/ 2399692 w 2682369"/>
                <a:gd name="connsiteY20" fmla="*/ 2240109 h 3158991"/>
                <a:gd name="connsiteX21" fmla="*/ 2237459 w 2682369"/>
                <a:gd name="connsiteY21" fmla="*/ 2107374 h 3158991"/>
                <a:gd name="connsiteX22" fmla="*/ 2163718 w 2682369"/>
                <a:gd name="connsiteY22" fmla="*/ 2033632 h 3158991"/>
                <a:gd name="connsiteX23" fmla="*/ 1647524 w 2682369"/>
                <a:gd name="connsiteY23" fmla="*/ 1502690 h 3158991"/>
                <a:gd name="connsiteX24" fmla="*/ 1426298 w 2682369"/>
                <a:gd name="connsiteY24" fmla="*/ 1163477 h 3158991"/>
                <a:gd name="connsiteX25" fmla="*/ 1337808 w 2682369"/>
                <a:gd name="connsiteY25" fmla="*/ 1015993 h 3158991"/>
                <a:gd name="connsiteX26" fmla="*/ 1308311 w 2682369"/>
                <a:gd name="connsiteY26" fmla="*/ 898006 h 3158991"/>
                <a:gd name="connsiteX27" fmla="*/ 1264066 w 2682369"/>
                <a:gd name="connsiteY27" fmla="*/ 750522 h 3158991"/>
                <a:gd name="connsiteX28" fmla="*/ 1305852 w 2682369"/>
                <a:gd name="connsiteY28" fmla="*/ 482595 h 3158991"/>
                <a:gd name="connsiteX29" fmla="*/ 1305852 w 2682369"/>
                <a:gd name="connsiteY29" fmla="*/ 25395 h 3158991"/>
                <a:gd name="connsiteX30" fmla="*/ 1229652 w 2682369"/>
                <a:gd name="connsiteY30" fmla="*/ 25394 h 3158991"/>
                <a:gd name="connsiteX31" fmla="*/ 1077252 w 2682369"/>
                <a:gd name="connsiteY31" fmla="*/ 25395 h 3158991"/>
                <a:gd name="connsiteX32" fmla="*/ 772452 w 2682369"/>
                <a:gd name="connsiteY32" fmla="*/ 25394 h 3158991"/>
                <a:gd name="connsiteX33" fmla="*/ 467652 w 2682369"/>
                <a:gd name="connsiteY33" fmla="*/ 25394 h 3158991"/>
                <a:gd name="connsiteX34" fmla="*/ 143188 w 2682369"/>
                <a:gd name="connsiteY34" fmla="*/ 27851 h 3158991"/>
                <a:gd name="connsiteX35" fmla="*/ 10452 w 2682369"/>
                <a:gd name="connsiteY35" fmla="*/ 25394 h 3158991"/>
                <a:gd name="connsiteX36" fmla="*/ 10452 w 2682369"/>
                <a:gd name="connsiteY36" fmla="*/ 25394 h 3158991"/>
                <a:gd name="connsiteX0" fmla="*/ 10452 w 2682369"/>
                <a:gd name="connsiteY0" fmla="*/ 25394 h 3211379"/>
                <a:gd name="connsiteX1" fmla="*/ 10452 w 2682369"/>
                <a:gd name="connsiteY1" fmla="*/ 101594 h 3211379"/>
                <a:gd name="connsiteX2" fmla="*/ 10452 w 2682369"/>
                <a:gd name="connsiteY2" fmla="*/ 330194 h 3211379"/>
                <a:gd name="connsiteX3" fmla="*/ 10452 w 2682369"/>
                <a:gd name="connsiteY3" fmla="*/ 482594 h 3211379"/>
                <a:gd name="connsiteX4" fmla="*/ 25201 w 2682369"/>
                <a:gd name="connsiteY4" fmla="*/ 662032 h 3211379"/>
                <a:gd name="connsiteX5" fmla="*/ 39950 w 2682369"/>
                <a:gd name="connsiteY5" fmla="*/ 735774 h 3211379"/>
                <a:gd name="connsiteX6" fmla="*/ 202182 w 2682369"/>
                <a:gd name="connsiteY6" fmla="*/ 1104483 h 3211379"/>
                <a:gd name="connsiteX7" fmla="*/ 275924 w 2682369"/>
                <a:gd name="connsiteY7" fmla="*/ 1266716 h 3211379"/>
                <a:gd name="connsiteX8" fmla="*/ 467653 w 2682369"/>
                <a:gd name="connsiteY8" fmla="*/ 1620677 h 3211379"/>
                <a:gd name="connsiteX9" fmla="*/ 600388 w 2682369"/>
                <a:gd name="connsiteY9" fmla="*/ 1827154 h 3211379"/>
                <a:gd name="connsiteX10" fmla="*/ 747872 w 2682369"/>
                <a:gd name="connsiteY10" fmla="*/ 2077877 h 3211379"/>
                <a:gd name="connsiteX11" fmla="*/ 954350 w 2682369"/>
                <a:gd name="connsiteY11" fmla="*/ 2328599 h 3211379"/>
                <a:gd name="connsiteX12" fmla="*/ 1077251 w 2682369"/>
                <a:gd name="connsiteY12" fmla="*/ 2539995 h 3211379"/>
                <a:gd name="connsiteX13" fmla="*/ 1229651 w 2682369"/>
                <a:gd name="connsiteY13" fmla="*/ 2768595 h 3211379"/>
                <a:gd name="connsiteX14" fmla="*/ 1915452 w 2682369"/>
                <a:gd name="connsiteY14" fmla="*/ 3149594 h 3211379"/>
                <a:gd name="connsiteX15" fmla="*/ 2517679 w 2682369"/>
                <a:gd name="connsiteY15" fmla="*/ 3125012 h 3211379"/>
                <a:gd name="connsiteX16" fmla="*/ 2679911 w 2682369"/>
                <a:gd name="connsiteY16" fmla="*/ 3095516 h 3211379"/>
                <a:gd name="connsiteX17" fmla="*/ 2650414 w 2682369"/>
                <a:gd name="connsiteY17" fmla="*/ 2682561 h 3211379"/>
                <a:gd name="connsiteX18" fmla="*/ 2620918 w 2682369"/>
                <a:gd name="connsiteY18" fmla="*/ 2594070 h 3211379"/>
                <a:gd name="connsiteX19" fmla="*/ 2576672 w 2682369"/>
                <a:gd name="connsiteY19" fmla="*/ 2505580 h 3211379"/>
                <a:gd name="connsiteX20" fmla="*/ 2399692 w 2682369"/>
                <a:gd name="connsiteY20" fmla="*/ 2240109 h 3211379"/>
                <a:gd name="connsiteX21" fmla="*/ 2237459 w 2682369"/>
                <a:gd name="connsiteY21" fmla="*/ 2107374 h 3211379"/>
                <a:gd name="connsiteX22" fmla="*/ 2163718 w 2682369"/>
                <a:gd name="connsiteY22" fmla="*/ 2033632 h 3211379"/>
                <a:gd name="connsiteX23" fmla="*/ 1647524 w 2682369"/>
                <a:gd name="connsiteY23" fmla="*/ 1502690 h 3211379"/>
                <a:gd name="connsiteX24" fmla="*/ 1426298 w 2682369"/>
                <a:gd name="connsiteY24" fmla="*/ 1163477 h 3211379"/>
                <a:gd name="connsiteX25" fmla="*/ 1337808 w 2682369"/>
                <a:gd name="connsiteY25" fmla="*/ 1015993 h 3211379"/>
                <a:gd name="connsiteX26" fmla="*/ 1308311 w 2682369"/>
                <a:gd name="connsiteY26" fmla="*/ 898006 h 3211379"/>
                <a:gd name="connsiteX27" fmla="*/ 1264066 w 2682369"/>
                <a:gd name="connsiteY27" fmla="*/ 750522 h 3211379"/>
                <a:gd name="connsiteX28" fmla="*/ 1305852 w 2682369"/>
                <a:gd name="connsiteY28" fmla="*/ 482595 h 3211379"/>
                <a:gd name="connsiteX29" fmla="*/ 1305852 w 2682369"/>
                <a:gd name="connsiteY29" fmla="*/ 25395 h 3211379"/>
                <a:gd name="connsiteX30" fmla="*/ 1229652 w 2682369"/>
                <a:gd name="connsiteY30" fmla="*/ 25394 h 3211379"/>
                <a:gd name="connsiteX31" fmla="*/ 1077252 w 2682369"/>
                <a:gd name="connsiteY31" fmla="*/ 25395 h 3211379"/>
                <a:gd name="connsiteX32" fmla="*/ 772452 w 2682369"/>
                <a:gd name="connsiteY32" fmla="*/ 25394 h 3211379"/>
                <a:gd name="connsiteX33" fmla="*/ 467652 w 2682369"/>
                <a:gd name="connsiteY33" fmla="*/ 25394 h 3211379"/>
                <a:gd name="connsiteX34" fmla="*/ 143188 w 2682369"/>
                <a:gd name="connsiteY34" fmla="*/ 27851 h 3211379"/>
                <a:gd name="connsiteX35" fmla="*/ 10452 w 2682369"/>
                <a:gd name="connsiteY35" fmla="*/ 25394 h 3211379"/>
                <a:gd name="connsiteX36" fmla="*/ 10452 w 2682369"/>
                <a:gd name="connsiteY36" fmla="*/ 25394 h 3211379"/>
                <a:gd name="connsiteX0" fmla="*/ 10452 w 2682369"/>
                <a:gd name="connsiteY0" fmla="*/ 25394 h 3211379"/>
                <a:gd name="connsiteX1" fmla="*/ 10452 w 2682369"/>
                <a:gd name="connsiteY1" fmla="*/ 101594 h 3211379"/>
                <a:gd name="connsiteX2" fmla="*/ 10452 w 2682369"/>
                <a:gd name="connsiteY2" fmla="*/ 330194 h 3211379"/>
                <a:gd name="connsiteX3" fmla="*/ 10452 w 2682369"/>
                <a:gd name="connsiteY3" fmla="*/ 482594 h 3211379"/>
                <a:gd name="connsiteX4" fmla="*/ 25201 w 2682369"/>
                <a:gd name="connsiteY4" fmla="*/ 662032 h 3211379"/>
                <a:gd name="connsiteX5" fmla="*/ 39950 w 2682369"/>
                <a:gd name="connsiteY5" fmla="*/ 735774 h 3211379"/>
                <a:gd name="connsiteX6" fmla="*/ 202182 w 2682369"/>
                <a:gd name="connsiteY6" fmla="*/ 1104483 h 3211379"/>
                <a:gd name="connsiteX7" fmla="*/ 275924 w 2682369"/>
                <a:gd name="connsiteY7" fmla="*/ 1266716 h 3211379"/>
                <a:gd name="connsiteX8" fmla="*/ 467653 w 2682369"/>
                <a:gd name="connsiteY8" fmla="*/ 1620677 h 3211379"/>
                <a:gd name="connsiteX9" fmla="*/ 600388 w 2682369"/>
                <a:gd name="connsiteY9" fmla="*/ 1827154 h 3211379"/>
                <a:gd name="connsiteX10" fmla="*/ 747872 w 2682369"/>
                <a:gd name="connsiteY10" fmla="*/ 2077877 h 3211379"/>
                <a:gd name="connsiteX11" fmla="*/ 954350 w 2682369"/>
                <a:gd name="connsiteY11" fmla="*/ 2328599 h 3211379"/>
                <a:gd name="connsiteX12" fmla="*/ 1077251 w 2682369"/>
                <a:gd name="connsiteY12" fmla="*/ 2539995 h 3211379"/>
                <a:gd name="connsiteX13" fmla="*/ 1229651 w 2682369"/>
                <a:gd name="connsiteY13" fmla="*/ 2768595 h 3211379"/>
                <a:gd name="connsiteX14" fmla="*/ 1915452 w 2682369"/>
                <a:gd name="connsiteY14" fmla="*/ 3149594 h 3211379"/>
                <a:gd name="connsiteX15" fmla="*/ 2517679 w 2682369"/>
                <a:gd name="connsiteY15" fmla="*/ 3125012 h 3211379"/>
                <a:gd name="connsiteX16" fmla="*/ 2679911 w 2682369"/>
                <a:gd name="connsiteY16" fmla="*/ 3095516 h 3211379"/>
                <a:gd name="connsiteX17" fmla="*/ 2650414 w 2682369"/>
                <a:gd name="connsiteY17" fmla="*/ 2682561 h 3211379"/>
                <a:gd name="connsiteX18" fmla="*/ 2620918 w 2682369"/>
                <a:gd name="connsiteY18" fmla="*/ 2594070 h 3211379"/>
                <a:gd name="connsiteX19" fmla="*/ 2576672 w 2682369"/>
                <a:gd name="connsiteY19" fmla="*/ 2505580 h 3211379"/>
                <a:gd name="connsiteX20" fmla="*/ 2399692 w 2682369"/>
                <a:gd name="connsiteY20" fmla="*/ 2240109 h 3211379"/>
                <a:gd name="connsiteX21" fmla="*/ 2237459 w 2682369"/>
                <a:gd name="connsiteY21" fmla="*/ 2107374 h 3211379"/>
                <a:gd name="connsiteX22" fmla="*/ 2163718 w 2682369"/>
                <a:gd name="connsiteY22" fmla="*/ 2033632 h 3211379"/>
                <a:gd name="connsiteX23" fmla="*/ 1647524 w 2682369"/>
                <a:gd name="connsiteY23" fmla="*/ 1502690 h 3211379"/>
                <a:gd name="connsiteX24" fmla="*/ 1426298 w 2682369"/>
                <a:gd name="connsiteY24" fmla="*/ 1163477 h 3211379"/>
                <a:gd name="connsiteX25" fmla="*/ 1337808 w 2682369"/>
                <a:gd name="connsiteY25" fmla="*/ 1015993 h 3211379"/>
                <a:gd name="connsiteX26" fmla="*/ 1308311 w 2682369"/>
                <a:gd name="connsiteY26" fmla="*/ 898006 h 3211379"/>
                <a:gd name="connsiteX27" fmla="*/ 1264066 w 2682369"/>
                <a:gd name="connsiteY27" fmla="*/ 750522 h 3211379"/>
                <a:gd name="connsiteX28" fmla="*/ 1305852 w 2682369"/>
                <a:gd name="connsiteY28" fmla="*/ 482595 h 3211379"/>
                <a:gd name="connsiteX29" fmla="*/ 1305852 w 2682369"/>
                <a:gd name="connsiteY29" fmla="*/ 25395 h 3211379"/>
                <a:gd name="connsiteX30" fmla="*/ 1229652 w 2682369"/>
                <a:gd name="connsiteY30" fmla="*/ 25394 h 3211379"/>
                <a:gd name="connsiteX31" fmla="*/ 1077252 w 2682369"/>
                <a:gd name="connsiteY31" fmla="*/ 25395 h 3211379"/>
                <a:gd name="connsiteX32" fmla="*/ 772452 w 2682369"/>
                <a:gd name="connsiteY32" fmla="*/ 25394 h 3211379"/>
                <a:gd name="connsiteX33" fmla="*/ 467652 w 2682369"/>
                <a:gd name="connsiteY33" fmla="*/ 25394 h 3211379"/>
                <a:gd name="connsiteX34" fmla="*/ 143188 w 2682369"/>
                <a:gd name="connsiteY34" fmla="*/ 27851 h 3211379"/>
                <a:gd name="connsiteX35" fmla="*/ 10452 w 2682369"/>
                <a:gd name="connsiteY35" fmla="*/ 25394 h 3211379"/>
                <a:gd name="connsiteX36" fmla="*/ 10452 w 2682369"/>
                <a:gd name="connsiteY36" fmla="*/ 25394 h 3211379"/>
                <a:gd name="connsiteX0" fmla="*/ 10452 w 2756110"/>
                <a:gd name="connsiteY0" fmla="*/ 25394 h 3211379"/>
                <a:gd name="connsiteX1" fmla="*/ 10452 w 2756110"/>
                <a:gd name="connsiteY1" fmla="*/ 101594 h 3211379"/>
                <a:gd name="connsiteX2" fmla="*/ 10452 w 2756110"/>
                <a:gd name="connsiteY2" fmla="*/ 330194 h 3211379"/>
                <a:gd name="connsiteX3" fmla="*/ 10452 w 2756110"/>
                <a:gd name="connsiteY3" fmla="*/ 482594 h 3211379"/>
                <a:gd name="connsiteX4" fmla="*/ 25201 w 2756110"/>
                <a:gd name="connsiteY4" fmla="*/ 662032 h 3211379"/>
                <a:gd name="connsiteX5" fmla="*/ 39950 w 2756110"/>
                <a:gd name="connsiteY5" fmla="*/ 735774 h 3211379"/>
                <a:gd name="connsiteX6" fmla="*/ 202182 w 2756110"/>
                <a:gd name="connsiteY6" fmla="*/ 1104483 h 3211379"/>
                <a:gd name="connsiteX7" fmla="*/ 275924 w 2756110"/>
                <a:gd name="connsiteY7" fmla="*/ 1266716 h 3211379"/>
                <a:gd name="connsiteX8" fmla="*/ 467653 w 2756110"/>
                <a:gd name="connsiteY8" fmla="*/ 1620677 h 3211379"/>
                <a:gd name="connsiteX9" fmla="*/ 600388 w 2756110"/>
                <a:gd name="connsiteY9" fmla="*/ 1827154 h 3211379"/>
                <a:gd name="connsiteX10" fmla="*/ 747872 w 2756110"/>
                <a:gd name="connsiteY10" fmla="*/ 2077877 h 3211379"/>
                <a:gd name="connsiteX11" fmla="*/ 954350 w 2756110"/>
                <a:gd name="connsiteY11" fmla="*/ 2328599 h 3211379"/>
                <a:gd name="connsiteX12" fmla="*/ 1077251 w 2756110"/>
                <a:gd name="connsiteY12" fmla="*/ 2539995 h 3211379"/>
                <a:gd name="connsiteX13" fmla="*/ 1229651 w 2756110"/>
                <a:gd name="connsiteY13" fmla="*/ 2768595 h 3211379"/>
                <a:gd name="connsiteX14" fmla="*/ 1915452 w 2756110"/>
                <a:gd name="connsiteY14" fmla="*/ 3149594 h 3211379"/>
                <a:gd name="connsiteX15" fmla="*/ 2517679 w 2756110"/>
                <a:gd name="connsiteY15" fmla="*/ 3125012 h 3211379"/>
                <a:gd name="connsiteX16" fmla="*/ 2753652 w 2756110"/>
                <a:gd name="connsiteY16" fmla="*/ 3073395 h 3211379"/>
                <a:gd name="connsiteX17" fmla="*/ 2650414 w 2756110"/>
                <a:gd name="connsiteY17" fmla="*/ 2682561 h 3211379"/>
                <a:gd name="connsiteX18" fmla="*/ 2620918 w 2756110"/>
                <a:gd name="connsiteY18" fmla="*/ 2594070 h 3211379"/>
                <a:gd name="connsiteX19" fmla="*/ 2576672 w 2756110"/>
                <a:gd name="connsiteY19" fmla="*/ 2505580 h 3211379"/>
                <a:gd name="connsiteX20" fmla="*/ 2399692 w 2756110"/>
                <a:gd name="connsiteY20" fmla="*/ 2240109 h 3211379"/>
                <a:gd name="connsiteX21" fmla="*/ 2237459 w 2756110"/>
                <a:gd name="connsiteY21" fmla="*/ 2107374 h 3211379"/>
                <a:gd name="connsiteX22" fmla="*/ 2163718 w 2756110"/>
                <a:gd name="connsiteY22" fmla="*/ 2033632 h 3211379"/>
                <a:gd name="connsiteX23" fmla="*/ 1647524 w 2756110"/>
                <a:gd name="connsiteY23" fmla="*/ 1502690 h 3211379"/>
                <a:gd name="connsiteX24" fmla="*/ 1426298 w 2756110"/>
                <a:gd name="connsiteY24" fmla="*/ 1163477 h 3211379"/>
                <a:gd name="connsiteX25" fmla="*/ 1337808 w 2756110"/>
                <a:gd name="connsiteY25" fmla="*/ 1015993 h 3211379"/>
                <a:gd name="connsiteX26" fmla="*/ 1308311 w 2756110"/>
                <a:gd name="connsiteY26" fmla="*/ 898006 h 3211379"/>
                <a:gd name="connsiteX27" fmla="*/ 1264066 w 2756110"/>
                <a:gd name="connsiteY27" fmla="*/ 750522 h 3211379"/>
                <a:gd name="connsiteX28" fmla="*/ 1305852 w 2756110"/>
                <a:gd name="connsiteY28" fmla="*/ 482595 h 3211379"/>
                <a:gd name="connsiteX29" fmla="*/ 1305852 w 2756110"/>
                <a:gd name="connsiteY29" fmla="*/ 25395 h 3211379"/>
                <a:gd name="connsiteX30" fmla="*/ 1229652 w 2756110"/>
                <a:gd name="connsiteY30" fmla="*/ 25394 h 3211379"/>
                <a:gd name="connsiteX31" fmla="*/ 1077252 w 2756110"/>
                <a:gd name="connsiteY31" fmla="*/ 25395 h 3211379"/>
                <a:gd name="connsiteX32" fmla="*/ 772452 w 2756110"/>
                <a:gd name="connsiteY32" fmla="*/ 25394 h 3211379"/>
                <a:gd name="connsiteX33" fmla="*/ 467652 w 2756110"/>
                <a:gd name="connsiteY33" fmla="*/ 25394 h 3211379"/>
                <a:gd name="connsiteX34" fmla="*/ 143188 w 2756110"/>
                <a:gd name="connsiteY34" fmla="*/ 27851 h 3211379"/>
                <a:gd name="connsiteX35" fmla="*/ 10452 w 2756110"/>
                <a:gd name="connsiteY35" fmla="*/ 25394 h 3211379"/>
                <a:gd name="connsiteX36" fmla="*/ 10452 w 2756110"/>
                <a:gd name="connsiteY36" fmla="*/ 25394 h 3211379"/>
                <a:gd name="connsiteX0" fmla="*/ 10452 w 2770858"/>
                <a:gd name="connsiteY0" fmla="*/ 25394 h 3211379"/>
                <a:gd name="connsiteX1" fmla="*/ 10452 w 2770858"/>
                <a:gd name="connsiteY1" fmla="*/ 101594 h 3211379"/>
                <a:gd name="connsiteX2" fmla="*/ 10452 w 2770858"/>
                <a:gd name="connsiteY2" fmla="*/ 330194 h 3211379"/>
                <a:gd name="connsiteX3" fmla="*/ 10452 w 2770858"/>
                <a:gd name="connsiteY3" fmla="*/ 482594 h 3211379"/>
                <a:gd name="connsiteX4" fmla="*/ 25201 w 2770858"/>
                <a:gd name="connsiteY4" fmla="*/ 662032 h 3211379"/>
                <a:gd name="connsiteX5" fmla="*/ 39950 w 2770858"/>
                <a:gd name="connsiteY5" fmla="*/ 735774 h 3211379"/>
                <a:gd name="connsiteX6" fmla="*/ 202182 w 2770858"/>
                <a:gd name="connsiteY6" fmla="*/ 1104483 h 3211379"/>
                <a:gd name="connsiteX7" fmla="*/ 275924 w 2770858"/>
                <a:gd name="connsiteY7" fmla="*/ 1266716 h 3211379"/>
                <a:gd name="connsiteX8" fmla="*/ 467653 w 2770858"/>
                <a:gd name="connsiteY8" fmla="*/ 1620677 h 3211379"/>
                <a:gd name="connsiteX9" fmla="*/ 600388 w 2770858"/>
                <a:gd name="connsiteY9" fmla="*/ 1827154 h 3211379"/>
                <a:gd name="connsiteX10" fmla="*/ 747872 w 2770858"/>
                <a:gd name="connsiteY10" fmla="*/ 2077877 h 3211379"/>
                <a:gd name="connsiteX11" fmla="*/ 954350 w 2770858"/>
                <a:gd name="connsiteY11" fmla="*/ 2328599 h 3211379"/>
                <a:gd name="connsiteX12" fmla="*/ 1077251 w 2770858"/>
                <a:gd name="connsiteY12" fmla="*/ 2539995 h 3211379"/>
                <a:gd name="connsiteX13" fmla="*/ 1229651 w 2770858"/>
                <a:gd name="connsiteY13" fmla="*/ 2768595 h 3211379"/>
                <a:gd name="connsiteX14" fmla="*/ 1915452 w 2770858"/>
                <a:gd name="connsiteY14" fmla="*/ 3149594 h 3211379"/>
                <a:gd name="connsiteX15" fmla="*/ 2517679 w 2770858"/>
                <a:gd name="connsiteY15" fmla="*/ 3125012 h 3211379"/>
                <a:gd name="connsiteX16" fmla="*/ 2753652 w 2770858"/>
                <a:gd name="connsiteY16" fmla="*/ 3073395 h 3211379"/>
                <a:gd name="connsiteX17" fmla="*/ 2620918 w 2770858"/>
                <a:gd name="connsiteY17" fmla="*/ 2594070 h 3211379"/>
                <a:gd name="connsiteX18" fmla="*/ 2576672 w 2770858"/>
                <a:gd name="connsiteY18" fmla="*/ 2505580 h 3211379"/>
                <a:gd name="connsiteX19" fmla="*/ 2399692 w 2770858"/>
                <a:gd name="connsiteY19" fmla="*/ 2240109 h 3211379"/>
                <a:gd name="connsiteX20" fmla="*/ 2237459 w 2770858"/>
                <a:gd name="connsiteY20" fmla="*/ 2107374 h 3211379"/>
                <a:gd name="connsiteX21" fmla="*/ 2163718 w 2770858"/>
                <a:gd name="connsiteY21" fmla="*/ 2033632 h 3211379"/>
                <a:gd name="connsiteX22" fmla="*/ 1647524 w 2770858"/>
                <a:gd name="connsiteY22" fmla="*/ 1502690 h 3211379"/>
                <a:gd name="connsiteX23" fmla="*/ 1426298 w 2770858"/>
                <a:gd name="connsiteY23" fmla="*/ 1163477 h 3211379"/>
                <a:gd name="connsiteX24" fmla="*/ 1337808 w 2770858"/>
                <a:gd name="connsiteY24" fmla="*/ 1015993 h 3211379"/>
                <a:gd name="connsiteX25" fmla="*/ 1308311 w 2770858"/>
                <a:gd name="connsiteY25" fmla="*/ 898006 h 3211379"/>
                <a:gd name="connsiteX26" fmla="*/ 1264066 w 2770858"/>
                <a:gd name="connsiteY26" fmla="*/ 750522 h 3211379"/>
                <a:gd name="connsiteX27" fmla="*/ 1305852 w 2770858"/>
                <a:gd name="connsiteY27" fmla="*/ 482595 h 3211379"/>
                <a:gd name="connsiteX28" fmla="*/ 1305852 w 2770858"/>
                <a:gd name="connsiteY28" fmla="*/ 25395 h 3211379"/>
                <a:gd name="connsiteX29" fmla="*/ 1229652 w 2770858"/>
                <a:gd name="connsiteY29" fmla="*/ 25394 h 3211379"/>
                <a:gd name="connsiteX30" fmla="*/ 1077252 w 2770858"/>
                <a:gd name="connsiteY30" fmla="*/ 25395 h 3211379"/>
                <a:gd name="connsiteX31" fmla="*/ 772452 w 2770858"/>
                <a:gd name="connsiteY31" fmla="*/ 25394 h 3211379"/>
                <a:gd name="connsiteX32" fmla="*/ 467652 w 2770858"/>
                <a:gd name="connsiteY32" fmla="*/ 25394 h 3211379"/>
                <a:gd name="connsiteX33" fmla="*/ 143188 w 2770858"/>
                <a:gd name="connsiteY33" fmla="*/ 27851 h 3211379"/>
                <a:gd name="connsiteX34" fmla="*/ 10452 w 2770858"/>
                <a:gd name="connsiteY34" fmla="*/ 25394 h 3211379"/>
                <a:gd name="connsiteX35" fmla="*/ 10452 w 2770858"/>
                <a:gd name="connsiteY35" fmla="*/ 25394 h 3211379"/>
                <a:gd name="connsiteX0" fmla="*/ 10452 w 2770858"/>
                <a:gd name="connsiteY0" fmla="*/ 25394 h 3211379"/>
                <a:gd name="connsiteX1" fmla="*/ 10452 w 2770858"/>
                <a:gd name="connsiteY1" fmla="*/ 101594 h 3211379"/>
                <a:gd name="connsiteX2" fmla="*/ 10452 w 2770858"/>
                <a:gd name="connsiteY2" fmla="*/ 330194 h 3211379"/>
                <a:gd name="connsiteX3" fmla="*/ 10452 w 2770858"/>
                <a:gd name="connsiteY3" fmla="*/ 482594 h 3211379"/>
                <a:gd name="connsiteX4" fmla="*/ 25201 w 2770858"/>
                <a:gd name="connsiteY4" fmla="*/ 662032 h 3211379"/>
                <a:gd name="connsiteX5" fmla="*/ 39950 w 2770858"/>
                <a:gd name="connsiteY5" fmla="*/ 735774 h 3211379"/>
                <a:gd name="connsiteX6" fmla="*/ 202182 w 2770858"/>
                <a:gd name="connsiteY6" fmla="*/ 1104483 h 3211379"/>
                <a:gd name="connsiteX7" fmla="*/ 275924 w 2770858"/>
                <a:gd name="connsiteY7" fmla="*/ 1266716 h 3211379"/>
                <a:gd name="connsiteX8" fmla="*/ 467653 w 2770858"/>
                <a:gd name="connsiteY8" fmla="*/ 1620677 h 3211379"/>
                <a:gd name="connsiteX9" fmla="*/ 600388 w 2770858"/>
                <a:gd name="connsiteY9" fmla="*/ 1827154 h 3211379"/>
                <a:gd name="connsiteX10" fmla="*/ 747872 w 2770858"/>
                <a:gd name="connsiteY10" fmla="*/ 2077877 h 3211379"/>
                <a:gd name="connsiteX11" fmla="*/ 954350 w 2770858"/>
                <a:gd name="connsiteY11" fmla="*/ 2328599 h 3211379"/>
                <a:gd name="connsiteX12" fmla="*/ 1077251 w 2770858"/>
                <a:gd name="connsiteY12" fmla="*/ 2539995 h 3211379"/>
                <a:gd name="connsiteX13" fmla="*/ 1229651 w 2770858"/>
                <a:gd name="connsiteY13" fmla="*/ 2768595 h 3211379"/>
                <a:gd name="connsiteX14" fmla="*/ 1915452 w 2770858"/>
                <a:gd name="connsiteY14" fmla="*/ 3149594 h 3211379"/>
                <a:gd name="connsiteX15" fmla="*/ 2517679 w 2770858"/>
                <a:gd name="connsiteY15" fmla="*/ 3125012 h 3211379"/>
                <a:gd name="connsiteX16" fmla="*/ 2753652 w 2770858"/>
                <a:gd name="connsiteY16" fmla="*/ 3073395 h 3211379"/>
                <a:gd name="connsiteX17" fmla="*/ 2620918 w 2770858"/>
                <a:gd name="connsiteY17" fmla="*/ 2594070 h 3211379"/>
                <a:gd name="connsiteX18" fmla="*/ 2399692 w 2770858"/>
                <a:gd name="connsiteY18" fmla="*/ 2240109 h 3211379"/>
                <a:gd name="connsiteX19" fmla="*/ 2237459 w 2770858"/>
                <a:gd name="connsiteY19" fmla="*/ 2107374 h 3211379"/>
                <a:gd name="connsiteX20" fmla="*/ 2163718 w 2770858"/>
                <a:gd name="connsiteY20" fmla="*/ 2033632 h 3211379"/>
                <a:gd name="connsiteX21" fmla="*/ 1647524 w 2770858"/>
                <a:gd name="connsiteY21" fmla="*/ 1502690 h 3211379"/>
                <a:gd name="connsiteX22" fmla="*/ 1426298 w 2770858"/>
                <a:gd name="connsiteY22" fmla="*/ 1163477 h 3211379"/>
                <a:gd name="connsiteX23" fmla="*/ 1337808 w 2770858"/>
                <a:gd name="connsiteY23" fmla="*/ 1015993 h 3211379"/>
                <a:gd name="connsiteX24" fmla="*/ 1308311 w 2770858"/>
                <a:gd name="connsiteY24" fmla="*/ 898006 h 3211379"/>
                <a:gd name="connsiteX25" fmla="*/ 1264066 w 2770858"/>
                <a:gd name="connsiteY25" fmla="*/ 750522 h 3211379"/>
                <a:gd name="connsiteX26" fmla="*/ 1305852 w 2770858"/>
                <a:gd name="connsiteY26" fmla="*/ 482595 h 3211379"/>
                <a:gd name="connsiteX27" fmla="*/ 1305852 w 2770858"/>
                <a:gd name="connsiteY27" fmla="*/ 25395 h 3211379"/>
                <a:gd name="connsiteX28" fmla="*/ 1229652 w 2770858"/>
                <a:gd name="connsiteY28" fmla="*/ 25394 h 3211379"/>
                <a:gd name="connsiteX29" fmla="*/ 1077252 w 2770858"/>
                <a:gd name="connsiteY29" fmla="*/ 25395 h 3211379"/>
                <a:gd name="connsiteX30" fmla="*/ 772452 w 2770858"/>
                <a:gd name="connsiteY30" fmla="*/ 25394 h 3211379"/>
                <a:gd name="connsiteX31" fmla="*/ 467652 w 2770858"/>
                <a:gd name="connsiteY31" fmla="*/ 25394 h 3211379"/>
                <a:gd name="connsiteX32" fmla="*/ 143188 w 2770858"/>
                <a:gd name="connsiteY32" fmla="*/ 27851 h 3211379"/>
                <a:gd name="connsiteX33" fmla="*/ 10452 w 2770858"/>
                <a:gd name="connsiteY33" fmla="*/ 25394 h 3211379"/>
                <a:gd name="connsiteX34" fmla="*/ 10452 w 2770858"/>
                <a:gd name="connsiteY34" fmla="*/ 25394 h 3211379"/>
                <a:gd name="connsiteX0" fmla="*/ 10452 w 2770858"/>
                <a:gd name="connsiteY0" fmla="*/ 25394 h 3211379"/>
                <a:gd name="connsiteX1" fmla="*/ 10452 w 2770858"/>
                <a:gd name="connsiteY1" fmla="*/ 101594 h 3211379"/>
                <a:gd name="connsiteX2" fmla="*/ 10452 w 2770858"/>
                <a:gd name="connsiteY2" fmla="*/ 330194 h 3211379"/>
                <a:gd name="connsiteX3" fmla="*/ 10452 w 2770858"/>
                <a:gd name="connsiteY3" fmla="*/ 482594 h 3211379"/>
                <a:gd name="connsiteX4" fmla="*/ 25201 w 2770858"/>
                <a:gd name="connsiteY4" fmla="*/ 662032 h 3211379"/>
                <a:gd name="connsiteX5" fmla="*/ 39950 w 2770858"/>
                <a:gd name="connsiteY5" fmla="*/ 735774 h 3211379"/>
                <a:gd name="connsiteX6" fmla="*/ 202182 w 2770858"/>
                <a:gd name="connsiteY6" fmla="*/ 1104483 h 3211379"/>
                <a:gd name="connsiteX7" fmla="*/ 275924 w 2770858"/>
                <a:gd name="connsiteY7" fmla="*/ 1266716 h 3211379"/>
                <a:gd name="connsiteX8" fmla="*/ 467653 w 2770858"/>
                <a:gd name="connsiteY8" fmla="*/ 1620677 h 3211379"/>
                <a:gd name="connsiteX9" fmla="*/ 600388 w 2770858"/>
                <a:gd name="connsiteY9" fmla="*/ 1827154 h 3211379"/>
                <a:gd name="connsiteX10" fmla="*/ 747872 w 2770858"/>
                <a:gd name="connsiteY10" fmla="*/ 2077877 h 3211379"/>
                <a:gd name="connsiteX11" fmla="*/ 954350 w 2770858"/>
                <a:gd name="connsiteY11" fmla="*/ 2328599 h 3211379"/>
                <a:gd name="connsiteX12" fmla="*/ 1077251 w 2770858"/>
                <a:gd name="connsiteY12" fmla="*/ 2539995 h 3211379"/>
                <a:gd name="connsiteX13" fmla="*/ 1229651 w 2770858"/>
                <a:gd name="connsiteY13" fmla="*/ 2768595 h 3211379"/>
                <a:gd name="connsiteX14" fmla="*/ 1915452 w 2770858"/>
                <a:gd name="connsiteY14" fmla="*/ 3149594 h 3211379"/>
                <a:gd name="connsiteX15" fmla="*/ 2517679 w 2770858"/>
                <a:gd name="connsiteY15" fmla="*/ 3125012 h 3211379"/>
                <a:gd name="connsiteX16" fmla="*/ 2753652 w 2770858"/>
                <a:gd name="connsiteY16" fmla="*/ 3073395 h 3211379"/>
                <a:gd name="connsiteX17" fmla="*/ 2620918 w 2770858"/>
                <a:gd name="connsiteY17" fmla="*/ 2594070 h 3211379"/>
                <a:gd name="connsiteX18" fmla="*/ 2237459 w 2770858"/>
                <a:gd name="connsiteY18" fmla="*/ 2107374 h 3211379"/>
                <a:gd name="connsiteX19" fmla="*/ 2163718 w 2770858"/>
                <a:gd name="connsiteY19" fmla="*/ 2033632 h 3211379"/>
                <a:gd name="connsiteX20" fmla="*/ 1647524 w 2770858"/>
                <a:gd name="connsiteY20" fmla="*/ 1502690 h 3211379"/>
                <a:gd name="connsiteX21" fmla="*/ 1426298 w 2770858"/>
                <a:gd name="connsiteY21" fmla="*/ 1163477 h 3211379"/>
                <a:gd name="connsiteX22" fmla="*/ 1337808 w 2770858"/>
                <a:gd name="connsiteY22" fmla="*/ 1015993 h 3211379"/>
                <a:gd name="connsiteX23" fmla="*/ 1308311 w 2770858"/>
                <a:gd name="connsiteY23" fmla="*/ 898006 h 3211379"/>
                <a:gd name="connsiteX24" fmla="*/ 1264066 w 2770858"/>
                <a:gd name="connsiteY24" fmla="*/ 750522 h 3211379"/>
                <a:gd name="connsiteX25" fmla="*/ 1305852 w 2770858"/>
                <a:gd name="connsiteY25" fmla="*/ 482595 h 3211379"/>
                <a:gd name="connsiteX26" fmla="*/ 1305852 w 2770858"/>
                <a:gd name="connsiteY26" fmla="*/ 25395 h 3211379"/>
                <a:gd name="connsiteX27" fmla="*/ 1229652 w 2770858"/>
                <a:gd name="connsiteY27" fmla="*/ 25394 h 3211379"/>
                <a:gd name="connsiteX28" fmla="*/ 1077252 w 2770858"/>
                <a:gd name="connsiteY28" fmla="*/ 25395 h 3211379"/>
                <a:gd name="connsiteX29" fmla="*/ 772452 w 2770858"/>
                <a:gd name="connsiteY29" fmla="*/ 25394 h 3211379"/>
                <a:gd name="connsiteX30" fmla="*/ 467652 w 2770858"/>
                <a:gd name="connsiteY30" fmla="*/ 25394 h 3211379"/>
                <a:gd name="connsiteX31" fmla="*/ 143188 w 2770858"/>
                <a:gd name="connsiteY31" fmla="*/ 27851 h 3211379"/>
                <a:gd name="connsiteX32" fmla="*/ 10452 w 2770858"/>
                <a:gd name="connsiteY32" fmla="*/ 25394 h 3211379"/>
                <a:gd name="connsiteX33" fmla="*/ 10452 w 2770858"/>
                <a:gd name="connsiteY33" fmla="*/ 25394 h 3211379"/>
                <a:gd name="connsiteX0" fmla="*/ 10452 w 2770858"/>
                <a:gd name="connsiteY0" fmla="*/ 25394 h 3211379"/>
                <a:gd name="connsiteX1" fmla="*/ 10452 w 2770858"/>
                <a:gd name="connsiteY1" fmla="*/ 101594 h 3211379"/>
                <a:gd name="connsiteX2" fmla="*/ 10452 w 2770858"/>
                <a:gd name="connsiteY2" fmla="*/ 330194 h 3211379"/>
                <a:gd name="connsiteX3" fmla="*/ 10452 w 2770858"/>
                <a:gd name="connsiteY3" fmla="*/ 482594 h 3211379"/>
                <a:gd name="connsiteX4" fmla="*/ 25201 w 2770858"/>
                <a:gd name="connsiteY4" fmla="*/ 662032 h 3211379"/>
                <a:gd name="connsiteX5" fmla="*/ 39950 w 2770858"/>
                <a:gd name="connsiteY5" fmla="*/ 735774 h 3211379"/>
                <a:gd name="connsiteX6" fmla="*/ 202182 w 2770858"/>
                <a:gd name="connsiteY6" fmla="*/ 1104483 h 3211379"/>
                <a:gd name="connsiteX7" fmla="*/ 275924 w 2770858"/>
                <a:gd name="connsiteY7" fmla="*/ 1266716 h 3211379"/>
                <a:gd name="connsiteX8" fmla="*/ 467653 w 2770858"/>
                <a:gd name="connsiteY8" fmla="*/ 1620677 h 3211379"/>
                <a:gd name="connsiteX9" fmla="*/ 600388 w 2770858"/>
                <a:gd name="connsiteY9" fmla="*/ 1827154 h 3211379"/>
                <a:gd name="connsiteX10" fmla="*/ 747872 w 2770858"/>
                <a:gd name="connsiteY10" fmla="*/ 2077877 h 3211379"/>
                <a:gd name="connsiteX11" fmla="*/ 954350 w 2770858"/>
                <a:gd name="connsiteY11" fmla="*/ 2328599 h 3211379"/>
                <a:gd name="connsiteX12" fmla="*/ 1077251 w 2770858"/>
                <a:gd name="connsiteY12" fmla="*/ 2539995 h 3211379"/>
                <a:gd name="connsiteX13" fmla="*/ 1229651 w 2770858"/>
                <a:gd name="connsiteY13" fmla="*/ 2768595 h 3211379"/>
                <a:gd name="connsiteX14" fmla="*/ 1915452 w 2770858"/>
                <a:gd name="connsiteY14" fmla="*/ 3149594 h 3211379"/>
                <a:gd name="connsiteX15" fmla="*/ 2517679 w 2770858"/>
                <a:gd name="connsiteY15" fmla="*/ 3125012 h 3211379"/>
                <a:gd name="connsiteX16" fmla="*/ 2753652 w 2770858"/>
                <a:gd name="connsiteY16" fmla="*/ 3073395 h 3211379"/>
                <a:gd name="connsiteX17" fmla="*/ 2620918 w 2770858"/>
                <a:gd name="connsiteY17" fmla="*/ 2594070 h 3211379"/>
                <a:gd name="connsiteX18" fmla="*/ 2237459 w 2770858"/>
                <a:gd name="connsiteY18" fmla="*/ 2107374 h 3211379"/>
                <a:gd name="connsiteX19" fmla="*/ 2163718 w 2770858"/>
                <a:gd name="connsiteY19" fmla="*/ 2033632 h 3211379"/>
                <a:gd name="connsiteX20" fmla="*/ 1647524 w 2770858"/>
                <a:gd name="connsiteY20" fmla="*/ 1502690 h 3211379"/>
                <a:gd name="connsiteX21" fmla="*/ 1426298 w 2770858"/>
                <a:gd name="connsiteY21" fmla="*/ 1163477 h 3211379"/>
                <a:gd name="connsiteX22" fmla="*/ 1308311 w 2770858"/>
                <a:gd name="connsiteY22" fmla="*/ 898006 h 3211379"/>
                <a:gd name="connsiteX23" fmla="*/ 1264066 w 2770858"/>
                <a:gd name="connsiteY23" fmla="*/ 750522 h 3211379"/>
                <a:gd name="connsiteX24" fmla="*/ 1305852 w 2770858"/>
                <a:gd name="connsiteY24" fmla="*/ 482595 h 3211379"/>
                <a:gd name="connsiteX25" fmla="*/ 1305852 w 2770858"/>
                <a:gd name="connsiteY25" fmla="*/ 25395 h 3211379"/>
                <a:gd name="connsiteX26" fmla="*/ 1229652 w 2770858"/>
                <a:gd name="connsiteY26" fmla="*/ 25394 h 3211379"/>
                <a:gd name="connsiteX27" fmla="*/ 1077252 w 2770858"/>
                <a:gd name="connsiteY27" fmla="*/ 25395 h 3211379"/>
                <a:gd name="connsiteX28" fmla="*/ 772452 w 2770858"/>
                <a:gd name="connsiteY28" fmla="*/ 25394 h 3211379"/>
                <a:gd name="connsiteX29" fmla="*/ 467652 w 2770858"/>
                <a:gd name="connsiteY29" fmla="*/ 25394 h 3211379"/>
                <a:gd name="connsiteX30" fmla="*/ 143188 w 2770858"/>
                <a:gd name="connsiteY30" fmla="*/ 27851 h 3211379"/>
                <a:gd name="connsiteX31" fmla="*/ 10452 w 2770858"/>
                <a:gd name="connsiteY31" fmla="*/ 25394 h 3211379"/>
                <a:gd name="connsiteX32" fmla="*/ 10452 w 2770858"/>
                <a:gd name="connsiteY32" fmla="*/ 25394 h 3211379"/>
                <a:gd name="connsiteX0" fmla="*/ 10452 w 2770858"/>
                <a:gd name="connsiteY0" fmla="*/ 25394 h 3211379"/>
                <a:gd name="connsiteX1" fmla="*/ 10452 w 2770858"/>
                <a:gd name="connsiteY1" fmla="*/ 101594 h 3211379"/>
                <a:gd name="connsiteX2" fmla="*/ 10452 w 2770858"/>
                <a:gd name="connsiteY2" fmla="*/ 330194 h 3211379"/>
                <a:gd name="connsiteX3" fmla="*/ 10452 w 2770858"/>
                <a:gd name="connsiteY3" fmla="*/ 482594 h 3211379"/>
                <a:gd name="connsiteX4" fmla="*/ 25201 w 2770858"/>
                <a:gd name="connsiteY4" fmla="*/ 662032 h 3211379"/>
                <a:gd name="connsiteX5" fmla="*/ 39950 w 2770858"/>
                <a:gd name="connsiteY5" fmla="*/ 735774 h 3211379"/>
                <a:gd name="connsiteX6" fmla="*/ 202182 w 2770858"/>
                <a:gd name="connsiteY6" fmla="*/ 1104483 h 3211379"/>
                <a:gd name="connsiteX7" fmla="*/ 275924 w 2770858"/>
                <a:gd name="connsiteY7" fmla="*/ 1266716 h 3211379"/>
                <a:gd name="connsiteX8" fmla="*/ 467653 w 2770858"/>
                <a:gd name="connsiteY8" fmla="*/ 1620677 h 3211379"/>
                <a:gd name="connsiteX9" fmla="*/ 600388 w 2770858"/>
                <a:gd name="connsiteY9" fmla="*/ 1827154 h 3211379"/>
                <a:gd name="connsiteX10" fmla="*/ 747872 w 2770858"/>
                <a:gd name="connsiteY10" fmla="*/ 2077877 h 3211379"/>
                <a:gd name="connsiteX11" fmla="*/ 954350 w 2770858"/>
                <a:gd name="connsiteY11" fmla="*/ 2328599 h 3211379"/>
                <a:gd name="connsiteX12" fmla="*/ 1077251 w 2770858"/>
                <a:gd name="connsiteY12" fmla="*/ 2539995 h 3211379"/>
                <a:gd name="connsiteX13" fmla="*/ 1229651 w 2770858"/>
                <a:gd name="connsiteY13" fmla="*/ 2768595 h 3211379"/>
                <a:gd name="connsiteX14" fmla="*/ 1915452 w 2770858"/>
                <a:gd name="connsiteY14" fmla="*/ 3149594 h 3211379"/>
                <a:gd name="connsiteX15" fmla="*/ 2517679 w 2770858"/>
                <a:gd name="connsiteY15" fmla="*/ 3125012 h 3211379"/>
                <a:gd name="connsiteX16" fmla="*/ 2753652 w 2770858"/>
                <a:gd name="connsiteY16" fmla="*/ 3073395 h 3211379"/>
                <a:gd name="connsiteX17" fmla="*/ 2620918 w 2770858"/>
                <a:gd name="connsiteY17" fmla="*/ 2594070 h 3211379"/>
                <a:gd name="connsiteX18" fmla="*/ 2237459 w 2770858"/>
                <a:gd name="connsiteY18" fmla="*/ 2107374 h 3211379"/>
                <a:gd name="connsiteX19" fmla="*/ 2163718 w 2770858"/>
                <a:gd name="connsiteY19" fmla="*/ 2033632 h 3211379"/>
                <a:gd name="connsiteX20" fmla="*/ 1647524 w 2770858"/>
                <a:gd name="connsiteY20" fmla="*/ 1502690 h 3211379"/>
                <a:gd name="connsiteX21" fmla="*/ 1426298 w 2770858"/>
                <a:gd name="connsiteY21" fmla="*/ 1163477 h 3211379"/>
                <a:gd name="connsiteX22" fmla="*/ 1308311 w 2770858"/>
                <a:gd name="connsiteY22" fmla="*/ 898006 h 3211379"/>
                <a:gd name="connsiteX23" fmla="*/ 1305851 w 2770858"/>
                <a:gd name="connsiteY23" fmla="*/ 711195 h 3211379"/>
                <a:gd name="connsiteX24" fmla="*/ 1305852 w 2770858"/>
                <a:gd name="connsiteY24" fmla="*/ 482595 h 3211379"/>
                <a:gd name="connsiteX25" fmla="*/ 1305852 w 2770858"/>
                <a:gd name="connsiteY25" fmla="*/ 25395 h 3211379"/>
                <a:gd name="connsiteX26" fmla="*/ 1229652 w 2770858"/>
                <a:gd name="connsiteY26" fmla="*/ 25394 h 3211379"/>
                <a:gd name="connsiteX27" fmla="*/ 1077252 w 2770858"/>
                <a:gd name="connsiteY27" fmla="*/ 25395 h 3211379"/>
                <a:gd name="connsiteX28" fmla="*/ 772452 w 2770858"/>
                <a:gd name="connsiteY28" fmla="*/ 25394 h 3211379"/>
                <a:gd name="connsiteX29" fmla="*/ 467652 w 2770858"/>
                <a:gd name="connsiteY29" fmla="*/ 25394 h 3211379"/>
                <a:gd name="connsiteX30" fmla="*/ 143188 w 2770858"/>
                <a:gd name="connsiteY30" fmla="*/ 27851 h 3211379"/>
                <a:gd name="connsiteX31" fmla="*/ 10452 w 2770858"/>
                <a:gd name="connsiteY31" fmla="*/ 25394 h 3211379"/>
                <a:gd name="connsiteX32" fmla="*/ 10452 w 2770858"/>
                <a:gd name="connsiteY32" fmla="*/ 25394 h 3211379"/>
                <a:gd name="connsiteX0" fmla="*/ 10452 w 2770858"/>
                <a:gd name="connsiteY0" fmla="*/ 25394 h 3211379"/>
                <a:gd name="connsiteX1" fmla="*/ 10452 w 2770858"/>
                <a:gd name="connsiteY1" fmla="*/ 101594 h 3211379"/>
                <a:gd name="connsiteX2" fmla="*/ 10452 w 2770858"/>
                <a:gd name="connsiteY2" fmla="*/ 330194 h 3211379"/>
                <a:gd name="connsiteX3" fmla="*/ 10452 w 2770858"/>
                <a:gd name="connsiteY3" fmla="*/ 482594 h 3211379"/>
                <a:gd name="connsiteX4" fmla="*/ 25201 w 2770858"/>
                <a:gd name="connsiteY4" fmla="*/ 662032 h 3211379"/>
                <a:gd name="connsiteX5" fmla="*/ 39950 w 2770858"/>
                <a:gd name="connsiteY5" fmla="*/ 735774 h 3211379"/>
                <a:gd name="connsiteX6" fmla="*/ 202182 w 2770858"/>
                <a:gd name="connsiteY6" fmla="*/ 1104483 h 3211379"/>
                <a:gd name="connsiteX7" fmla="*/ 275924 w 2770858"/>
                <a:gd name="connsiteY7" fmla="*/ 1266716 h 3211379"/>
                <a:gd name="connsiteX8" fmla="*/ 467653 w 2770858"/>
                <a:gd name="connsiteY8" fmla="*/ 1620677 h 3211379"/>
                <a:gd name="connsiteX9" fmla="*/ 600388 w 2770858"/>
                <a:gd name="connsiteY9" fmla="*/ 1827154 h 3211379"/>
                <a:gd name="connsiteX10" fmla="*/ 747872 w 2770858"/>
                <a:gd name="connsiteY10" fmla="*/ 2077877 h 3211379"/>
                <a:gd name="connsiteX11" fmla="*/ 954350 w 2770858"/>
                <a:gd name="connsiteY11" fmla="*/ 2328599 h 3211379"/>
                <a:gd name="connsiteX12" fmla="*/ 1077251 w 2770858"/>
                <a:gd name="connsiteY12" fmla="*/ 2539995 h 3211379"/>
                <a:gd name="connsiteX13" fmla="*/ 1229651 w 2770858"/>
                <a:gd name="connsiteY13" fmla="*/ 2768595 h 3211379"/>
                <a:gd name="connsiteX14" fmla="*/ 1915452 w 2770858"/>
                <a:gd name="connsiteY14" fmla="*/ 3149594 h 3211379"/>
                <a:gd name="connsiteX15" fmla="*/ 2517679 w 2770858"/>
                <a:gd name="connsiteY15" fmla="*/ 3125012 h 3211379"/>
                <a:gd name="connsiteX16" fmla="*/ 2753652 w 2770858"/>
                <a:gd name="connsiteY16" fmla="*/ 3073395 h 3211379"/>
                <a:gd name="connsiteX17" fmla="*/ 2620918 w 2770858"/>
                <a:gd name="connsiteY17" fmla="*/ 2594070 h 3211379"/>
                <a:gd name="connsiteX18" fmla="*/ 2237459 w 2770858"/>
                <a:gd name="connsiteY18" fmla="*/ 2107374 h 3211379"/>
                <a:gd name="connsiteX19" fmla="*/ 2163718 w 2770858"/>
                <a:gd name="connsiteY19" fmla="*/ 2033632 h 3211379"/>
                <a:gd name="connsiteX20" fmla="*/ 1647524 w 2770858"/>
                <a:gd name="connsiteY20" fmla="*/ 1502690 h 3211379"/>
                <a:gd name="connsiteX21" fmla="*/ 1426298 w 2770858"/>
                <a:gd name="connsiteY21" fmla="*/ 1163477 h 3211379"/>
                <a:gd name="connsiteX22" fmla="*/ 1308311 w 2770858"/>
                <a:gd name="connsiteY22" fmla="*/ 898006 h 3211379"/>
                <a:gd name="connsiteX23" fmla="*/ 1305851 w 2770858"/>
                <a:gd name="connsiteY23" fmla="*/ 711195 h 3211379"/>
                <a:gd name="connsiteX24" fmla="*/ 1305852 w 2770858"/>
                <a:gd name="connsiteY24" fmla="*/ 482595 h 3211379"/>
                <a:gd name="connsiteX25" fmla="*/ 1305852 w 2770858"/>
                <a:gd name="connsiteY25" fmla="*/ 25395 h 3211379"/>
                <a:gd name="connsiteX26" fmla="*/ 1229652 w 2770858"/>
                <a:gd name="connsiteY26" fmla="*/ 25394 h 3211379"/>
                <a:gd name="connsiteX27" fmla="*/ 1077252 w 2770858"/>
                <a:gd name="connsiteY27" fmla="*/ 25395 h 3211379"/>
                <a:gd name="connsiteX28" fmla="*/ 772452 w 2770858"/>
                <a:gd name="connsiteY28" fmla="*/ 25394 h 3211379"/>
                <a:gd name="connsiteX29" fmla="*/ 467652 w 2770858"/>
                <a:gd name="connsiteY29" fmla="*/ 25394 h 3211379"/>
                <a:gd name="connsiteX30" fmla="*/ 143188 w 2770858"/>
                <a:gd name="connsiteY30" fmla="*/ 27851 h 3211379"/>
                <a:gd name="connsiteX31" fmla="*/ 10452 w 2770858"/>
                <a:gd name="connsiteY31" fmla="*/ 25394 h 3211379"/>
                <a:gd name="connsiteX32" fmla="*/ 10452 w 2770858"/>
                <a:gd name="connsiteY32" fmla="*/ 25394 h 3211379"/>
                <a:gd name="connsiteX0" fmla="*/ 10452 w 2770858"/>
                <a:gd name="connsiteY0" fmla="*/ 25394 h 3211379"/>
                <a:gd name="connsiteX1" fmla="*/ 10452 w 2770858"/>
                <a:gd name="connsiteY1" fmla="*/ 101594 h 3211379"/>
                <a:gd name="connsiteX2" fmla="*/ 10452 w 2770858"/>
                <a:gd name="connsiteY2" fmla="*/ 330194 h 3211379"/>
                <a:gd name="connsiteX3" fmla="*/ 10452 w 2770858"/>
                <a:gd name="connsiteY3" fmla="*/ 482594 h 3211379"/>
                <a:gd name="connsiteX4" fmla="*/ 25201 w 2770858"/>
                <a:gd name="connsiteY4" fmla="*/ 662032 h 3211379"/>
                <a:gd name="connsiteX5" fmla="*/ 39950 w 2770858"/>
                <a:gd name="connsiteY5" fmla="*/ 735774 h 3211379"/>
                <a:gd name="connsiteX6" fmla="*/ 202182 w 2770858"/>
                <a:gd name="connsiteY6" fmla="*/ 1104483 h 3211379"/>
                <a:gd name="connsiteX7" fmla="*/ 275924 w 2770858"/>
                <a:gd name="connsiteY7" fmla="*/ 1266716 h 3211379"/>
                <a:gd name="connsiteX8" fmla="*/ 467653 w 2770858"/>
                <a:gd name="connsiteY8" fmla="*/ 1620677 h 3211379"/>
                <a:gd name="connsiteX9" fmla="*/ 600388 w 2770858"/>
                <a:gd name="connsiteY9" fmla="*/ 1827154 h 3211379"/>
                <a:gd name="connsiteX10" fmla="*/ 747872 w 2770858"/>
                <a:gd name="connsiteY10" fmla="*/ 2077877 h 3211379"/>
                <a:gd name="connsiteX11" fmla="*/ 954350 w 2770858"/>
                <a:gd name="connsiteY11" fmla="*/ 2328599 h 3211379"/>
                <a:gd name="connsiteX12" fmla="*/ 1077251 w 2770858"/>
                <a:gd name="connsiteY12" fmla="*/ 2539995 h 3211379"/>
                <a:gd name="connsiteX13" fmla="*/ 1229651 w 2770858"/>
                <a:gd name="connsiteY13" fmla="*/ 2768595 h 3211379"/>
                <a:gd name="connsiteX14" fmla="*/ 1915452 w 2770858"/>
                <a:gd name="connsiteY14" fmla="*/ 3149594 h 3211379"/>
                <a:gd name="connsiteX15" fmla="*/ 2517679 w 2770858"/>
                <a:gd name="connsiteY15" fmla="*/ 3125012 h 3211379"/>
                <a:gd name="connsiteX16" fmla="*/ 2753652 w 2770858"/>
                <a:gd name="connsiteY16" fmla="*/ 3073395 h 3211379"/>
                <a:gd name="connsiteX17" fmla="*/ 2620918 w 2770858"/>
                <a:gd name="connsiteY17" fmla="*/ 2594070 h 3211379"/>
                <a:gd name="connsiteX18" fmla="*/ 2237459 w 2770858"/>
                <a:gd name="connsiteY18" fmla="*/ 2107374 h 3211379"/>
                <a:gd name="connsiteX19" fmla="*/ 2163718 w 2770858"/>
                <a:gd name="connsiteY19" fmla="*/ 2033632 h 3211379"/>
                <a:gd name="connsiteX20" fmla="*/ 1647524 w 2770858"/>
                <a:gd name="connsiteY20" fmla="*/ 1502690 h 3211379"/>
                <a:gd name="connsiteX21" fmla="*/ 1426298 w 2770858"/>
                <a:gd name="connsiteY21" fmla="*/ 1163477 h 3211379"/>
                <a:gd name="connsiteX22" fmla="*/ 1308311 w 2770858"/>
                <a:gd name="connsiteY22" fmla="*/ 898006 h 3211379"/>
                <a:gd name="connsiteX23" fmla="*/ 1305851 w 2770858"/>
                <a:gd name="connsiteY23" fmla="*/ 711195 h 3211379"/>
                <a:gd name="connsiteX24" fmla="*/ 1305852 w 2770858"/>
                <a:gd name="connsiteY24" fmla="*/ 482595 h 3211379"/>
                <a:gd name="connsiteX25" fmla="*/ 1305852 w 2770858"/>
                <a:gd name="connsiteY25" fmla="*/ 25395 h 3211379"/>
                <a:gd name="connsiteX26" fmla="*/ 1229652 w 2770858"/>
                <a:gd name="connsiteY26" fmla="*/ 25394 h 3211379"/>
                <a:gd name="connsiteX27" fmla="*/ 1077252 w 2770858"/>
                <a:gd name="connsiteY27" fmla="*/ 25395 h 3211379"/>
                <a:gd name="connsiteX28" fmla="*/ 772452 w 2770858"/>
                <a:gd name="connsiteY28" fmla="*/ 25394 h 3211379"/>
                <a:gd name="connsiteX29" fmla="*/ 467652 w 2770858"/>
                <a:gd name="connsiteY29" fmla="*/ 25394 h 3211379"/>
                <a:gd name="connsiteX30" fmla="*/ 143188 w 2770858"/>
                <a:gd name="connsiteY30" fmla="*/ 27851 h 3211379"/>
                <a:gd name="connsiteX31" fmla="*/ 10452 w 2770858"/>
                <a:gd name="connsiteY31" fmla="*/ 25394 h 3211379"/>
                <a:gd name="connsiteX32" fmla="*/ 10452 w 2770858"/>
                <a:gd name="connsiteY32" fmla="*/ 25394 h 3211379"/>
                <a:gd name="connsiteX0" fmla="*/ 10452 w 2770858"/>
                <a:gd name="connsiteY0" fmla="*/ 25394 h 3211379"/>
                <a:gd name="connsiteX1" fmla="*/ 10452 w 2770858"/>
                <a:gd name="connsiteY1" fmla="*/ 101594 h 3211379"/>
                <a:gd name="connsiteX2" fmla="*/ 10452 w 2770858"/>
                <a:gd name="connsiteY2" fmla="*/ 330194 h 3211379"/>
                <a:gd name="connsiteX3" fmla="*/ 10452 w 2770858"/>
                <a:gd name="connsiteY3" fmla="*/ 482594 h 3211379"/>
                <a:gd name="connsiteX4" fmla="*/ 25201 w 2770858"/>
                <a:gd name="connsiteY4" fmla="*/ 662032 h 3211379"/>
                <a:gd name="connsiteX5" fmla="*/ 39950 w 2770858"/>
                <a:gd name="connsiteY5" fmla="*/ 735774 h 3211379"/>
                <a:gd name="connsiteX6" fmla="*/ 202182 w 2770858"/>
                <a:gd name="connsiteY6" fmla="*/ 1104483 h 3211379"/>
                <a:gd name="connsiteX7" fmla="*/ 275924 w 2770858"/>
                <a:gd name="connsiteY7" fmla="*/ 1266716 h 3211379"/>
                <a:gd name="connsiteX8" fmla="*/ 467653 w 2770858"/>
                <a:gd name="connsiteY8" fmla="*/ 1620677 h 3211379"/>
                <a:gd name="connsiteX9" fmla="*/ 600388 w 2770858"/>
                <a:gd name="connsiteY9" fmla="*/ 1827154 h 3211379"/>
                <a:gd name="connsiteX10" fmla="*/ 747872 w 2770858"/>
                <a:gd name="connsiteY10" fmla="*/ 2077877 h 3211379"/>
                <a:gd name="connsiteX11" fmla="*/ 954350 w 2770858"/>
                <a:gd name="connsiteY11" fmla="*/ 2328599 h 3211379"/>
                <a:gd name="connsiteX12" fmla="*/ 1077251 w 2770858"/>
                <a:gd name="connsiteY12" fmla="*/ 2539995 h 3211379"/>
                <a:gd name="connsiteX13" fmla="*/ 1229651 w 2770858"/>
                <a:gd name="connsiteY13" fmla="*/ 2768595 h 3211379"/>
                <a:gd name="connsiteX14" fmla="*/ 1915452 w 2770858"/>
                <a:gd name="connsiteY14" fmla="*/ 3149594 h 3211379"/>
                <a:gd name="connsiteX15" fmla="*/ 2517679 w 2770858"/>
                <a:gd name="connsiteY15" fmla="*/ 3125012 h 3211379"/>
                <a:gd name="connsiteX16" fmla="*/ 2753652 w 2770858"/>
                <a:gd name="connsiteY16" fmla="*/ 3073395 h 3211379"/>
                <a:gd name="connsiteX17" fmla="*/ 2620918 w 2770858"/>
                <a:gd name="connsiteY17" fmla="*/ 2594070 h 3211379"/>
                <a:gd name="connsiteX18" fmla="*/ 2237459 w 2770858"/>
                <a:gd name="connsiteY18" fmla="*/ 2107374 h 3211379"/>
                <a:gd name="connsiteX19" fmla="*/ 2163718 w 2770858"/>
                <a:gd name="connsiteY19" fmla="*/ 2033632 h 3211379"/>
                <a:gd name="connsiteX20" fmla="*/ 1647524 w 2770858"/>
                <a:gd name="connsiteY20" fmla="*/ 1502690 h 3211379"/>
                <a:gd name="connsiteX21" fmla="*/ 1426298 w 2770858"/>
                <a:gd name="connsiteY21" fmla="*/ 1163477 h 3211379"/>
                <a:gd name="connsiteX22" fmla="*/ 1308311 w 2770858"/>
                <a:gd name="connsiteY22" fmla="*/ 898006 h 3211379"/>
                <a:gd name="connsiteX23" fmla="*/ 1305851 w 2770858"/>
                <a:gd name="connsiteY23" fmla="*/ 711195 h 3211379"/>
                <a:gd name="connsiteX24" fmla="*/ 1305852 w 2770858"/>
                <a:gd name="connsiteY24" fmla="*/ 482595 h 3211379"/>
                <a:gd name="connsiteX25" fmla="*/ 1305852 w 2770858"/>
                <a:gd name="connsiteY25" fmla="*/ 25395 h 3211379"/>
                <a:gd name="connsiteX26" fmla="*/ 1229652 w 2770858"/>
                <a:gd name="connsiteY26" fmla="*/ 25394 h 3211379"/>
                <a:gd name="connsiteX27" fmla="*/ 1077252 w 2770858"/>
                <a:gd name="connsiteY27" fmla="*/ 25395 h 3211379"/>
                <a:gd name="connsiteX28" fmla="*/ 772452 w 2770858"/>
                <a:gd name="connsiteY28" fmla="*/ 25394 h 3211379"/>
                <a:gd name="connsiteX29" fmla="*/ 467652 w 2770858"/>
                <a:gd name="connsiteY29" fmla="*/ 25394 h 3211379"/>
                <a:gd name="connsiteX30" fmla="*/ 143188 w 2770858"/>
                <a:gd name="connsiteY30" fmla="*/ 27851 h 3211379"/>
                <a:gd name="connsiteX31" fmla="*/ 10452 w 2770858"/>
                <a:gd name="connsiteY31" fmla="*/ 25394 h 3211379"/>
                <a:gd name="connsiteX32" fmla="*/ 10452 w 2770858"/>
                <a:gd name="connsiteY32" fmla="*/ 25394 h 3211379"/>
                <a:gd name="connsiteX0" fmla="*/ 10452 w 4371057"/>
                <a:gd name="connsiteY0" fmla="*/ 25394 h 3394070"/>
                <a:gd name="connsiteX1" fmla="*/ 10452 w 4371057"/>
                <a:gd name="connsiteY1" fmla="*/ 101594 h 3394070"/>
                <a:gd name="connsiteX2" fmla="*/ 10452 w 4371057"/>
                <a:gd name="connsiteY2" fmla="*/ 330194 h 3394070"/>
                <a:gd name="connsiteX3" fmla="*/ 10452 w 4371057"/>
                <a:gd name="connsiteY3" fmla="*/ 482594 h 3394070"/>
                <a:gd name="connsiteX4" fmla="*/ 25201 w 4371057"/>
                <a:gd name="connsiteY4" fmla="*/ 662032 h 3394070"/>
                <a:gd name="connsiteX5" fmla="*/ 39950 w 4371057"/>
                <a:gd name="connsiteY5" fmla="*/ 735774 h 3394070"/>
                <a:gd name="connsiteX6" fmla="*/ 202182 w 4371057"/>
                <a:gd name="connsiteY6" fmla="*/ 1104483 h 3394070"/>
                <a:gd name="connsiteX7" fmla="*/ 275924 w 4371057"/>
                <a:gd name="connsiteY7" fmla="*/ 1266716 h 3394070"/>
                <a:gd name="connsiteX8" fmla="*/ 467653 w 4371057"/>
                <a:gd name="connsiteY8" fmla="*/ 1620677 h 3394070"/>
                <a:gd name="connsiteX9" fmla="*/ 600388 w 4371057"/>
                <a:gd name="connsiteY9" fmla="*/ 1827154 h 3394070"/>
                <a:gd name="connsiteX10" fmla="*/ 747872 w 4371057"/>
                <a:gd name="connsiteY10" fmla="*/ 2077877 h 3394070"/>
                <a:gd name="connsiteX11" fmla="*/ 954350 w 4371057"/>
                <a:gd name="connsiteY11" fmla="*/ 2328599 h 3394070"/>
                <a:gd name="connsiteX12" fmla="*/ 1077251 w 4371057"/>
                <a:gd name="connsiteY12" fmla="*/ 2539995 h 3394070"/>
                <a:gd name="connsiteX13" fmla="*/ 1229651 w 4371057"/>
                <a:gd name="connsiteY13" fmla="*/ 2768595 h 3394070"/>
                <a:gd name="connsiteX14" fmla="*/ 1915452 w 4371057"/>
                <a:gd name="connsiteY14" fmla="*/ 3149594 h 3394070"/>
                <a:gd name="connsiteX15" fmla="*/ 2517679 w 4371057"/>
                <a:gd name="connsiteY15" fmla="*/ 3125012 h 3394070"/>
                <a:gd name="connsiteX16" fmla="*/ 4353851 w 4371057"/>
                <a:gd name="connsiteY16" fmla="*/ 3394070 h 3394070"/>
                <a:gd name="connsiteX17" fmla="*/ 2620918 w 4371057"/>
                <a:gd name="connsiteY17" fmla="*/ 2594070 h 3394070"/>
                <a:gd name="connsiteX18" fmla="*/ 2237459 w 4371057"/>
                <a:gd name="connsiteY18" fmla="*/ 2107374 h 3394070"/>
                <a:gd name="connsiteX19" fmla="*/ 2163718 w 4371057"/>
                <a:gd name="connsiteY19" fmla="*/ 2033632 h 3394070"/>
                <a:gd name="connsiteX20" fmla="*/ 1647524 w 4371057"/>
                <a:gd name="connsiteY20" fmla="*/ 1502690 h 3394070"/>
                <a:gd name="connsiteX21" fmla="*/ 1426298 w 4371057"/>
                <a:gd name="connsiteY21" fmla="*/ 1163477 h 3394070"/>
                <a:gd name="connsiteX22" fmla="*/ 1308311 w 4371057"/>
                <a:gd name="connsiteY22" fmla="*/ 898006 h 3394070"/>
                <a:gd name="connsiteX23" fmla="*/ 1305851 w 4371057"/>
                <a:gd name="connsiteY23" fmla="*/ 711195 h 3394070"/>
                <a:gd name="connsiteX24" fmla="*/ 1305852 w 4371057"/>
                <a:gd name="connsiteY24" fmla="*/ 482595 h 3394070"/>
                <a:gd name="connsiteX25" fmla="*/ 1305852 w 4371057"/>
                <a:gd name="connsiteY25" fmla="*/ 25395 h 3394070"/>
                <a:gd name="connsiteX26" fmla="*/ 1229652 w 4371057"/>
                <a:gd name="connsiteY26" fmla="*/ 25394 h 3394070"/>
                <a:gd name="connsiteX27" fmla="*/ 1077252 w 4371057"/>
                <a:gd name="connsiteY27" fmla="*/ 25395 h 3394070"/>
                <a:gd name="connsiteX28" fmla="*/ 772452 w 4371057"/>
                <a:gd name="connsiteY28" fmla="*/ 25394 h 3394070"/>
                <a:gd name="connsiteX29" fmla="*/ 467652 w 4371057"/>
                <a:gd name="connsiteY29" fmla="*/ 25394 h 3394070"/>
                <a:gd name="connsiteX30" fmla="*/ 143188 w 4371057"/>
                <a:gd name="connsiteY30" fmla="*/ 27851 h 3394070"/>
                <a:gd name="connsiteX31" fmla="*/ 10452 w 4371057"/>
                <a:gd name="connsiteY31" fmla="*/ 25394 h 3394070"/>
                <a:gd name="connsiteX32" fmla="*/ 10452 w 4371057"/>
                <a:gd name="connsiteY32" fmla="*/ 25394 h 3394070"/>
                <a:gd name="connsiteX0" fmla="*/ 10452 w 4383348"/>
                <a:gd name="connsiteY0" fmla="*/ 25394 h 3394070"/>
                <a:gd name="connsiteX1" fmla="*/ 10452 w 4383348"/>
                <a:gd name="connsiteY1" fmla="*/ 101594 h 3394070"/>
                <a:gd name="connsiteX2" fmla="*/ 10452 w 4383348"/>
                <a:gd name="connsiteY2" fmla="*/ 330194 h 3394070"/>
                <a:gd name="connsiteX3" fmla="*/ 10452 w 4383348"/>
                <a:gd name="connsiteY3" fmla="*/ 482594 h 3394070"/>
                <a:gd name="connsiteX4" fmla="*/ 25201 w 4383348"/>
                <a:gd name="connsiteY4" fmla="*/ 662032 h 3394070"/>
                <a:gd name="connsiteX5" fmla="*/ 39950 w 4383348"/>
                <a:gd name="connsiteY5" fmla="*/ 735774 h 3394070"/>
                <a:gd name="connsiteX6" fmla="*/ 202182 w 4383348"/>
                <a:gd name="connsiteY6" fmla="*/ 1104483 h 3394070"/>
                <a:gd name="connsiteX7" fmla="*/ 275924 w 4383348"/>
                <a:gd name="connsiteY7" fmla="*/ 1266716 h 3394070"/>
                <a:gd name="connsiteX8" fmla="*/ 467653 w 4383348"/>
                <a:gd name="connsiteY8" fmla="*/ 1620677 h 3394070"/>
                <a:gd name="connsiteX9" fmla="*/ 600388 w 4383348"/>
                <a:gd name="connsiteY9" fmla="*/ 1827154 h 3394070"/>
                <a:gd name="connsiteX10" fmla="*/ 747872 w 4383348"/>
                <a:gd name="connsiteY10" fmla="*/ 2077877 h 3394070"/>
                <a:gd name="connsiteX11" fmla="*/ 954350 w 4383348"/>
                <a:gd name="connsiteY11" fmla="*/ 2328599 h 3394070"/>
                <a:gd name="connsiteX12" fmla="*/ 1077251 w 4383348"/>
                <a:gd name="connsiteY12" fmla="*/ 2539995 h 3394070"/>
                <a:gd name="connsiteX13" fmla="*/ 1229651 w 4383348"/>
                <a:gd name="connsiteY13" fmla="*/ 2768595 h 3394070"/>
                <a:gd name="connsiteX14" fmla="*/ 1915452 w 4383348"/>
                <a:gd name="connsiteY14" fmla="*/ 3149594 h 3394070"/>
                <a:gd name="connsiteX15" fmla="*/ 2517679 w 4383348"/>
                <a:gd name="connsiteY15" fmla="*/ 3125012 h 3394070"/>
                <a:gd name="connsiteX16" fmla="*/ 4353851 w 4383348"/>
                <a:gd name="connsiteY16" fmla="*/ 3394070 h 3394070"/>
                <a:gd name="connsiteX17" fmla="*/ 4353851 w 4383348"/>
                <a:gd name="connsiteY17" fmla="*/ 2784469 h 3394070"/>
                <a:gd name="connsiteX18" fmla="*/ 2237459 w 4383348"/>
                <a:gd name="connsiteY18" fmla="*/ 2107374 h 3394070"/>
                <a:gd name="connsiteX19" fmla="*/ 2163718 w 4383348"/>
                <a:gd name="connsiteY19" fmla="*/ 2033632 h 3394070"/>
                <a:gd name="connsiteX20" fmla="*/ 1647524 w 4383348"/>
                <a:gd name="connsiteY20" fmla="*/ 1502690 h 3394070"/>
                <a:gd name="connsiteX21" fmla="*/ 1426298 w 4383348"/>
                <a:gd name="connsiteY21" fmla="*/ 1163477 h 3394070"/>
                <a:gd name="connsiteX22" fmla="*/ 1308311 w 4383348"/>
                <a:gd name="connsiteY22" fmla="*/ 898006 h 3394070"/>
                <a:gd name="connsiteX23" fmla="*/ 1305851 w 4383348"/>
                <a:gd name="connsiteY23" fmla="*/ 711195 h 3394070"/>
                <a:gd name="connsiteX24" fmla="*/ 1305852 w 4383348"/>
                <a:gd name="connsiteY24" fmla="*/ 482595 h 3394070"/>
                <a:gd name="connsiteX25" fmla="*/ 1305852 w 4383348"/>
                <a:gd name="connsiteY25" fmla="*/ 25395 h 3394070"/>
                <a:gd name="connsiteX26" fmla="*/ 1229652 w 4383348"/>
                <a:gd name="connsiteY26" fmla="*/ 25394 h 3394070"/>
                <a:gd name="connsiteX27" fmla="*/ 1077252 w 4383348"/>
                <a:gd name="connsiteY27" fmla="*/ 25395 h 3394070"/>
                <a:gd name="connsiteX28" fmla="*/ 772452 w 4383348"/>
                <a:gd name="connsiteY28" fmla="*/ 25394 h 3394070"/>
                <a:gd name="connsiteX29" fmla="*/ 467652 w 4383348"/>
                <a:gd name="connsiteY29" fmla="*/ 25394 h 3394070"/>
                <a:gd name="connsiteX30" fmla="*/ 143188 w 4383348"/>
                <a:gd name="connsiteY30" fmla="*/ 27851 h 3394070"/>
                <a:gd name="connsiteX31" fmla="*/ 10452 w 4383348"/>
                <a:gd name="connsiteY31" fmla="*/ 25394 h 3394070"/>
                <a:gd name="connsiteX32" fmla="*/ 10452 w 4383348"/>
                <a:gd name="connsiteY32" fmla="*/ 25394 h 3394070"/>
                <a:gd name="connsiteX0" fmla="*/ 10452 w 4383348"/>
                <a:gd name="connsiteY0" fmla="*/ 25394 h 3317869"/>
                <a:gd name="connsiteX1" fmla="*/ 10452 w 4383348"/>
                <a:gd name="connsiteY1" fmla="*/ 101594 h 3317869"/>
                <a:gd name="connsiteX2" fmla="*/ 10452 w 4383348"/>
                <a:gd name="connsiteY2" fmla="*/ 330194 h 3317869"/>
                <a:gd name="connsiteX3" fmla="*/ 10452 w 4383348"/>
                <a:gd name="connsiteY3" fmla="*/ 482594 h 3317869"/>
                <a:gd name="connsiteX4" fmla="*/ 25201 w 4383348"/>
                <a:gd name="connsiteY4" fmla="*/ 662032 h 3317869"/>
                <a:gd name="connsiteX5" fmla="*/ 39950 w 4383348"/>
                <a:gd name="connsiteY5" fmla="*/ 735774 h 3317869"/>
                <a:gd name="connsiteX6" fmla="*/ 202182 w 4383348"/>
                <a:gd name="connsiteY6" fmla="*/ 1104483 h 3317869"/>
                <a:gd name="connsiteX7" fmla="*/ 275924 w 4383348"/>
                <a:gd name="connsiteY7" fmla="*/ 1266716 h 3317869"/>
                <a:gd name="connsiteX8" fmla="*/ 467653 w 4383348"/>
                <a:gd name="connsiteY8" fmla="*/ 1620677 h 3317869"/>
                <a:gd name="connsiteX9" fmla="*/ 600388 w 4383348"/>
                <a:gd name="connsiteY9" fmla="*/ 1827154 h 3317869"/>
                <a:gd name="connsiteX10" fmla="*/ 747872 w 4383348"/>
                <a:gd name="connsiteY10" fmla="*/ 2077877 h 3317869"/>
                <a:gd name="connsiteX11" fmla="*/ 954350 w 4383348"/>
                <a:gd name="connsiteY11" fmla="*/ 2328599 h 3317869"/>
                <a:gd name="connsiteX12" fmla="*/ 1077251 w 4383348"/>
                <a:gd name="connsiteY12" fmla="*/ 2539995 h 3317869"/>
                <a:gd name="connsiteX13" fmla="*/ 1229651 w 4383348"/>
                <a:gd name="connsiteY13" fmla="*/ 2768595 h 3317869"/>
                <a:gd name="connsiteX14" fmla="*/ 1915452 w 4383348"/>
                <a:gd name="connsiteY14" fmla="*/ 3149594 h 3317869"/>
                <a:gd name="connsiteX15" fmla="*/ 2517679 w 4383348"/>
                <a:gd name="connsiteY15" fmla="*/ 3125012 h 3317869"/>
                <a:gd name="connsiteX16" fmla="*/ 4277650 w 4383348"/>
                <a:gd name="connsiteY16" fmla="*/ 3317869 h 3317869"/>
                <a:gd name="connsiteX17" fmla="*/ 4353851 w 4383348"/>
                <a:gd name="connsiteY17" fmla="*/ 2784469 h 3317869"/>
                <a:gd name="connsiteX18" fmla="*/ 2237459 w 4383348"/>
                <a:gd name="connsiteY18" fmla="*/ 2107374 h 3317869"/>
                <a:gd name="connsiteX19" fmla="*/ 2163718 w 4383348"/>
                <a:gd name="connsiteY19" fmla="*/ 2033632 h 3317869"/>
                <a:gd name="connsiteX20" fmla="*/ 1647524 w 4383348"/>
                <a:gd name="connsiteY20" fmla="*/ 1502690 h 3317869"/>
                <a:gd name="connsiteX21" fmla="*/ 1426298 w 4383348"/>
                <a:gd name="connsiteY21" fmla="*/ 1163477 h 3317869"/>
                <a:gd name="connsiteX22" fmla="*/ 1308311 w 4383348"/>
                <a:gd name="connsiteY22" fmla="*/ 898006 h 3317869"/>
                <a:gd name="connsiteX23" fmla="*/ 1305851 w 4383348"/>
                <a:gd name="connsiteY23" fmla="*/ 711195 h 3317869"/>
                <a:gd name="connsiteX24" fmla="*/ 1305852 w 4383348"/>
                <a:gd name="connsiteY24" fmla="*/ 482595 h 3317869"/>
                <a:gd name="connsiteX25" fmla="*/ 1305852 w 4383348"/>
                <a:gd name="connsiteY25" fmla="*/ 25395 h 3317869"/>
                <a:gd name="connsiteX26" fmla="*/ 1229652 w 4383348"/>
                <a:gd name="connsiteY26" fmla="*/ 25394 h 3317869"/>
                <a:gd name="connsiteX27" fmla="*/ 1077252 w 4383348"/>
                <a:gd name="connsiteY27" fmla="*/ 25395 h 3317869"/>
                <a:gd name="connsiteX28" fmla="*/ 772452 w 4383348"/>
                <a:gd name="connsiteY28" fmla="*/ 25394 h 3317869"/>
                <a:gd name="connsiteX29" fmla="*/ 467652 w 4383348"/>
                <a:gd name="connsiteY29" fmla="*/ 25394 h 3317869"/>
                <a:gd name="connsiteX30" fmla="*/ 143188 w 4383348"/>
                <a:gd name="connsiteY30" fmla="*/ 27851 h 3317869"/>
                <a:gd name="connsiteX31" fmla="*/ 10452 w 4383348"/>
                <a:gd name="connsiteY31" fmla="*/ 25394 h 3317869"/>
                <a:gd name="connsiteX32" fmla="*/ 10452 w 4383348"/>
                <a:gd name="connsiteY32" fmla="*/ 25394 h 3317869"/>
                <a:gd name="connsiteX0" fmla="*/ 10452 w 4383348"/>
                <a:gd name="connsiteY0" fmla="*/ 25394 h 3394070"/>
                <a:gd name="connsiteX1" fmla="*/ 10452 w 4383348"/>
                <a:gd name="connsiteY1" fmla="*/ 101594 h 3394070"/>
                <a:gd name="connsiteX2" fmla="*/ 10452 w 4383348"/>
                <a:gd name="connsiteY2" fmla="*/ 330194 h 3394070"/>
                <a:gd name="connsiteX3" fmla="*/ 10452 w 4383348"/>
                <a:gd name="connsiteY3" fmla="*/ 482594 h 3394070"/>
                <a:gd name="connsiteX4" fmla="*/ 25201 w 4383348"/>
                <a:gd name="connsiteY4" fmla="*/ 662032 h 3394070"/>
                <a:gd name="connsiteX5" fmla="*/ 39950 w 4383348"/>
                <a:gd name="connsiteY5" fmla="*/ 735774 h 3394070"/>
                <a:gd name="connsiteX6" fmla="*/ 202182 w 4383348"/>
                <a:gd name="connsiteY6" fmla="*/ 1104483 h 3394070"/>
                <a:gd name="connsiteX7" fmla="*/ 275924 w 4383348"/>
                <a:gd name="connsiteY7" fmla="*/ 1266716 h 3394070"/>
                <a:gd name="connsiteX8" fmla="*/ 467653 w 4383348"/>
                <a:gd name="connsiteY8" fmla="*/ 1620677 h 3394070"/>
                <a:gd name="connsiteX9" fmla="*/ 600388 w 4383348"/>
                <a:gd name="connsiteY9" fmla="*/ 1827154 h 3394070"/>
                <a:gd name="connsiteX10" fmla="*/ 747872 w 4383348"/>
                <a:gd name="connsiteY10" fmla="*/ 2077877 h 3394070"/>
                <a:gd name="connsiteX11" fmla="*/ 954350 w 4383348"/>
                <a:gd name="connsiteY11" fmla="*/ 2328599 h 3394070"/>
                <a:gd name="connsiteX12" fmla="*/ 1077251 w 4383348"/>
                <a:gd name="connsiteY12" fmla="*/ 2539995 h 3394070"/>
                <a:gd name="connsiteX13" fmla="*/ 1229651 w 4383348"/>
                <a:gd name="connsiteY13" fmla="*/ 2768595 h 3394070"/>
                <a:gd name="connsiteX14" fmla="*/ 1915452 w 4383348"/>
                <a:gd name="connsiteY14" fmla="*/ 3149594 h 3394070"/>
                <a:gd name="connsiteX15" fmla="*/ 2517679 w 4383348"/>
                <a:gd name="connsiteY15" fmla="*/ 3125012 h 3394070"/>
                <a:gd name="connsiteX16" fmla="*/ 4201450 w 4383348"/>
                <a:gd name="connsiteY16" fmla="*/ 3394070 h 3394070"/>
                <a:gd name="connsiteX17" fmla="*/ 4353851 w 4383348"/>
                <a:gd name="connsiteY17" fmla="*/ 2784469 h 3394070"/>
                <a:gd name="connsiteX18" fmla="*/ 2237459 w 4383348"/>
                <a:gd name="connsiteY18" fmla="*/ 2107374 h 3394070"/>
                <a:gd name="connsiteX19" fmla="*/ 2163718 w 4383348"/>
                <a:gd name="connsiteY19" fmla="*/ 2033632 h 3394070"/>
                <a:gd name="connsiteX20" fmla="*/ 1647524 w 4383348"/>
                <a:gd name="connsiteY20" fmla="*/ 1502690 h 3394070"/>
                <a:gd name="connsiteX21" fmla="*/ 1426298 w 4383348"/>
                <a:gd name="connsiteY21" fmla="*/ 1163477 h 3394070"/>
                <a:gd name="connsiteX22" fmla="*/ 1308311 w 4383348"/>
                <a:gd name="connsiteY22" fmla="*/ 898006 h 3394070"/>
                <a:gd name="connsiteX23" fmla="*/ 1305851 w 4383348"/>
                <a:gd name="connsiteY23" fmla="*/ 711195 h 3394070"/>
                <a:gd name="connsiteX24" fmla="*/ 1305852 w 4383348"/>
                <a:gd name="connsiteY24" fmla="*/ 482595 h 3394070"/>
                <a:gd name="connsiteX25" fmla="*/ 1305852 w 4383348"/>
                <a:gd name="connsiteY25" fmla="*/ 25395 h 3394070"/>
                <a:gd name="connsiteX26" fmla="*/ 1229652 w 4383348"/>
                <a:gd name="connsiteY26" fmla="*/ 25394 h 3394070"/>
                <a:gd name="connsiteX27" fmla="*/ 1077252 w 4383348"/>
                <a:gd name="connsiteY27" fmla="*/ 25395 h 3394070"/>
                <a:gd name="connsiteX28" fmla="*/ 772452 w 4383348"/>
                <a:gd name="connsiteY28" fmla="*/ 25394 h 3394070"/>
                <a:gd name="connsiteX29" fmla="*/ 467652 w 4383348"/>
                <a:gd name="connsiteY29" fmla="*/ 25394 h 3394070"/>
                <a:gd name="connsiteX30" fmla="*/ 143188 w 4383348"/>
                <a:gd name="connsiteY30" fmla="*/ 27851 h 3394070"/>
                <a:gd name="connsiteX31" fmla="*/ 10452 w 4383348"/>
                <a:gd name="connsiteY31" fmla="*/ 25394 h 3394070"/>
                <a:gd name="connsiteX32" fmla="*/ 10452 w 4383348"/>
                <a:gd name="connsiteY32" fmla="*/ 25394 h 3394070"/>
                <a:gd name="connsiteX0" fmla="*/ 10452 w 4485356"/>
                <a:gd name="connsiteY0" fmla="*/ 25394 h 3394070"/>
                <a:gd name="connsiteX1" fmla="*/ 10452 w 4485356"/>
                <a:gd name="connsiteY1" fmla="*/ 101594 h 3394070"/>
                <a:gd name="connsiteX2" fmla="*/ 10452 w 4485356"/>
                <a:gd name="connsiteY2" fmla="*/ 330194 h 3394070"/>
                <a:gd name="connsiteX3" fmla="*/ 10452 w 4485356"/>
                <a:gd name="connsiteY3" fmla="*/ 482594 h 3394070"/>
                <a:gd name="connsiteX4" fmla="*/ 25201 w 4485356"/>
                <a:gd name="connsiteY4" fmla="*/ 662032 h 3394070"/>
                <a:gd name="connsiteX5" fmla="*/ 39950 w 4485356"/>
                <a:gd name="connsiteY5" fmla="*/ 735774 h 3394070"/>
                <a:gd name="connsiteX6" fmla="*/ 202182 w 4485356"/>
                <a:gd name="connsiteY6" fmla="*/ 1104483 h 3394070"/>
                <a:gd name="connsiteX7" fmla="*/ 275924 w 4485356"/>
                <a:gd name="connsiteY7" fmla="*/ 1266716 h 3394070"/>
                <a:gd name="connsiteX8" fmla="*/ 467653 w 4485356"/>
                <a:gd name="connsiteY8" fmla="*/ 1620677 h 3394070"/>
                <a:gd name="connsiteX9" fmla="*/ 600388 w 4485356"/>
                <a:gd name="connsiteY9" fmla="*/ 1827154 h 3394070"/>
                <a:gd name="connsiteX10" fmla="*/ 747872 w 4485356"/>
                <a:gd name="connsiteY10" fmla="*/ 2077877 h 3394070"/>
                <a:gd name="connsiteX11" fmla="*/ 954350 w 4485356"/>
                <a:gd name="connsiteY11" fmla="*/ 2328599 h 3394070"/>
                <a:gd name="connsiteX12" fmla="*/ 1077251 w 4485356"/>
                <a:gd name="connsiteY12" fmla="*/ 2539995 h 3394070"/>
                <a:gd name="connsiteX13" fmla="*/ 1229651 w 4485356"/>
                <a:gd name="connsiteY13" fmla="*/ 2768595 h 3394070"/>
                <a:gd name="connsiteX14" fmla="*/ 1915452 w 4485356"/>
                <a:gd name="connsiteY14" fmla="*/ 3149594 h 3394070"/>
                <a:gd name="connsiteX15" fmla="*/ 2517679 w 4485356"/>
                <a:gd name="connsiteY15" fmla="*/ 3125012 h 3394070"/>
                <a:gd name="connsiteX16" fmla="*/ 4201450 w 4485356"/>
                <a:gd name="connsiteY16" fmla="*/ 3394070 h 3394070"/>
                <a:gd name="connsiteX17" fmla="*/ 4353851 w 4485356"/>
                <a:gd name="connsiteY17" fmla="*/ 2784469 h 3394070"/>
                <a:gd name="connsiteX18" fmla="*/ 2237459 w 4485356"/>
                <a:gd name="connsiteY18" fmla="*/ 2107374 h 3394070"/>
                <a:gd name="connsiteX19" fmla="*/ 2163718 w 4485356"/>
                <a:gd name="connsiteY19" fmla="*/ 2033632 h 3394070"/>
                <a:gd name="connsiteX20" fmla="*/ 1647524 w 4485356"/>
                <a:gd name="connsiteY20" fmla="*/ 1502690 h 3394070"/>
                <a:gd name="connsiteX21" fmla="*/ 1426298 w 4485356"/>
                <a:gd name="connsiteY21" fmla="*/ 1163477 h 3394070"/>
                <a:gd name="connsiteX22" fmla="*/ 1308311 w 4485356"/>
                <a:gd name="connsiteY22" fmla="*/ 898006 h 3394070"/>
                <a:gd name="connsiteX23" fmla="*/ 1305851 w 4485356"/>
                <a:gd name="connsiteY23" fmla="*/ 711195 h 3394070"/>
                <a:gd name="connsiteX24" fmla="*/ 1305852 w 4485356"/>
                <a:gd name="connsiteY24" fmla="*/ 482595 h 3394070"/>
                <a:gd name="connsiteX25" fmla="*/ 1305852 w 4485356"/>
                <a:gd name="connsiteY25" fmla="*/ 25395 h 3394070"/>
                <a:gd name="connsiteX26" fmla="*/ 1229652 w 4485356"/>
                <a:gd name="connsiteY26" fmla="*/ 25394 h 3394070"/>
                <a:gd name="connsiteX27" fmla="*/ 1077252 w 4485356"/>
                <a:gd name="connsiteY27" fmla="*/ 25395 h 3394070"/>
                <a:gd name="connsiteX28" fmla="*/ 772452 w 4485356"/>
                <a:gd name="connsiteY28" fmla="*/ 25394 h 3394070"/>
                <a:gd name="connsiteX29" fmla="*/ 467652 w 4485356"/>
                <a:gd name="connsiteY29" fmla="*/ 25394 h 3394070"/>
                <a:gd name="connsiteX30" fmla="*/ 143188 w 4485356"/>
                <a:gd name="connsiteY30" fmla="*/ 27851 h 3394070"/>
                <a:gd name="connsiteX31" fmla="*/ 10452 w 4485356"/>
                <a:gd name="connsiteY31" fmla="*/ 25394 h 3394070"/>
                <a:gd name="connsiteX32" fmla="*/ 10452 w 4485356"/>
                <a:gd name="connsiteY32" fmla="*/ 25394 h 3394070"/>
                <a:gd name="connsiteX0" fmla="*/ 10452 w 4485356"/>
                <a:gd name="connsiteY0" fmla="*/ 25394 h 3394070"/>
                <a:gd name="connsiteX1" fmla="*/ 10452 w 4485356"/>
                <a:gd name="connsiteY1" fmla="*/ 101594 h 3394070"/>
                <a:gd name="connsiteX2" fmla="*/ 10452 w 4485356"/>
                <a:gd name="connsiteY2" fmla="*/ 330194 h 3394070"/>
                <a:gd name="connsiteX3" fmla="*/ 10452 w 4485356"/>
                <a:gd name="connsiteY3" fmla="*/ 482594 h 3394070"/>
                <a:gd name="connsiteX4" fmla="*/ 25201 w 4485356"/>
                <a:gd name="connsiteY4" fmla="*/ 662032 h 3394070"/>
                <a:gd name="connsiteX5" fmla="*/ 39950 w 4485356"/>
                <a:gd name="connsiteY5" fmla="*/ 735774 h 3394070"/>
                <a:gd name="connsiteX6" fmla="*/ 202182 w 4485356"/>
                <a:gd name="connsiteY6" fmla="*/ 1104483 h 3394070"/>
                <a:gd name="connsiteX7" fmla="*/ 275924 w 4485356"/>
                <a:gd name="connsiteY7" fmla="*/ 1266716 h 3394070"/>
                <a:gd name="connsiteX8" fmla="*/ 467653 w 4485356"/>
                <a:gd name="connsiteY8" fmla="*/ 1620677 h 3394070"/>
                <a:gd name="connsiteX9" fmla="*/ 600388 w 4485356"/>
                <a:gd name="connsiteY9" fmla="*/ 1827154 h 3394070"/>
                <a:gd name="connsiteX10" fmla="*/ 747872 w 4485356"/>
                <a:gd name="connsiteY10" fmla="*/ 2077877 h 3394070"/>
                <a:gd name="connsiteX11" fmla="*/ 954350 w 4485356"/>
                <a:gd name="connsiteY11" fmla="*/ 2328599 h 3394070"/>
                <a:gd name="connsiteX12" fmla="*/ 1077251 w 4485356"/>
                <a:gd name="connsiteY12" fmla="*/ 2539995 h 3394070"/>
                <a:gd name="connsiteX13" fmla="*/ 1229651 w 4485356"/>
                <a:gd name="connsiteY13" fmla="*/ 2768595 h 3394070"/>
                <a:gd name="connsiteX14" fmla="*/ 1915452 w 4485356"/>
                <a:gd name="connsiteY14" fmla="*/ 3149594 h 3394070"/>
                <a:gd name="connsiteX15" fmla="*/ 2517679 w 4485356"/>
                <a:gd name="connsiteY15" fmla="*/ 3125012 h 3394070"/>
                <a:gd name="connsiteX16" fmla="*/ 4201450 w 4485356"/>
                <a:gd name="connsiteY16" fmla="*/ 3394070 h 3394070"/>
                <a:gd name="connsiteX17" fmla="*/ 4353851 w 4485356"/>
                <a:gd name="connsiteY17" fmla="*/ 2784469 h 3394070"/>
                <a:gd name="connsiteX18" fmla="*/ 3010825 w 4485356"/>
                <a:gd name="connsiteY18" fmla="*/ 2355844 h 3394070"/>
                <a:gd name="connsiteX19" fmla="*/ 2237459 w 4485356"/>
                <a:gd name="connsiteY19" fmla="*/ 2107374 h 3394070"/>
                <a:gd name="connsiteX20" fmla="*/ 2163718 w 4485356"/>
                <a:gd name="connsiteY20" fmla="*/ 2033632 h 3394070"/>
                <a:gd name="connsiteX21" fmla="*/ 1647524 w 4485356"/>
                <a:gd name="connsiteY21" fmla="*/ 1502690 h 3394070"/>
                <a:gd name="connsiteX22" fmla="*/ 1426298 w 4485356"/>
                <a:gd name="connsiteY22" fmla="*/ 1163477 h 3394070"/>
                <a:gd name="connsiteX23" fmla="*/ 1308311 w 4485356"/>
                <a:gd name="connsiteY23" fmla="*/ 898006 h 3394070"/>
                <a:gd name="connsiteX24" fmla="*/ 1305851 w 4485356"/>
                <a:gd name="connsiteY24" fmla="*/ 711195 h 3394070"/>
                <a:gd name="connsiteX25" fmla="*/ 1305852 w 4485356"/>
                <a:gd name="connsiteY25" fmla="*/ 482595 h 3394070"/>
                <a:gd name="connsiteX26" fmla="*/ 1305852 w 4485356"/>
                <a:gd name="connsiteY26" fmla="*/ 25395 h 3394070"/>
                <a:gd name="connsiteX27" fmla="*/ 1229652 w 4485356"/>
                <a:gd name="connsiteY27" fmla="*/ 25394 h 3394070"/>
                <a:gd name="connsiteX28" fmla="*/ 1077252 w 4485356"/>
                <a:gd name="connsiteY28" fmla="*/ 25395 h 3394070"/>
                <a:gd name="connsiteX29" fmla="*/ 772452 w 4485356"/>
                <a:gd name="connsiteY29" fmla="*/ 25394 h 3394070"/>
                <a:gd name="connsiteX30" fmla="*/ 467652 w 4485356"/>
                <a:gd name="connsiteY30" fmla="*/ 25394 h 3394070"/>
                <a:gd name="connsiteX31" fmla="*/ 143188 w 4485356"/>
                <a:gd name="connsiteY31" fmla="*/ 27851 h 3394070"/>
                <a:gd name="connsiteX32" fmla="*/ 10452 w 4485356"/>
                <a:gd name="connsiteY32" fmla="*/ 25394 h 3394070"/>
                <a:gd name="connsiteX33" fmla="*/ 10452 w 4485356"/>
                <a:gd name="connsiteY33" fmla="*/ 25394 h 3394070"/>
                <a:gd name="connsiteX0" fmla="*/ 10452 w 4485356"/>
                <a:gd name="connsiteY0" fmla="*/ 25394 h 3394070"/>
                <a:gd name="connsiteX1" fmla="*/ 10452 w 4485356"/>
                <a:gd name="connsiteY1" fmla="*/ 101594 h 3394070"/>
                <a:gd name="connsiteX2" fmla="*/ 10452 w 4485356"/>
                <a:gd name="connsiteY2" fmla="*/ 330194 h 3394070"/>
                <a:gd name="connsiteX3" fmla="*/ 10452 w 4485356"/>
                <a:gd name="connsiteY3" fmla="*/ 482594 h 3394070"/>
                <a:gd name="connsiteX4" fmla="*/ 25201 w 4485356"/>
                <a:gd name="connsiteY4" fmla="*/ 662032 h 3394070"/>
                <a:gd name="connsiteX5" fmla="*/ 39950 w 4485356"/>
                <a:gd name="connsiteY5" fmla="*/ 735774 h 3394070"/>
                <a:gd name="connsiteX6" fmla="*/ 202182 w 4485356"/>
                <a:gd name="connsiteY6" fmla="*/ 1104483 h 3394070"/>
                <a:gd name="connsiteX7" fmla="*/ 275924 w 4485356"/>
                <a:gd name="connsiteY7" fmla="*/ 1266716 h 3394070"/>
                <a:gd name="connsiteX8" fmla="*/ 467653 w 4485356"/>
                <a:gd name="connsiteY8" fmla="*/ 1620677 h 3394070"/>
                <a:gd name="connsiteX9" fmla="*/ 600388 w 4485356"/>
                <a:gd name="connsiteY9" fmla="*/ 1827154 h 3394070"/>
                <a:gd name="connsiteX10" fmla="*/ 747872 w 4485356"/>
                <a:gd name="connsiteY10" fmla="*/ 2077877 h 3394070"/>
                <a:gd name="connsiteX11" fmla="*/ 954350 w 4485356"/>
                <a:gd name="connsiteY11" fmla="*/ 2328599 h 3394070"/>
                <a:gd name="connsiteX12" fmla="*/ 1077251 w 4485356"/>
                <a:gd name="connsiteY12" fmla="*/ 2539995 h 3394070"/>
                <a:gd name="connsiteX13" fmla="*/ 1229651 w 4485356"/>
                <a:gd name="connsiteY13" fmla="*/ 2768595 h 3394070"/>
                <a:gd name="connsiteX14" fmla="*/ 1915452 w 4485356"/>
                <a:gd name="connsiteY14" fmla="*/ 3149594 h 3394070"/>
                <a:gd name="connsiteX15" fmla="*/ 2517679 w 4485356"/>
                <a:gd name="connsiteY15" fmla="*/ 3125012 h 3394070"/>
                <a:gd name="connsiteX16" fmla="*/ 4201450 w 4485356"/>
                <a:gd name="connsiteY16" fmla="*/ 3394070 h 3394070"/>
                <a:gd name="connsiteX17" fmla="*/ 4353851 w 4485356"/>
                <a:gd name="connsiteY17" fmla="*/ 2784469 h 3394070"/>
                <a:gd name="connsiteX18" fmla="*/ 3134650 w 4485356"/>
                <a:gd name="connsiteY18" fmla="*/ 1946269 h 3394070"/>
                <a:gd name="connsiteX19" fmla="*/ 2237459 w 4485356"/>
                <a:gd name="connsiteY19" fmla="*/ 2107374 h 3394070"/>
                <a:gd name="connsiteX20" fmla="*/ 2163718 w 4485356"/>
                <a:gd name="connsiteY20" fmla="*/ 2033632 h 3394070"/>
                <a:gd name="connsiteX21" fmla="*/ 1647524 w 4485356"/>
                <a:gd name="connsiteY21" fmla="*/ 1502690 h 3394070"/>
                <a:gd name="connsiteX22" fmla="*/ 1426298 w 4485356"/>
                <a:gd name="connsiteY22" fmla="*/ 1163477 h 3394070"/>
                <a:gd name="connsiteX23" fmla="*/ 1308311 w 4485356"/>
                <a:gd name="connsiteY23" fmla="*/ 898006 h 3394070"/>
                <a:gd name="connsiteX24" fmla="*/ 1305851 w 4485356"/>
                <a:gd name="connsiteY24" fmla="*/ 711195 h 3394070"/>
                <a:gd name="connsiteX25" fmla="*/ 1305852 w 4485356"/>
                <a:gd name="connsiteY25" fmla="*/ 482595 h 3394070"/>
                <a:gd name="connsiteX26" fmla="*/ 1305852 w 4485356"/>
                <a:gd name="connsiteY26" fmla="*/ 25395 h 3394070"/>
                <a:gd name="connsiteX27" fmla="*/ 1229652 w 4485356"/>
                <a:gd name="connsiteY27" fmla="*/ 25394 h 3394070"/>
                <a:gd name="connsiteX28" fmla="*/ 1077252 w 4485356"/>
                <a:gd name="connsiteY28" fmla="*/ 25395 h 3394070"/>
                <a:gd name="connsiteX29" fmla="*/ 772452 w 4485356"/>
                <a:gd name="connsiteY29" fmla="*/ 25394 h 3394070"/>
                <a:gd name="connsiteX30" fmla="*/ 467652 w 4485356"/>
                <a:gd name="connsiteY30" fmla="*/ 25394 h 3394070"/>
                <a:gd name="connsiteX31" fmla="*/ 143188 w 4485356"/>
                <a:gd name="connsiteY31" fmla="*/ 27851 h 3394070"/>
                <a:gd name="connsiteX32" fmla="*/ 10452 w 4485356"/>
                <a:gd name="connsiteY32" fmla="*/ 25394 h 3394070"/>
                <a:gd name="connsiteX33" fmla="*/ 10452 w 4485356"/>
                <a:gd name="connsiteY33" fmla="*/ 25394 h 3394070"/>
                <a:gd name="connsiteX0" fmla="*/ 10452 w 4485356"/>
                <a:gd name="connsiteY0" fmla="*/ 25394 h 3394070"/>
                <a:gd name="connsiteX1" fmla="*/ 10452 w 4485356"/>
                <a:gd name="connsiteY1" fmla="*/ 101594 h 3394070"/>
                <a:gd name="connsiteX2" fmla="*/ 10452 w 4485356"/>
                <a:gd name="connsiteY2" fmla="*/ 330194 h 3394070"/>
                <a:gd name="connsiteX3" fmla="*/ 10452 w 4485356"/>
                <a:gd name="connsiteY3" fmla="*/ 482594 h 3394070"/>
                <a:gd name="connsiteX4" fmla="*/ 25201 w 4485356"/>
                <a:gd name="connsiteY4" fmla="*/ 662032 h 3394070"/>
                <a:gd name="connsiteX5" fmla="*/ 39950 w 4485356"/>
                <a:gd name="connsiteY5" fmla="*/ 735774 h 3394070"/>
                <a:gd name="connsiteX6" fmla="*/ 202182 w 4485356"/>
                <a:gd name="connsiteY6" fmla="*/ 1104483 h 3394070"/>
                <a:gd name="connsiteX7" fmla="*/ 275924 w 4485356"/>
                <a:gd name="connsiteY7" fmla="*/ 1266716 h 3394070"/>
                <a:gd name="connsiteX8" fmla="*/ 467653 w 4485356"/>
                <a:gd name="connsiteY8" fmla="*/ 1620677 h 3394070"/>
                <a:gd name="connsiteX9" fmla="*/ 600388 w 4485356"/>
                <a:gd name="connsiteY9" fmla="*/ 1827154 h 3394070"/>
                <a:gd name="connsiteX10" fmla="*/ 747872 w 4485356"/>
                <a:gd name="connsiteY10" fmla="*/ 2077877 h 3394070"/>
                <a:gd name="connsiteX11" fmla="*/ 954350 w 4485356"/>
                <a:gd name="connsiteY11" fmla="*/ 2328599 h 3394070"/>
                <a:gd name="connsiteX12" fmla="*/ 1077251 w 4485356"/>
                <a:gd name="connsiteY12" fmla="*/ 2539995 h 3394070"/>
                <a:gd name="connsiteX13" fmla="*/ 1229651 w 4485356"/>
                <a:gd name="connsiteY13" fmla="*/ 2768595 h 3394070"/>
                <a:gd name="connsiteX14" fmla="*/ 1915452 w 4485356"/>
                <a:gd name="connsiteY14" fmla="*/ 3149594 h 3394070"/>
                <a:gd name="connsiteX15" fmla="*/ 2517679 w 4485356"/>
                <a:gd name="connsiteY15" fmla="*/ 3125012 h 3394070"/>
                <a:gd name="connsiteX16" fmla="*/ 4201450 w 4485356"/>
                <a:gd name="connsiteY16" fmla="*/ 3394070 h 3394070"/>
                <a:gd name="connsiteX17" fmla="*/ 4353851 w 4485356"/>
                <a:gd name="connsiteY17" fmla="*/ 2784469 h 3394070"/>
                <a:gd name="connsiteX18" fmla="*/ 3134650 w 4485356"/>
                <a:gd name="connsiteY18" fmla="*/ 1946269 h 3394070"/>
                <a:gd name="connsiteX19" fmla="*/ 2825088 w 4485356"/>
                <a:gd name="connsiteY19" fmla="*/ 1955794 h 3394070"/>
                <a:gd name="connsiteX20" fmla="*/ 2237459 w 4485356"/>
                <a:gd name="connsiteY20" fmla="*/ 2107374 h 3394070"/>
                <a:gd name="connsiteX21" fmla="*/ 2163718 w 4485356"/>
                <a:gd name="connsiteY21" fmla="*/ 2033632 h 3394070"/>
                <a:gd name="connsiteX22" fmla="*/ 1647524 w 4485356"/>
                <a:gd name="connsiteY22" fmla="*/ 1502690 h 3394070"/>
                <a:gd name="connsiteX23" fmla="*/ 1426298 w 4485356"/>
                <a:gd name="connsiteY23" fmla="*/ 1163477 h 3394070"/>
                <a:gd name="connsiteX24" fmla="*/ 1308311 w 4485356"/>
                <a:gd name="connsiteY24" fmla="*/ 898006 h 3394070"/>
                <a:gd name="connsiteX25" fmla="*/ 1305851 w 4485356"/>
                <a:gd name="connsiteY25" fmla="*/ 711195 h 3394070"/>
                <a:gd name="connsiteX26" fmla="*/ 1305852 w 4485356"/>
                <a:gd name="connsiteY26" fmla="*/ 482595 h 3394070"/>
                <a:gd name="connsiteX27" fmla="*/ 1305852 w 4485356"/>
                <a:gd name="connsiteY27" fmla="*/ 25395 h 3394070"/>
                <a:gd name="connsiteX28" fmla="*/ 1229652 w 4485356"/>
                <a:gd name="connsiteY28" fmla="*/ 25394 h 3394070"/>
                <a:gd name="connsiteX29" fmla="*/ 1077252 w 4485356"/>
                <a:gd name="connsiteY29" fmla="*/ 25395 h 3394070"/>
                <a:gd name="connsiteX30" fmla="*/ 772452 w 4485356"/>
                <a:gd name="connsiteY30" fmla="*/ 25394 h 3394070"/>
                <a:gd name="connsiteX31" fmla="*/ 467652 w 4485356"/>
                <a:gd name="connsiteY31" fmla="*/ 25394 h 3394070"/>
                <a:gd name="connsiteX32" fmla="*/ 143188 w 4485356"/>
                <a:gd name="connsiteY32" fmla="*/ 27851 h 3394070"/>
                <a:gd name="connsiteX33" fmla="*/ 10452 w 4485356"/>
                <a:gd name="connsiteY33" fmla="*/ 25394 h 3394070"/>
                <a:gd name="connsiteX34" fmla="*/ 10452 w 4485356"/>
                <a:gd name="connsiteY34" fmla="*/ 25394 h 3394070"/>
                <a:gd name="connsiteX0" fmla="*/ 10452 w 4485356"/>
                <a:gd name="connsiteY0" fmla="*/ 25394 h 3394070"/>
                <a:gd name="connsiteX1" fmla="*/ 10452 w 4485356"/>
                <a:gd name="connsiteY1" fmla="*/ 101594 h 3394070"/>
                <a:gd name="connsiteX2" fmla="*/ 10452 w 4485356"/>
                <a:gd name="connsiteY2" fmla="*/ 330194 h 3394070"/>
                <a:gd name="connsiteX3" fmla="*/ 10452 w 4485356"/>
                <a:gd name="connsiteY3" fmla="*/ 482594 h 3394070"/>
                <a:gd name="connsiteX4" fmla="*/ 25201 w 4485356"/>
                <a:gd name="connsiteY4" fmla="*/ 662032 h 3394070"/>
                <a:gd name="connsiteX5" fmla="*/ 39950 w 4485356"/>
                <a:gd name="connsiteY5" fmla="*/ 735774 h 3394070"/>
                <a:gd name="connsiteX6" fmla="*/ 202182 w 4485356"/>
                <a:gd name="connsiteY6" fmla="*/ 1104483 h 3394070"/>
                <a:gd name="connsiteX7" fmla="*/ 275924 w 4485356"/>
                <a:gd name="connsiteY7" fmla="*/ 1266716 h 3394070"/>
                <a:gd name="connsiteX8" fmla="*/ 467653 w 4485356"/>
                <a:gd name="connsiteY8" fmla="*/ 1620677 h 3394070"/>
                <a:gd name="connsiteX9" fmla="*/ 600388 w 4485356"/>
                <a:gd name="connsiteY9" fmla="*/ 1827154 h 3394070"/>
                <a:gd name="connsiteX10" fmla="*/ 747872 w 4485356"/>
                <a:gd name="connsiteY10" fmla="*/ 2077877 h 3394070"/>
                <a:gd name="connsiteX11" fmla="*/ 954350 w 4485356"/>
                <a:gd name="connsiteY11" fmla="*/ 2328599 h 3394070"/>
                <a:gd name="connsiteX12" fmla="*/ 1077251 w 4485356"/>
                <a:gd name="connsiteY12" fmla="*/ 2539995 h 3394070"/>
                <a:gd name="connsiteX13" fmla="*/ 1229651 w 4485356"/>
                <a:gd name="connsiteY13" fmla="*/ 2768595 h 3394070"/>
                <a:gd name="connsiteX14" fmla="*/ 1915452 w 4485356"/>
                <a:gd name="connsiteY14" fmla="*/ 3149594 h 3394070"/>
                <a:gd name="connsiteX15" fmla="*/ 2517679 w 4485356"/>
                <a:gd name="connsiteY15" fmla="*/ 3125012 h 3394070"/>
                <a:gd name="connsiteX16" fmla="*/ 4201450 w 4485356"/>
                <a:gd name="connsiteY16" fmla="*/ 3394070 h 3394070"/>
                <a:gd name="connsiteX17" fmla="*/ 4353851 w 4485356"/>
                <a:gd name="connsiteY17" fmla="*/ 2784469 h 3394070"/>
                <a:gd name="connsiteX18" fmla="*/ 3134650 w 4485356"/>
                <a:gd name="connsiteY18" fmla="*/ 1946269 h 3394070"/>
                <a:gd name="connsiteX19" fmla="*/ 3591850 w 4485356"/>
                <a:gd name="connsiteY19" fmla="*/ 1565269 h 3394070"/>
                <a:gd name="connsiteX20" fmla="*/ 2237459 w 4485356"/>
                <a:gd name="connsiteY20" fmla="*/ 2107374 h 3394070"/>
                <a:gd name="connsiteX21" fmla="*/ 2163718 w 4485356"/>
                <a:gd name="connsiteY21" fmla="*/ 2033632 h 3394070"/>
                <a:gd name="connsiteX22" fmla="*/ 1647524 w 4485356"/>
                <a:gd name="connsiteY22" fmla="*/ 1502690 h 3394070"/>
                <a:gd name="connsiteX23" fmla="*/ 1426298 w 4485356"/>
                <a:gd name="connsiteY23" fmla="*/ 1163477 h 3394070"/>
                <a:gd name="connsiteX24" fmla="*/ 1308311 w 4485356"/>
                <a:gd name="connsiteY24" fmla="*/ 898006 h 3394070"/>
                <a:gd name="connsiteX25" fmla="*/ 1305851 w 4485356"/>
                <a:gd name="connsiteY25" fmla="*/ 711195 h 3394070"/>
                <a:gd name="connsiteX26" fmla="*/ 1305852 w 4485356"/>
                <a:gd name="connsiteY26" fmla="*/ 482595 h 3394070"/>
                <a:gd name="connsiteX27" fmla="*/ 1305852 w 4485356"/>
                <a:gd name="connsiteY27" fmla="*/ 25395 h 3394070"/>
                <a:gd name="connsiteX28" fmla="*/ 1229652 w 4485356"/>
                <a:gd name="connsiteY28" fmla="*/ 25394 h 3394070"/>
                <a:gd name="connsiteX29" fmla="*/ 1077252 w 4485356"/>
                <a:gd name="connsiteY29" fmla="*/ 25395 h 3394070"/>
                <a:gd name="connsiteX30" fmla="*/ 772452 w 4485356"/>
                <a:gd name="connsiteY30" fmla="*/ 25394 h 3394070"/>
                <a:gd name="connsiteX31" fmla="*/ 467652 w 4485356"/>
                <a:gd name="connsiteY31" fmla="*/ 25394 h 3394070"/>
                <a:gd name="connsiteX32" fmla="*/ 143188 w 4485356"/>
                <a:gd name="connsiteY32" fmla="*/ 27851 h 3394070"/>
                <a:gd name="connsiteX33" fmla="*/ 10452 w 4485356"/>
                <a:gd name="connsiteY33" fmla="*/ 25394 h 3394070"/>
                <a:gd name="connsiteX34" fmla="*/ 10452 w 4485356"/>
                <a:gd name="connsiteY34" fmla="*/ 25394 h 3394070"/>
                <a:gd name="connsiteX0" fmla="*/ 10452 w 4485356"/>
                <a:gd name="connsiteY0" fmla="*/ 25394 h 3394070"/>
                <a:gd name="connsiteX1" fmla="*/ 10452 w 4485356"/>
                <a:gd name="connsiteY1" fmla="*/ 101594 h 3394070"/>
                <a:gd name="connsiteX2" fmla="*/ 10452 w 4485356"/>
                <a:gd name="connsiteY2" fmla="*/ 330194 h 3394070"/>
                <a:gd name="connsiteX3" fmla="*/ 10452 w 4485356"/>
                <a:gd name="connsiteY3" fmla="*/ 482594 h 3394070"/>
                <a:gd name="connsiteX4" fmla="*/ 25201 w 4485356"/>
                <a:gd name="connsiteY4" fmla="*/ 662032 h 3394070"/>
                <a:gd name="connsiteX5" fmla="*/ 39950 w 4485356"/>
                <a:gd name="connsiteY5" fmla="*/ 735774 h 3394070"/>
                <a:gd name="connsiteX6" fmla="*/ 202182 w 4485356"/>
                <a:gd name="connsiteY6" fmla="*/ 1104483 h 3394070"/>
                <a:gd name="connsiteX7" fmla="*/ 275924 w 4485356"/>
                <a:gd name="connsiteY7" fmla="*/ 1266716 h 3394070"/>
                <a:gd name="connsiteX8" fmla="*/ 467653 w 4485356"/>
                <a:gd name="connsiteY8" fmla="*/ 1620677 h 3394070"/>
                <a:gd name="connsiteX9" fmla="*/ 600388 w 4485356"/>
                <a:gd name="connsiteY9" fmla="*/ 1827154 h 3394070"/>
                <a:gd name="connsiteX10" fmla="*/ 747872 w 4485356"/>
                <a:gd name="connsiteY10" fmla="*/ 2077877 h 3394070"/>
                <a:gd name="connsiteX11" fmla="*/ 954350 w 4485356"/>
                <a:gd name="connsiteY11" fmla="*/ 2328599 h 3394070"/>
                <a:gd name="connsiteX12" fmla="*/ 1077251 w 4485356"/>
                <a:gd name="connsiteY12" fmla="*/ 2539995 h 3394070"/>
                <a:gd name="connsiteX13" fmla="*/ 1229651 w 4485356"/>
                <a:gd name="connsiteY13" fmla="*/ 2768595 h 3394070"/>
                <a:gd name="connsiteX14" fmla="*/ 1915452 w 4485356"/>
                <a:gd name="connsiteY14" fmla="*/ 3149594 h 3394070"/>
                <a:gd name="connsiteX15" fmla="*/ 2517679 w 4485356"/>
                <a:gd name="connsiteY15" fmla="*/ 3125012 h 3394070"/>
                <a:gd name="connsiteX16" fmla="*/ 4201450 w 4485356"/>
                <a:gd name="connsiteY16" fmla="*/ 3394070 h 3394070"/>
                <a:gd name="connsiteX17" fmla="*/ 4353851 w 4485356"/>
                <a:gd name="connsiteY17" fmla="*/ 2784469 h 3394070"/>
                <a:gd name="connsiteX18" fmla="*/ 3134650 w 4485356"/>
                <a:gd name="connsiteY18" fmla="*/ 1946269 h 3394070"/>
                <a:gd name="connsiteX19" fmla="*/ 3591850 w 4485356"/>
                <a:gd name="connsiteY19" fmla="*/ 1565269 h 3394070"/>
                <a:gd name="connsiteX20" fmla="*/ 2996538 w 4485356"/>
                <a:gd name="connsiteY20" fmla="*/ 1798632 h 3394070"/>
                <a:gd name="connsiteX21" fmla="*/ 2237459 w 4485356"/>
                <a:gd name="connsiteY21" fmla="*/ 2107374 h 3394070"/>
                <a:gd name="connsiteX22" fmla="*/ 2163718 w 4485356"/>
                <a:gd name="connsiteY22" fmla="*/ 2033632 h 3394070"/>
                <a:gd name="connsiteX23" fmla="*/ 1647524 w 4485356"/>
                <a:gd name="connsiteY23" fmla="*/ 1502690 h 3394070"/>
                <a:gd name="connsiteX24" fmla="*/ 1426298 w 4485356"/>
                <a:gd name="connsiteY24" fmla="*/ 1163477 h 3394070"/>
                <a:gd name="connsiteX25" fmla="*/ 1308311 w 4485356"/>
                <a:gd name="connsiteY25" fmla="*/ 898006 h 3394070"/>
                <a:gd name="connsiteX26" fmla="*/ 1305851 w 4485356"/>
                <a:gd name="connsiteY26" fmla="*/ 711195 h 3394070"/>
                <a:gd name="connsiteX27" fmla="*/ 1305852 w 4485356"/>
                <a:gd name="connsiteY27" fmla="*/ 482595 h 3394070"/>
                <a:gd name="connsiteX28" fmla="*/ 1305852 w 4485356"/>
                <a:gd name="connsiteY28" fmla="*/ 25395 h 3394070"/>
                <a:gd name="connsiteX29" fmla="*/ 1229652 w 4485356"/>
                <a:gd name="connsiteY29" fmla="*/ 25394 h 3394070"/>
                <a:gd name="connsiteX30" fmla="*/ 1077252 w 4485356"/>
                <a:gd name="connsiteY30" fmla="*/ 25395 h 3394070"/>
                <a:gd name="connsiteX31" fmla="*/ 772452 w 4485356"/>
                <a:gd name="connsiteY31" fmla="*/ 25394 h 3394070"/>
                <a:gd name="connsiteX32" fmla="*/ 467652 w 4485356"/>
                <a:gd name="connsiteY32" fmla="*/ 25394 h 3394070"/>
                <a:gd name="connsiteX33" fmla="*/ 143188 w 4485356"/>
                <a:gd name="connsiteY33" fmla="*/ 27851 h 3394070"/>
                <a:gd name="connsiteX34" fmla="*/ 10452 w 4485356"/>
                <a:gd name="connsiteY34" fmla="*/ 25394 h 3394070"/>
                <a:gd name="connsiteX35" fmla="*/ 10452 w 4485356"/>
                <a:gd name="connsiteY35" fmla="*/ 25394 h 3394070"/>
                <a:gd name="connsiteX0" fmla="*/ 10452 w 4485356"/>
                <a:gd name="connsiteY0" fmla="*/ 25394 h 3394070"/>
                <a:gd name="connsiteX1" fmla="*/ 10452 w 4485356"/>
                <a:gd name="connsiteY1" fmla="*/ 101594 h 3394070"/>
                <a:gd name="connsiteX2" fmla="*/ 10452 w 4485356"/>
                <a:gd name="connsiteY2" fmla="*/ 330194 h 3394070"/>
                <a:gd name="connsiteX3" fmla="*/ 10452 w 4485356"/>
                <a:gd name="connsiteY3" fmla="*/ 482594 h 3394070"/>
                <a:gd name="connsiteX4" fmla="*/ 25201 w 4485356"/>
                <a:gd name="connsiteY4" fmla="*/ 662032 h 3394070"/>
                <a:gd name="connsiteX5" fmla="*/ 39950 w 4485356"/>
                <a:gd name="connsiteY5" fmla="*/ 735774 h 3394070"/>
                <a:gd name="connsiteX6" fmla="*/ 202182 w 4485356"/>
                <a:gd name="connsiteY6" fmla="*/ 1104483 h 3394070"/>
                <a:gd name="connsiteX7" fmla="*/ 275924 w 4485356"/>
                <a:gd name="connsiteY7" fmla="*/ 1266716 h 3394070"/>
                <a:gd name="connsiteX8" fmla="*/ 467653 w 4485356"/>
                <a:gd name="connsiteY8" fmla="*/ 1620677 h 3394070"/>
                <a:gd name="connsiteX9" fmla="*/ 600388 w 4485356"/>
                <a:gd name="connsiteY9" fmla="*/ 1827154 h 3394070"/>
                <a:gd name="connsiteX10" fmla="*/ 747872 w 4485356"/>
                <a:gd name="connsiteY10" fmla="*/ 2077877 h 3394070"/>
                <a:gd name="connsiteX11" fmla="*/ 954350 w 4485356"/>
                <a:gd name="connsiteY11" fmla="*/ 2328599 h 3394070"/>
                <a:gd name="connsiteX12" fmla="*/ 1077251 w 4485356"/>
                <a:gd name="connsiteY12" fmla="*/ 2539995 h 3394070"/>
                <a:gd name="connsiteX13" fmla="*/ 1229651 w 4485356"/>
                <a:gd name="connsiteY13" fmla="*/ 2768595 h 3394070"/>
                <a:gd name="connsiteX14" fmla="*/ 1915452 w 4485356"/>
                <a:gd name="connsiteY14" fmla="*/ 3149594 h 3394070"/>
                <a:gd name="connsiteX15" fmla="*/ 2517679 w 4485356"/>
                <a:gd name="connsiteY15" fmla="*/ 3125012 h 3394070"/>
                <a:gd name="connsiteX16" fmla="*/ 4201450 w 4485356"/>
                <a:gd name="connsiteY16" fmla="*/ 3394070 h 3394070"/>
                <a:gd name="connsiteX17" fmla="*/ 4353851 w 4485356"/>
                <a:gd name="connsiteY17" fmla="*/ 2784469 h 3394070"/>
                <a:gd name="connsiteX18" fmla="*/ 3134650 w 4485356"/>
                <a:gd name="connsiteY18" fmla="*/ 1946269 h 3394070"/>
                <a:gd name="connsiteX19" fmla="*/ 3591850 w 4485356"/>
                <a:gd name="connsiteY19" fmla="*/ 1565269 h 3394070"/>
                <a:gd name="connsiteX20" fmla="*/ 3210850 w 4485356"/>
                <a:gd name="connsiteY20" fmla="*/ 1260469 h 3394070"/>
                <a:gd name="connsiteX21" fmla="*/ 2237459 w 4485356"/>
                <a:gd name="connsiteY21" fmla="*/ 2107374 h 3394070"/>
                <a:gd name="connsiteX22" fmla="*/ 2163718 w 4485356"/>
                <a:gd name="connsiteY22" fmla="*/ 2033632 h 3394070"/>
                <a:gd name="connsiteX23" fmla="*/ 1647524 w 4485356"/>
                <a:gd name="connsiteY23" fmla="*/ 1502690 h 3394070"/>
                <a:gd name="connsiteX24" fmla="*/ 1426298 w 4485356"/>
                <a:gd name="connsiteY24" fmla="*/ 1163477 h 3394070"/>
                <a:gd name="connsiteX25" fmla="*/ 1308311 w 4485356"/>
                <a:gd name="connsiteY25" fmla="*/ 898006 h 3394070"/>
                <a:gd name="connsiteX26" fmla="*/ 1305851 w 4485356"/>
                <a:gd name="connsiteY26" fmla="*/ 711195 h 3394070"/>
                <a:gd name="connsiteX27" fmla="*/ 1305852 w 4485356"/>
                <a:gd name="connsiteY27" fmla="*/ 482595 h 3394070"/>
                <a:gd name="connsiteX28" fmla="*/ 1305852 w 4485356"/>
                <a:gd name="connsiteY28" fmla="*/ 25395 h 3394070"/>
                <a:gd name="connsiteX29" fmla="*/ 1229652 w 4485356"/>
                <a:gd name="connsiteY29" fmla="*/ 25394 h 3394070"/>
                <a:gd name="connsiteX30" fmla="*/ 1077252 w 4485356"/>
                <a:gd name="connsiteY30" fmla="*/ 25395 h 3394070"/>
                <a:gd name="connsiteX31" fmla="*/ 772452 w 4485356"/>
                <a:gd name="connsiteY31" fmla="*/ 25394 h 3394070"/>
                <a:gd name="connsiteX32" fmla="*/ 467652 w 4485356"/>
                <a:gd name="connsiteY32" fmla="*/ 25394 h 3394070"/>
                <a:gd name="connsiteX33" fmla="*/ 143188 w 4485356"/>
                <a:gd name="connsiteY33" fmla="*/ 27851 h 3394070"/>
                <a:gd name="connsiteX34" fmla="*/ 10452 w 4485356"/>
                <a:gd name="connsiteY34" fmla="*/ 25394 h 3394070"/>
                <a:gd name="connsiteX35" fmla="*/ 10452 w 4485356"/>
                <a:gd name="connsiteY35" fmla="*/ 25394 h 3394070"/>
                <a:gd name="connsiteX0" fmla="*/ 10452 w 4485356"/>
                <a:gd name="connsiteY0" fmla="*/ 25394 h 3394070"/>
                <a:gd name="connsiteX1" fmla="*/ 10452 w 4485356"/>
                <a:gd name="connsiteY1" fmla="*/ 101594 h 3394070"/>
                <a:gd name="connsiteX2" fmla="*/ 10452 w 4485356"/>
                <a:gd name="connsiteY2" fmla="*/ 330194 h 3394070"/>
                <a:gd name="connsiteX3" fmla="*/ 10452 w 4485356"/>
                <a:gd name="connsiteY3" fmla="*/ 482594 h 3394070"/>
                <a:gd name="connsiteX4" fmla="*/ 25201 w 4485356"/>
                <a:gd name="connsiteY4" fmla="*/ 662032 h 3394070"/>
                <a:gd name="connsiteX5" fmla="*/ 39950 w 4485356"/>
                <a:gd name="connsiteY5" fmla="*/ 735774 h 3394070"/>
                <a:gd name="connsiteX6" fmla="*/ 202182 w 4485356"/>
                <a:gd name="connsiteY6" fmla="*/ 1104483 h 3394070"/>
                <a:gd name="connsiteX7" fmla="*/ 275924 w 4485356"/>
                <a:gd name="connsiteY7" fmla="*/ 1266716 h 3394070"/>
                <a:gd name="connsiteX8" fmla="*/ 467653 w 4485356"/>
                <a:gd name="connsiteY8" fmla="*/ 1620677 h 3394070"/>
                <a:gd name="connsiteX9" fmla="*/ 600388 w 4485356"/>
                <a:gd name="connsiteY9" fmla="*/ 1827154 h 3394070"/>
                <a:gd name="connsiteX10" fmla="*/ 747872 w 4485356"/>
                <a:gd name="connsiteY10" fmla="*/ 2077877 h 3394070"/>
                <a:gd name="connsiteX11" fmla="*/ 954350 w 4485356"/>
                <a:gd name="connsiteY11" fmla="*/ 2328599 h 3394070"/>
                <a:gd name="connsiteX12" fmla="*/ 1077251 w 4485356"/>
                <a:gd name="connsiteY12" fmla="*/ 2539995 h 3394070"/>
                <a:gd name="connsiteX13" fmla="*/ 1229651 w 4485356"/>
                <a:gd name="connsiteY13" fmla="*/ 2768595 h 3394070"/>
                <a:gd name="connsiteX14" fmla="*/ 1915452 w 4485356"/>
                <a:gd name="connsiteY14" fmla="*/ 3149594 h 3394070"/>
                <a:gd name="connsiteX15" fmla="*/ 2517679 w 4485356"/>
                <a:gd name="connsiteY15" fmla="*/ 3125012 h 3394070"/>
                <a:gd name="connsiteX16" fmla="*/ 4201450 w 4485356"/>
                <a:gd name="connsiteY16" fmla="*/ 3394070 h 3394070"/>
                <a:gd name="connsiteX17" fmla="*/ 4353851 w 4485356"/>
                <a:gd name="connsiteY17" fmla="*/ 2784469 h 3394070"/>
                <a:gd name="connsiteX18" fmla="*/ 3134650 w 4485356"/>
                <a:gd name="connsiteY18" fmla="*/ 1946269 h 3394070"/>
                <a:gd name="connsiteX19" fmla="*/ 3591850 w 4485356"/>
                <a:gd name="connsiteY19" fmla="*/ 1565269 h 3394070"/>
                <a:gd name="connsiteX20" fmla="*/ 3210850 w 4485356"/>
                <a:gd name="connsiteY20" fmla="*/ 1260469 h 3394070"/>
                <a:gd name="connsiteX21" fmla="*/ 2237459 w 4485356"/>
                <a:gd name="connsiteY21" fmla="*/ 2107374 h 3394070"/>
                <a:gd name="connsiteX22" fmla="*/ 2163718 w 4485356"/>
                <a:gd name="connsiteY22" fmla="*/ 2033632 h 3394070"/>
                <a:gd name="connsiteX23" fmla="*/ 1647524 w 4485356"/>
                <a:gd name="connsiteY23" fmla="*/ 1502690 h 3394070"/>
                <a:gd name="connsiteX24" fmla="*/ 1426298 w 4485356"/>
                <a:gd name="connsiteY24" fmla="*/ 1163477 h 3394070"/>
                <a:gd name="connsiteX25" fmla="*/ 1308311 w 4485356"/>
                <a:gd name="connsiteY25" fmla="*/ 898006 h 3394070"/>
                <a:gd name="connsiteX26" fmla="*/ 1305851 w 4485356"/>
                <a:gd name="connsiteY26" fmla="*/ 711195 h 3394070"/>
                <a:gd name="connsiteX27" fmla="*/ 1305852 w 4485356"/>
                <a:gd name="connsiteY27" fmla="*/ 482595 h 3394070"/>
                <a:gd name="connsiteX28" fmla="*/ 1305852 w 4485356"/>
                <a:gd name="connsiteY28" fmla="*/ 25395 h 3394070"/>
                <a:gd name="connsiteX29" fmla="*/ 1229652 w 4485356"/>
                <a:gd name="connsiteY29" fmla="*/ 25394 h 3394070"/>
                <a:gd name="connsiteX30" fmla="*/ 1077252 w 4485356"/>
                <a:gd name="connsiteY30" fmla="*/ 25395 h 3394070"/>
                <a:gd name="connsiteX31" fmla="*/ 772452 w 4485356"/>
                <a:gd name="connsiteY31" fmla="*/ 25394 h 3394070"/>
                <a:gd name="connsiteX32" fmla="*/ 467652 w 4485356"/>
                <a:gd name="connsiteY32" fmla="*/ 25394 h 3394070"/>
                <a:gd name="connsiteX33" fmla="*/ 143188 w 4485356"/>
                <a:gd name="connsiteY33" fmla="*/ 27851 h 3394070"/>
                <a:gd name="connsiteX34" fmla="*/ 10452 w 4485356"/>
                <a:gd name="connsiteY34" fmla="*/ 25394 h 3394070"/>
                <a:gd name="connsiteX35" fmla="*/ 10452 w 4485356"/>
                <a:gd name="connsiteY35" fmla="*/ 25394 h 3394070"/>
                <a:gd name="connsiteX0" fmla="*/ 10452 w 4485356"/>
                <a:gd name="connsiteY0" fmla="*/ 25394 h 3394070"/>
                <a:gd name="connsiteX1" fmla="*/ 10452 w 4485356"/>
                <a:gd name="connsiteY1" fmla="*/ 101594 h 3394070"/>
                <a:gd name="connsiteX2" fmla="*/ 10452 w 4485356"/>
                <a:gd name="connsiteY2" fmla="*/ 330194 h 3394070"/>
                <a:gd name="connsiteX3" fmla="*/ 10452 w 4485356"/>
                <a:gd name="connsiteY3" fmla="*/ 482594 h 3394070"/>
                <a:gd name="connsiteX4" fmla="*/ 25201 w 4485356"/>
                <a:gd name="connsiteY4" fmla="*/ 662032 h 3394070"/>
                <a:gd name="connsiteX5" fmla="*/ 39950 w 4485356"/>
                <a:gd name="connsiteY5" fmla="*/ 735774 h 3394070"/>
                <a:gd name="connsiteX6" fmla="*/ 202182 w 4485356"/>
                <a:gd name="connsiteY6" fmla="*/ 1104483 h 3394070"/>
                <a:gd name="connsiteX7" fmla="*/ 275924 w 4485356"/>
                <a:gd name="connsiteY7" fmla="*/ 1266716 h 3394070"/>
                <a:gd name="connsiteX8" fmla="*/ 467653 w 4485356"/>
                <a:gd name="connsiteY8" fmla="*/ 1620677 h 3394070"/>
                <a:gd name="connsiteX9" fmla="*/ 600388 w 4485356"/>
                <a:gd name="connsiteY9" fmla="*/ 1827154 h 3394070"/>
                <a:gd name="connsiteX10" fmla="*/ 747872 w 4485356"/>
                <a:gd name="connsiteY10" fmla="*/ 2077877 h 3394070"/>
                <a:gd name="connsiteX11" fmla="*/ 954350 w 4485356"/>
                <a:gd name="connsiteY11" fmla="*/ 2328599 h 3394070"/>
                <a:gd name="connsiteX12" fmla="*/ 1077251 w 4485356"/>
                <a:gd name="connsiteY12" fmla="*/ 2539995 h 3394070"/>
                <a:gd name="connsiteX13" fmla="*/ 1229651 w 4485356"/>
                <a:gd name="connsiteY13" fmla="*/ 2768595 h 3394070"/>
                <a:gd name="connsiteX14" fmla="*/ 1915452 w 4485356"/>
                <a:gd name="connsiteY14" fmla="*/ 3149594 h 3394070"/>
                <a:gd name="connsiteX15" fmla="*/ 2517679 w 4485356"/>
                <a:gd name="connsiteY15" fmla="*/ 3125012 h 3394070"/>
                <a:gd name="connsiteX16" fmla="*/ 4201450 w 4485356"/>
                <a:gd name="connsiteY16" fmla="*/ 3394070 h 3394070"/>
                <a:gd name="connsiteX17" fmla="*/ 4353851 w 4485356"/>
                <a:gd name="connsiteY17" fmla="*/ 2784469 h 3394070"/>
                <a:gd name="connsiteX18" fmla="*/ 3134650 w 4485356"/>
                <a:gd name="connsiteY18" fmla="*/ 1946269 h 3394070"/>
                <a:gd name="connsiteX19" fmla="*/ 3591850 w 4485356"/>
                <a:gd name="connsiteY19" fmla="*/ 1565269 h 3394070"/>
                <a:gd name="connsiteX20" fmla="*/ 3210850 w 4485356"/>
                <a:gd name="connsiteY20" fmla="*/ 1260469 h 3394070"/>
                <a:gd name="connsiteX21" fmla="*/ 2237459 w 4485356"/>
                <a:gd name="connsiteY21" fmla="*/ 2107374 h 3394070"/>
                <a:gd name="connsiteX22" fmla="*/ 2163718 w 4485356"/>
                <a:gd name="connsiteY22" fmla="*/ 2033632 h 3394070"/>
                <a:gd name="connsiteX23" fmla="*/ 1647524 w 4485356"/>
                <a:gd name="connsiteY23" fmla="*/ 1502690 h 3394070"/>
                <a:gd name="connsiteX24" fmla="*/ 1426298 w 4485356"/>
                <a:gd name="connsiteY24" fmla="*/ 1163477 h 3394070"/>
                <a:gd name="connsiteX25" fmla="*/ 1308311 w 4485356"/>
                <a:gd name="connsiteY25" fmla="*/ 898006 h 3394070"/>
                <a:gd name="connsiteX26" fmla="*/ 1305851 w 4485356"/>
                <a:gd name="connsiteY26" fmla="*/ 711195 h 3394070"/>
                <a:gd name="connsiteX27" fmla="*/ 1305852 w 4485356"/>
                <a:gd name="connsiteY27" fmla="*/ 482595 h 3394070"/>
                <a:gd name="connsiteX28" fmla="*/ 1305852 w 4485356"/>
                <a:gd name="connsiteY28" fmla="*/ 25395 h 3394070"/>
                <a:gd name="connsiteX29" fmla="*/ 1229652 w 4485356"/>
                <a:gd name="connsiteY29" fmla="*/ 25394 h 3394070"/>
                <a:gd name="connsiteX30" fmla="*/ 1077252 w 4485356"/>
                <a:gd name="connsiteY30" fmla="*/ 25395 h 3394070"/>
                <a:gd name="connsiteX31" fmla="*/ 772452 w 4485356"/>
                <a:gd name="connsiteY31" fmla="*/ 25394 h 3394070"/>
                <a:gd name="connsiteX32" fmla="*/ 467652 w 4485356"/>
                <a:gd name="connsiteY32" fmla="*/ 25394 h 3394070"/>
                <a:gd name="connsiteX33" fmla="*/ 143188 w 4485356"/>
                <a:gd name="connsiteY33" fmla="*/ 27851 h 3394070"/>
                <a:gd name="connsiteX34" fmla="*/ 10452 w 4485356"/>
                <a:gd name="connsiteY34" fmla="*/ 25394 h 3394070"/>
                <a:gd name="connsiteX35" fmla="*/ 10452 w 4485356"/>
                <a:gd name="connsiteY35" fmla="*/ 25394 h 3394070"/>
                <a:gd name="connsiteX0" fmla="*/ 10452 w 4485356"/>
                <a:gd name="connsiteY0" fmla="*/ 25394 h 3394070"/>
                <a:gd name="connsiteX1" fmla="*/ 10452 w 4485356"/>
                <a:gd name="connsiteY1" fmla="*/ 101594 h 3394070"/>
                <a:gd name="connsiteX2" fmla="*/ 10452 w 4485356"/>
                <a:gd name="connsiteY2" fmla="*/ 330194 h 3394070"/>
                <a:gd name="connsiteX3" fmla="*/ 10452 w 4485356"/>
                <a:gd name="connsiteY3" fmla="*/ 482594 h 3394070"/>
                <a:gd name="connsiteX4" fmla="*/ 25201 w 4485356"/>
                <a:gd name="connsiteY4" fmla="*/ 662032 h 3394070"/>
                <a:gd name="connsiteX5" fmla="*/ 39950 w 4485356"/>
                <a:gd name="connsiteY5" fmla="*/ 735774 h 3394070"/>
                <a:gd name="connsiteX6" fmla="*/ 202182 w 4485356"/>
                <a:gd name="connsiteY6" fmla="*/ 1104483 h 3394070"/>
                <a:gd name="connsiteX7" fmla="*/ 275924 w 4485356"/>
                <a:gd name="connsiteY7" fmla="*/ 1266716 h 3394070"/>
                <a:gd name="connsiteX8" fmla="*/ 467653 w 4485356"/>
                <a:gd name="connsiteY8" fmla="*/ 1620677 h 3394070"/>
                <a:gd name="connsiteX9" fmla="*/ 600388 w 4485356"/>
                <a:gd name="connsiteY9" fmla="*/ 1827154 h 3394070"/>
                <a:gd name="connsiteX10" fmla="*/ 747872 w 4485356"/>
                <a:gd name="connsiteY10" fmla="*/ 2077877 h 3394070"/>
                <a:gd name="connsiteX11" fmla="*/ 954350 w 4485356"/>
                <a:gd name="connsiteY11" fmla="*/ 2328599 h 3394070"/>
                <a:gd name="connsiteX12" fmla="*/ 1077251 w 4485356"/>
                <a:gd name="connsiteY12" fmla="*/ 2539995 h 3394070"/>
                <a:gd name="connsiteX13" fmla="*/ 1229651 w 4485356"/>
                <a:gd name="connsiteY13" fmla="*/ 2768595 h 3394070"/>
                <a:gd name="connsiteX14" fmla="*/ 1915452 w 4485356"/>
                <a:gd name="connsiteY14" fmla="*/ 3149594 h 3394070"/>
                <a:gd name="connsiteX15" fmla="*/ 2517679 w 4485356"/>
                <a:gd name="connsiteY15" fmla="*/ 3125012 h 3394070"/>
                <a:gd name="connsiteX16" fmla="*/ 4201450 w 4485356"/>
                <a:gd name="connsiteY16" fmla="*/ 3394070 h 3394070"/>
                <a:gd name="connsiteX17" fmla="*/ 4353851 w 4485356"/>
                <a:gd name="connsiteY17" fmla="*/ 2784469 h 3394070"/>
                <a:gd name="connsiteX18" fmla="*/ 3134650 w 4485356"/>
                <a:gd name="connsiteY18" fmla="*/ 1946269 h 3394070"/>
                <a:gd name="connsiteX19" fmla="*/ 3591850 w 4485356"/>
                <a:gd name="connsiteY19" fmla="*/ 1565269 h 3394070"/>
                <a:gd name="connsiteX20" fmla="*/ 3210850 w 4485356"/>
                <a:gd name="connsiteY20" fmla="*/ 1260469 h 3394070"/>
                <a:gd name="connsiteX21" fmla="*/ 2237459 w 4485356"/>
                <a:gd name="connsiteY21" fmla="*/ 2107374 h 3394070"/>
                <a:gd name="connsiteX22" fmla="*/ 2163718 w 4485356"/>
                <a:gd name="connsiteY22" fmla="*/ 2033632 h 3394070"/>
                <a:gd name="connsiteX23" fmla="*/ 1647524 w 4485356"/>
                <a:gd name="connsiteY23" fmla="*/ 1502690 h 3394070"/>
                <a:gd name="connsiteX24" fmla="*/ 1426298 w 4485356"/>
                <a:gd name="connsiteY24" fmla="*/ 1163477 h 3394070"/>
                <a:gd name="connsiteX25" fmla="*/ 1308311 w 4485356"/>
                <a:gd name="connsiteY25" fmla="*/ 898006 h 3394070"/>
                <a:gd name="connsiteX26" fmla="*/ 1305851 w 4485356"/>
                <a:gd name="connsiteY26" fmla="*/ 711195 h 3394070"/>
                <a:gd name="connsiteX27" fmla="*/ 1305852 w 4485356"/>
                <a:gd name="connsiteY27" fmla="*/ 482595 h 3394070"/>
                <a:gd name="connsiteX28" fmla="*/ 1305852 w 4485356"/>
                <a:gd name="connsiteY28" fmla="*/ 25395 h 3394070"/>
                <a:gd name="connsiteX29" fmla="*/ 1229652 w 4485356"/>
                <a:gd name="connsiteY29" fmla="*/ 25394 h 3394070"/>
                <a:gd name="connsiteX30" fmla="*/ 1077252 w 4485356"/>
                <a:gd name="connsiteY30" fmla="*/ 25395 h 3394070"/>
                <a:gd name="connsiteX31" fmla="*/ 772452 w 4485356"/>
                <a:gd name="connsiteY31" fmla="*/ 25394 h 3394070"/>
                <a:gd name="connsiteX32" fmla="*/ 467652 w 4485356"/>
                <a:gd name="connsiteY32" fmla="*/ 25394 h 3394070"/>
                <a:gd name="connsiteX33" fmla="*/ 143188 w 4485356"/>
                <a:gd name="connsiteY33" fmla="*/ 27851 h 3394070"/>
                <a:gd name="connsiteX34" fmla="*/ 10452 w 4485356"/>
                <a:gd name="connsiteY34" fmla="*/ 25394 h 3394070"/>
                <a:gd name="connsiteX35" fmla="*/ 10452 w 4485356"/>
                <a:gd name="connsiteY35" fmla="*/ 25394 h 3394070"/>
                <a:gd name="connsiteX0" fmla="*/ 10452 w 4485356"/>
                <a:gd name="connsiteY0" fmla="*/ 25394 h 3394070"/>
                <a:gd name="connsiteX1" fmla="*/ 10452 w 4485356"/>
                <a:gd name="connsiteY1" fmla="*/ 101594 h 3394070"/>
                <a:gd name="connsiteX2" fmla="*/ 10452 w 4485356"/>
                <a:gd name="connsiteY2" fmla="*/ 330194 h 3394070"/>
                <a:gd name="connsiteX3" fmla="*/ 10452 w 4485356"/>
                <a:gd name="connsiteY3" fmla="*/ 482594 h 3394070"/>
                <a:gd name="connsiteX4" fmla="*/ 25201 w 4485356"/>
                <a:gd name="connsiteY4" fmla="*/ 662032 h 3394070"/>
                <a:gd name="connsiteX5" fmla="*/ 39950 w 4485356"/>
                <a:gd name="connsiteY5" fmla="*/ 735774 h 3394070"/>
                <a:gd name="connsiteX6" fmla="*/ 202182 w 4485356"/>
                <a:gd name="connsiteY6" fmla="*/ 1104483 h 3394070"/>
                <a:gd name="connsiteX7" fmla="*/ 275924 w 4485356"/>
                <a:gd name="connsiteY7" fmla="*/ 1266716 h 3394070"/>
                <a:gd name="connsiteX8" fmla="*/ 467653 w 4485356"/>
                <a:gd name="connsiteY8" fmla="*/ 1620677 h 3394070"/>
                <a:gd name="connsiteX9" fmla="*/ 600388 w 4485356"/>
                <a:gd name="connsiteY9" fmla="*/ 1827154 h 3394070"/>
                <a:gd name="connsiteX10" fmla="*/ 747872 w 4485356"/>
                <a:gd name="connsiteY10" fmla="*/ 2077877 h 3394070"/>
                <a:gd name="connsiteX11" fmla="*/ 954350 w 4485356"/>
                <a:gd name="connsiteY11" fmla="*/ 2328599 h 3394070"/>
                <a:gd name="connsiteX12" fmla="*/ 1077251 w 4485356"/>
                <a:gd name="connsiteY12" fmla="*/ 2539995 h 3394070"/>
                <a:gd name="connsiteX13" fmla="*/ 1229651 w 4485356"/>
                <a:gd name="connsiteY13" fmla="*/ 2768595 h 3394070"/>
                <a:gd name="connsiteX14" fmla="*/ 1915452 w 4485356"/>
                <a:gd name="connsiteY14" fmla="*/ 3149594 h 3394070"/>
                <a:gd name="connsiteX15" fmla="*/ 2517679 w 4485356"/>
                <a:gd name="connsiteY15" fmla="*/ 3125012 h 3394070"/>
                <a:gd name="connsiteX16" fmla="*/ 4201450 w 4485356"/>
                <a:gd name="connsiteY16" fmla="*/ 3394070 h 3394070"/>
                <a:gd name="connsiteX17" fmla="*/ 4353851 w 4485356"/>
                <a:gd name="connsiteY17" fmla="*/ 2784469 h 3394070"/>
                <a:gd name="connsiteX18" fmla="*/ 3287050 w 4485356"/>
                <a:gd name="connsiteY18" fmla="*/ 2022469 h 3394070"/>
                <a:gd name="connsiteX19" fmla="*/ 3591850 w 4485356"/>
                <a:gd name="connsiteY19" fmla="*/ 1565269 h 3394070"/>
                <a:gd name="connsiteX20" fmla="*/ 3210850 w 4485356"/>
                <a:gd name="connsiteY20" fmla="*/ 1260469 h 3394070"/>
                <a:gd name="connsiteX21" fmla="*/ 2237459 w 4485356"/>
                <a:gd name="connsiteY21" fmla="*/ 2107374 h 3394070"/>
                <a:gd name="connsiteX22" fmla="*/ 2163718 w 4485356"/>
                <a:gd name="connsiteY22" fmla="*/ 2033632 h 3394070"/>
                <a:gd name="connsiteX23" fmla="*/ 1647524 w 4485356"/>
                <a:gd name="connsiteY23" fmla="*/ 1502690 h 3394070"/>
                <a:gd name="connsiteX24" fmla="*/ 1426298 w 4485356"/>
                <a:gd name="connsiteY24" fmla="*/ 1163477 h 3394070"/>
                <a:gd name="connsiteX25" fmla="*/ 1308311 w 4485356"/>
                <a:gd name="connsiteY25" fmla="*/ 898006 h 3394070"/>
                <a:gd name="connsiteX26" fmla="*/ 1305851 w 4485356"/>
                <a:gd name="connsiteY26" fmla="*/ 711195 h 3394070"/>
                <a:gd name="connsiteX27" fmla="*/ 1305852 w 4485356"/>
                <a:gd name="connsiteY27" fmla="*/ 482595 h 3394070"/>
                <a:gd name="connsiteX28" fmla="*/ 1305852 w 4485356"/>
                <a:gd name="connsiteY28" fmla="*/ 25395 h 3394070"/>
                <a:gd name="connsiteX29" fmla="*/ 1229652 w 4485356"/>
                <a:gd name="connsiteY29" fmla="*/ 25394 h 3394070"/>
                <a:gd name="connsiteX30" fmla="*/ 1077252 w 4485356"/>
                <a:gd name="connsiteY30" fmla="*/ 25395 h 3394070"/>
                <a:gd name="connsiteX31" fmla="*/ 772452 w 4485356"/>
                <a:gd name="connsiteY31" fmla="*/ 25394 h 3394070"/>
                <a:gd name="connsiteX32" fmla="*/ 467652 w 4485356"/>
                <a:gd name="connsiteY32" fmla="*/ 25394 h 3394070"/>
                <a:gd name="connsiteX33" fmla="*/ 143188 w 4485356"/>
                <a:gd name="connsiteY33" fmla="*/ 27851 h 3394070"/>
                <a:gd name="connsiteX34" fmla="*/ 10452 w 4485356"/>
                <a:gd name="connsiteY34" fmla="*/ 25394 h 3394070"/>
                <a:gd name="connsiteX35" fmla="*/ 10452 w 4485356"/>
                <a:gd name="connsiteY35" fmla="*/ 25394 h 3394070"/>
                <a:gd name="connsiteX0" fmla="*/ 10452 w 4485356"/>
                <a:gd name="connsiteY0" fmla="*/ 25394 h 3394070"/>
                <a:gd name="connsiteX1" fmla="*/ 10452 w 4485356"/>
                <a:gd name="connsiteY1" fmla="*/ 101594 h 3394070"/>
                <a:gd name="connsiteX2" fmla="*/ 10452 w 4485356"/>
                <a:gd name="connsiteY2" fmla="*/ 330194 h 3394070"/>
                <a:gd name="connsiteX3" fmla="*/ 10452 w 4485356"/>
                <a:gd name="connsiteY3" fmla="*/ 482594 h 3394070"/>
                <a:gd name="connsiteX4" fmla="*/ 25201 w 4485356"/>
                <a:gd name="connsiteY4" fmla="*/ 662032 h 3394070"/>
                <a:gd name="connsiteX5" fmla="*/ 39950 w 4485356"/>
                <a:gd name="connsiteY5" fmla="*/ 735774 h 3394070"/>
                <a:gd name="connsiteX6" fmla="*/ 202182 w 4485356"/>
                <a:gd name="connsiteY6" fmla="*/ 1104483 h 3394070"/>
                <a:gd name="connsiteX7" fmla="*/ 275924 w 4485356"/>
                <a:gd name="connsiteY7" fmla="*/ 1266716 h 3394070"/>
                <a:gd name="connsiteX8" fmla="*/ 467653 w 4485356"/>
                <a:gd name="connsiteY8" fmla="*/ 1620677 h 3394070"/>
                <a:gd name="connsiteX9" fmla="*/ 600388 w 4485356"/>
                <a:gd name="connsiteY9" fmla="*/ 1827154 h 3394070"/>
                <a:gd name="connsiteX10" fmla="*/ 747872 w 4485356"/>
                <a:gd name="connsiteY10" fmla="*/ 2077877 h 3394070"/>
                <a:gd name="connsiteX11" fmla="*/ 954350 w 4485356"/>
                <a:gd name="connsiteY11" fmla="*/ 2328599 h 3394070"/>
                <a:gd name="connsiteX12" fmla="*/ 1077251 w 4485356"/>
                <a:gd name="connsiteY12" fmla="*/ 2539995 h 3394070"/>
                <a:gd name="connsiteX13" fmla="*/ 1229651 w 4485356"/>
                <a:gd name="connsiteY13" fmla="*/ 2768595 h 3394070"/>
                <a:gd name="connsiteX14" fmla="*/ 1915452 w 4485356"/>
                <a:gd name="connsiteY14" fmla="*/ 3149594 h 3394070"/>
                <a:gd name="connsiteX15" fmla="*/ 2517679 w 4485356"/>
                <a:gd name="connsiteY15" fmla="*/ 3125012 h 3394070"/>
                <a:gd name="connsiteX16" fmla="*/ 4201450 w 4485356"/>
                <a:gd name="connsiteY16" fmla="*/ 3394070 h 3394070"/>
                <a:gd name="connsiteX17" fmla="*/ 4353851 w 4485356"/>
                <a:gd name="connsiteY17" fmla="*/ 2784469 h 3394070"/>
                <a:gd name="connsiteX18" fmla="*/ 3287050 w 4485356"/>
                <a:gd name="connsiteY18" fmla="*/ 2022469 h 3394070"/>
                <a:gd name="connsiteX19" fmla="*/ 3591850 w 4485356"/>
                <a:gd name="connsiteY19" fmla="*/ 1565269 h 3394070"/>
                <a:gd name="connsiteX20" fmla="*/ 3210850 w 4485356"/>
                <a:gd name="connsiteY20" fmla="*/ 1260469 h 3394070"/>
                <a:gd name="connsiteX21" fmla="*/ 2237459 w 4485356"/>
                <a:gd name="connsiteY21" fmla="*/ 2107374 h 3394070"/>
                <a:gd name="connsiteX22" fmla="*/ 2163718 w 4485356"/>
                <a:gd name="connsiteY22" fmla="*/ 2033632 h 3394070"/>
                <a:gd name="connsiteX23" fmla="*/ 1647524 w 4485356"/>
                <a:gd name="connsiteY23" fmla="*/ 1502690 h 3394070"/>
                <a:gd name="connsiteX24" fmla="*/ 1426298 w 4485356"/>
                <a:gd name="connsiteY24" fmla="*/ 1163477 h 3394070"/>
                <a:gd name="connsiteX25" fmla="*/ 1308311 w 4485356"/>
                <a:gd name="connsiteY25" fmla="*/ 898006 h 3394070"/>
                <a:gd name="connsiteX26" fmla="*/ 1305851 w 4485356"/>
                <a:gd name="connsiteY26" fmla="*/ 711195 h 3394070"/>
                <a:gd name="connsiteX27" fmla="*/ 1305852 w 4485356"/>
                <a:gd name="connsiteY27" fmla="*/ 482595 h 3394070"/>
                <a:gd name="connsiteX28" fmla="*/ 1305852 w 4485356"/>
                <a:gd name="connsiteY28" fmla="*/ 25395 h 3394070"/>
                <a:gd name="connsiteX29" fmla="*/ 1229652 w 4485356"/>
                <a:gd name="connsiteY29" fmla="*/ 25394 h 3394070"/>
                <a:gd name="connsiteX30" fmla="*/ 1077252 w 4485356"/>
                <a:gd name="connsiteY30" fmla="*/ 25395 h 3394070"/>
                <a:gd name="connsiteX31" fmla="*/ 772452 w 4485356"/>
                <a:gd name="connsiteY31" fmla="*/ 25394 h 3394070"/>
                <a:gd name="connsiteX32" fmla="*/ 467652 w 4485356"/>
                <a:gd name="connsiteY32" fmla="*/ 25394 h 3394070"/>
                <a:gd name="connsiteX33" fmla="*/ 143188 w 4485356"/>
                <a:gd name="connsiteY33" fmla="*/ 27851 h 3394070"/>
                <a:gd name="connsiteX34" fmla="*/ 10452 w 4485356"/>
                <a:gd name="connsiteY34" fmla="*/ 25394 h 3394070"/>
                <a:gd name="connsiteX35" fmla="*/ 10452 w 4485356"/>
                <a:gd name="connsiteY35" fmla="*/ 25394 h 3394070"/>
                <a:gd name="connsiteX0" fmla="*/ 10452 w 4485356"/>
                <a:gd name="connsiteY0" fmla="*/ 25394 h 3394070"/>
                <a:gd name="connsiteX1" fmla="*/ 10452 w 4485356"/>
                <a:gd name="connsiteY1" fmla="*/ 101594 h 3394070"/>
                <a:gd name="connsiteX2" fmla="*/ 10452 w 4485356"/>
                <a:gd name="connsiteY2" fmla="*/ 330194 h 3394070"/>
                <a:gd name="connsiteX3" fmla="*/ 10452 w 4485356"/>
                <a:gd name="connsiteY3" fmla="*/ 482594 h 3394070"/>
                <a:gd name="connsiteX4" fmla="*/ 25201 w 4485356"/>
                <a:gd name="connsiteY4" fmla="*/ 662032 h 3394070"/>
                <a:gd name="connsiteX5" fmla="*/ 39950 w 4485356"/>
                <a:gd name="connsiteY5" fmla="*/ 735774 h 3394070"/>
                <a:gd name="connsiteX6" fmla="*/ 202182 w 4485356"/>
                <a:gd name="connsiteY6" fmla="*/ 1104483 h 3394070"/>
                <a:gd name="connsiteX7" fmla="*/ 275924 w 4485356"/>
                <a:gd name="connsiteY7" fmla="*/ 1266716 h 3394070"/>
                <a:gd name="connsiteX8" fmla="*/ 467653 w 4485356"/>
                <a:gd name="connsiteY8" fmla="*/ 1620677 h 3394070"/>
                <a:gd name="connsiteX9" fmla="*/ 600388 w 4485356"/>
                <a:gd name="connsiteY9" fmla="*/ 1827154 h 3394070"/>
                <a:gd name="connsiteX10" fmla="*/ 747872 w 4485356"/>
                <a:gd name="connsiteY10" fmla="*/ 2077877 h 3394070"/>
                <a:gd name="connsiteX11" fmla="*/ 954350 w 4485356"/>
                <a:gd name="connsiteY11" fmla="*/ 2328599 h 3394070"/>
                <a:gd name="connsiteX12" fmla="*/ 1077251 w 4485356"/>
                <a:gd name="connsiteY12" fmla="*/ 2539995 h 3394070"/>
                <a:gd name="connsiteX13" fmla="*/ 1229651 w 4485356"/>
                <a:gd name="connsiteY13" fmla="*/ 2768595 h 3394070"/>
                <a:gd name="connsiteX14" fmla="*/ 1915452 w 4485356"/>
                <a:gd name="connsiteY14" fmla="*/ 3149594 h 3394070"/>
                <a:gd name="connsiteX15" fmla="*/ 2517679 w 4485356"/>
                <a:gd name="connsiteY15" fmla="*/ 3125012 h 3394070"/>
                <a:gd name="connsiteX16" fmla="*/ 4201450 w 4485356"/>
                <a:gd name="connsiteY16" fmla="*/ 3394070 h 3394070"/>
                <a:gd name="connsiteX17" fmla="*/ 4353851 w 4485356"/>
                <a:gd name="connsiteY17" fmla="*/ 2784469 h 3394070"/>
                <a:gd name="connsiteX18" fmla="*/ 3287050 w 4485356"/>
                <a:gd name="connsiteY18" fmla="*/ 2022469 h 3394070"/>
                <a:gd name="connsiteX19" fmla="*/ 3591850 w 4485356"/>
                <a:gd name="connsiteY19" fmla="*/ 1565269 h 3394070"/>
                <a:gd name="connsiteX20" fmla="*/ 3210850 w 4485356"/>
                <a:gd name="connsiteY20" fmla="*/ 1260469 h 3394070"/>
                <a:gd name="connsiteX21" fmla="*/ 2525050 w 4485356"/>
                <a:gd name="connsiteY21" fmla="*/ 1870069 h 3394070"/>
                <a:gd name="connsiteX22" fmla="*/ 2163718 w 4485356"/>
                <a:gd name="connsiteY22" fmla="*/ 2033632 h 3394070"/>
                <a:gd name="connsiteX23" fmla="*/ 1647524 w 4485356"/>
                <a:gd name="connsiteY23" fmla="*/ 1502690 h 3394070"/>
                <a:gd name="connsiteX24" fmla="*/ 1426298 w 4485356"/>
                <a:gd name="connsiteY24" fmla="*/ 1163477 h 3394070"/>
                <a:gd name="connsiteX25" fmla="*/ 1308311 w 4485356"/>
                <a:gd name="connsiteY25" fmla="*/ 898006 h 3394070"/>
                <a:gd name="connsiteX26" fmla="*/ 1305851 w 4485356"/>
                <a:gd name="connsiteY26" fmla="*/ 711195 h 3394070"/>
                <a:gd name="connsiteX27" fmla="*/ 1305852 w 4485356"/>
                <a:gd name="connsiteY27" fmla="*/ 482595 h 3394070"/>
                <a:gd name="connsiteX28" fmla="*/ 1305852 w 4485356"/>
                <a:gd name="connsiteY28" fmla="*/ 25395 h 3394070"/>
                <a:gd name="connsiteX29" fmla="*/ 1229652 w 4485356"/>
                <a:gd name="connsiteY29" fmla="*/ 25394 h 3394070"/>
                <a:gd name="connsiteX30" fmla="*/ 1077252 w 4485356"/>
                <a:gd name="connsiteY30" fmla="*/ 25395 h 3394070"/>
                <a:gd name="connsiteX31" fmla="*/ 772452 w 4485356"/>
                <a:gd name="connsiteY31" fmla="*/ 25394 h 3394070"/>
                <a:gd name="connsiteX32" fmla="*/ 467652 w 4485356"/>
                <a:gd name="connsiteY32" fmla="*/ 25394 h 3394070"/>
                <a:gd name="connsiteX33" fmla="*/ 143188 w 4485356"/>
                <a:gd name="connsiteY33" fmla="*/ 27851 h 3394070"/>
                <a:gd name="connsiteX34" fmla="*/ 10452 w 4485356"/>
                <a:gd name="connsiteY34" fmla="*/ 25394 h 3394070"/>
                <a:gd name="connsiteX35" fmla="*/ 10452 w 4485356"/>
                <a:gd name="connsiteY35" fmla="*/ 25394 h 3394070"/>
                <a:gd name="connsiteX0" fmla="*/ 10452 w 4485356"/>
                <a:gd name="connsiteY0" fmla="*/ 25394 h 3394070"/>
                <a:gd name="connsiteX1" fmla="*/ 10452 w 4485356"/>
                <a:gd name="connsiteY1" fmla="*/ 101594 h 3394070"/>
                <a:gd name="connsiteX2" fmla="*/ 10452 w 4485356"/>
                <a:gd name="connsiteY2" fmla="*/ 330194 h 3394070"/>
                <a:gd name="connsiteX3" fmla="*/ 10452 w 4485356"/>
                <a:gd name="connsiteY3" fmla="*/ 482594 h 3394070"/>
                <a:gd name="connsiteX4" fmla="*/ 25201 w 4485356"/>
                <a:gd name="connsiteY4" fmla="*/ 662032 h 3394070"/>
                <a:gd name="connsiteX5" fmla="*/ 39950 w 4485356"/>
                <a:gd name="connsiteY5" fmla="*/ 735774 h 3394070"/>
                <a:gd name="connsiteX6" fmla="*/ 202182 w 4485356"/>
                <a:gd name="connsiteY6" fmla="*/ 1104483 h 3394070"/>
                <a:gd name="connsiteX7" fmla="*/ 275924 w 4485356"/>
                <a:gd name="connsiteY7" fmla="*/ 1266716 h 3394070"/>
                <a:gd name="connsiteX8" fmla="*/ 467653 w 4485356"/>
                <a:gd name="connsiteY8" fmla="*/ 1620677 h 3394070"/>
                <a:gd name="connsiteX9" fmla="*/ 600388 w 4485356"/>
                <a:gd name="connsiteY9" fmla="*/ 1827154 h 3394070"/>
                <a:gd name="connsiteX10" fmla="*/ 747872 w 4485356"/>
                <a:gd name="connsiteY10" fmla="*/ 2077877 h 3394070"/>
                <a:gd name="connsiteX11" fmla="*/ 954350 w 4485356"/>
                <a:gd name="connsiteY11" fmla="*/ 2328599 h 3394070"/>
                <a:gd name="connsiteX12" fmla="*/ 1077251 w 4485356"/>
                <a:gd name="connsiteY12" fmla="*/ 2539995 h 3394070"/>
                <a:gd name="connsiteX13" fmla="*/ 1229651 w 4485356"/>
                <a:gd name="connsiteY13" fmla="*/ 2768595 h 3394070"/>
                <a:gd name="connsiteX14" fmla="*/ 1915452 w 4485356"/>
                <a:gd name="connsiteY14" fmla="*/ 3149594 h 3394070"/>
                <a:gd name="connsiteX15" fmla="*/ 2517679 w 4485356"/>
                <a:gd name="connsiteY15" fmla="*/ 3125012 h 3394070"/>
                <a:gd name="connsiteX16" fmla="*/ 4201450 w 4485356"/>
                <a:gd name="connsiteY16" fmla="*/ 3394070 h 3394070"/>
                <a:gd name="connsiteX17" fmla="*/ 4353851 w 4485356"/>
                <a:gd name="connsiteY17" fmla="*/ 2784469 h 3394070"/>
                <a:gd name="connsiteX18" fmla="*/ 3287050 w 4485356"/>
                <a:gd name="connsiteY18" fmla="*/ 2022469 h 3394070"/>
                <a:gd name="connsiteX19" fmla="*/ 3591850 w 4485356"/>
                <a:gd name="connsiteY19" fmla="*/ 1565269 h 3394070"/>
                <a:gd name="connsiteX20" fmla="*/ 3210850 w 4485356"/>
                <a:gd name="connsiteY20" fmla="*/ 1260469 h 3394070"/>
                <a:gd name="connsiteX21" fmla="*/ 2525050 w 4485356"/>
                <a:gd name="connsiteY21" fmla="*/ 1870069 h 3394070"/>
                <a:gd name="connsiteX22" fmla="*/ 2144050 w 4485356"/>
                <a:gd name="connsiteY22" fmla="*/ 1946269 h 3394070"/>
                <a:gd name="connsiteX23" fmla="*/ 1647524 w 4485356"/>
                <a:gd name="connsiteY23" fmla="*/ 1502690 h 3394070"/>
                <a:gd name="connsiteX24" fmla="*/ 1426298 w 4485356"/>
                <a:gd name="connsiteY24" fmla="*/ 1163477 h 3394070"/>
                <a:gd name="connsiteX25" fmla="*/ 1308311 w 4485356"/>
                <a:gd name="connsiteY25" fmla="*/ 898006 h 3394070"/>
                <a:gd name="connsiteX26" fmla="*/ 1305851 w 4485356"/>
                <a:gd name="connsiteY26" fmla="*/ 711195 h 3394070"/>
                <a:gd name="connsiteX27" fmla="*/ 1305852 w 4485356"/>
                <a:gd name="connsiteY27" fmla="*/ 482595 h 3394070"/>
                <a:gd name="connsiteX28" fmla="*/ 1305852 w 4485356"/>
                <a:gd name="connsiteY28" fmla="*/ 25395 h 3394070"/>
                <a:gd name="connsiteX29" fmla="*/ 1229652 w 4485356"/>
                <a:gd name="connsiteY29" fmla="*/ 25394 h 3394070"/>
                <a:gd name="connsiteX30" fmla="*/ 1077252 w 4485356"/>
                <a:gd name="connsiteY30" fmla="*/ 25395 h 3394070"/>
                <a:gd name="connsiteX31" fmla="*/ 772452 w 4485356"/>
                <a:gd name="connsiteY31" fmla="*/ 25394 h 3394070"/>
                <a:gd name="connsiteX32" fmla="*/ 467652 w 4485356"/>
                <a:gd name="connsiteY32" fmla="*/ 25394 h 3394070"/>
                <a:gd name="connsiteX33" fmla="*/ 143188 w 4485356"/>
                <a:gd name="connsiteY33" fmla="*/ 27851 h 3394070"/>
                <a:gd name="connsiteX34" fmla="*/ 10452 w 4485356"/>
                <a:gd name="connsiteY34" fmla="*/ 25394 h 3394070"/>
                <a:gd name="connsiteX35" fmla="*/ 10452 w 4485356"/>
                <a:gd name="connsiteY35" fmla="*/ 25394 h 3394070"/>
                <a:gd name="connsiteX0" fmla="*/ 10452 w 4485356"/>
                <a:gd name="connsiteY0" fmla="*/ 25394 h 3394070"/>
                <a:gd name="connsiteX1" fmla="*/ 10452 w 4485356"/>
                <a:gd name="connsiteY1" fmla="*/ 101594 h 3394070"/>
                <a:gd name="connsiteX2" fmla="*/ 10452 w 4485356"/>
                <a:gd name="connsiteY2" fmla="*/ 330194 h 3394070"/>
                <a:gd name="connsiteX3" fmla="*/ 10452 w 4485356"/>
                <a:gd name="connsiteY3" fmla="*/ 482594 h 3394070"/>
                <a:gd name="connsiteX4" fmla="*/ 25201 w 4485356"/>
                <a:gd name="connsiteY4" fmla="*/ 662032 h 3394070"/>
                <a:gd name="connsiteX5" fmla="*/ 39950 w 4485356"/>
                <a:gd name="connsiteY5" fmla="*/ 735774 h 3394070"/>
                <a:gd name="connsiteX6" fmla="*/ 202182 w 4485356"/>
                <a:gd name="connsiteY6" fmla="*/ 1104483 h 3394070"/>
                <a:gd name="connsiteX7" fmla="*/ 275924 w 4485356"/>
                <a:gd name="connsiteY7" fmla="*/ 1266716 h 3394070"/>
                <a:gd name="connsiteX8" fmla="*/ 467653 w 4485356"/>
                <a:gd name="connsiteY8" fmla="*/ 1620677 h 3394070"/>
                <a:gd name="connsiteX9" fmla="*/ 600388 w 4485356"/>
                <a:gd name="connsiteY9" fmla="*/ 1827154 h 3394070"/>
                <a:gd name="connsiteX10" fmla="*/ 747872 w 4485356"/>
                <a:gd name="connsiteY10" fmla="*/ 2077877 h 3394070"/>
                <a:gd name="connsiteX11" fmla="*/ 954350 w 4485356"/>
                <a:gd name="connsiteY11" fmla="*/ 2328599 h 3394070"/>
                <a:gd name="connsiteX12" fmla="*/ 1077251 w 4485356"/>
                <a:gd name="connsiteY12" fmla="*/ 2539995 h 3394070"/>
                <a:gd name="connsiteX13" fmla="*/ 1229651 w 4485356"/>
                <a:gd name="connsiteY13" fmla="*/ 2768595 h 3394070"/>
                <a:gd name="connsiteX14" fmla="*/ 1915452 w 4485356"/>
                <a:gd name="connsiteY14" fmla="*/ 3149594 h 3394070"/>
                <a:gd name="connsiteX15" fmla="*/ 2517679 w 4485356"/>
                <a:gd name="connsiteY15" fmla="*/ 3125012 h 3394070"/>
                <a:gd name="connsiteX16" fmla="*/ 4201450 w 4485356"/>
                <a:gd name="connsiteY16" fmla="*/ 3394070 h 3394070"/>
                <a:gd name="connsiteX17" fmla="*/ 4353851 w 4485356"/>
                <a:gd name="connsiteY17" fmla="*/ 2784469 h 3394070"/>
                <a:gd name="connsiteX18" fmla="*/ 3287050 w 4485356"/>
                <a:gd name="connsiteY18" fmla="*/ 2022469 h 3394070"/>
                <a:gd name="connsiteX19" fmla="*/ 3591850 w 4485356"/>
                <a:gd name="connsiteY19" fmla="*/ 1565269 h 3394070"/>
                <a:gd name="connsiteX20" fmla="*/ 3210850 w 4485356"/>
                <a:gd name="connsiteY20" fmla="*/ 1260469 h 3394070"/>
                <a:gd name="connsiteX21" fmla="*/ 2525050 w 4485356"/>
                <a:gd name="connsiteY21" fmla="*/ 1870069 h 3394070"/>
                <a:gd name="connsiteX22" fmla="*/ 2067850 w 4485356"/>
                <a:gd name="connsiteY22" fmla="*/ 1641469 h 3394070"/>
                <a:gd name="connsiteX23" fmla="*/ 1647524 w 4485356"/>
                <a:gd name="connsiteY23" fmla="*/ 1502690 h 3394070"/>
                <a:gd name="connsiteX24" fmla="*/ 1426298 w 4485356"/>
                <a:gd name="connsiteY24" fmla="*/ 1163477 h 3394070"/>
                <a:gd name="connsiteX25" fmla="*/ 1308311 w 4485356"/>
                <a:gd name="connsiteY25" fmla="*/ 898006 h 3394070"/>
                <a:gd name="connsiteX26" fmla="*/ 1305851 w 4485356"/>
                <a:gd name="connsiteY26" fmla="*/ 711195 h 3394070"/>
                <a:gd name="connsiteX27" fmla="*/ 1305852 w 4485356"/>
                <a:gd name="connsiteY27" fmla="*/ 482595 h 3394070"/>
                <a:gd name="connsiteX28" fmla="*/ 1305852 w 4485356"/>
                <a:gd name="connsiteY28" fmla="*/ 25395 h 3394070"/>
                <a:gd name="connsiteX29" fmla="*/ 1229652 w 4485356"/>
                <a:gd name="connsiteY29" fmla="*/ 25394 h 3394070"/>
                <a:gd name="connsiteX30" fmla="*/ 1077252 w 4485356"/>
                <a:gd name="connsiteY30" fmla="*/ 25395 h 3394070"/>
                <a:gd name="connsiteX31" fmla="*/ 772452 w 4485356"/>
                <a:gd name="connsiteY31" fmla="*/ 25394 h 3394070"/>
                <a:gd name="connsiteX32" fmla="*/ 467652 w 4485356"/>
                <a:gd name="connsiteY32" fmla="*/ 25394 h 3394070"/>
                <a:gd name="connsiteX33" fmla="*/ 143188 w 4485356"/>
                <a:gd name="connsiteY33" fmla="*/ 27851 h 3394070"/>
                <a:gd name="connsiteX34" fmla="*/ 10452 w 4485356"/>
                <a:gd name="connsiteY34" fmla="*/ 25394 h 3394070"/>
                <a:gd name="connsiteX35" fmla="*/ 10452 w 4485356"/>
                <a:gd name="connsiteY35" fmla="*/ 25394 h 3394070"/>
                <a:gd name="connsiteX0" fmla="*/ 10452 w 4485356"/>
                <a:gd name="connsiteY0" fmla="*/ 25394 h 3394070"/>
                <a:gd name="connsiteX1" fmla="*/ 10452 w 4485356"/>
                <a:gd name="connsiteY1" fmla="*/ 101594 h 3394070"/>
                <a:gd name="connsiteX2" fmla="*/ 10452 w 4485356"/>
                <a:gd name="connsiteY2" fmla="*/ 330194 h 3394070"/>
                <a:gd name="connsiteX3" fmla="*/ 10452 w 4485356"/>
                <a:gd name="connsiteY3" fmla="*/ 482594 h 3394070"/>
                <a:gd name="connsiteX4" fmla="*/ 25201 w 4485356"/>
                <a:gd name="connsiteY4" fmla="*/ 662032 h 3394070"/>
                <a:gd name="connsiteX5" fmla="*/ 39950 w 4485356"/>
                <a:gd name="connsiteY5" fmla="*/ 735774 h 3394070"/>
                <a:gd name="connsiteX6" fmla="*/ 202182 w 4485356"/>
                <a:gd name="connsiteY6" fmla="*/ 1104483 h 3394070"/>
                <a:gd name="connsiteX7" fmla="*/ 275924 w 4485356"/>
                <a:gd name="connsiteY7" fmla="*/ 1266716 h 3394070"/>
                <a:gd name="connsiteX8" fmla="*/ 467653 w 4485356"/>
                <a:gd name="connsiteY8" fmla="*/ 1620677 h 3394070"/>
                <a:gd name="connsiteX9" fmla="*/ 600388 w 4485356"/>
                <a:gd name="connsiteY9" fmla="*/ 1827154 h 3394070"/>
                <a:gd name="connsiteX10" fmla="*/ 747872 w 4485356"/>
                <a:gd name="connsiteY10" fmla="*/ 2077877 h 3394070"/>
                <a:gd name="connsiteX11" fmla="*/ 954350 w 4485356"/>
                <a:gd name="connsiteY11" fmla="*/ 2328599 h 3394070"/>
                <a:gd name="connsiteX12" fmla="*/ 1077251 w 4485356"/>
                <a:gd name="connsiteY12" fmla="*/ 2539995 h 3394070"/>
                <a:gd name="connsiteX13" fmla="*/ 1229651 w 4485356"/>
                <a:gd name="connsiteY13" fmla="*/ 2768595 h 3394070"/>
                <a:gd name="connsiteX14" fmla="*/ 1915452 w 4485356"/>
                <a:gd name="connsiteY14" fmla="*/ 3149594 h 3394070"/>
                <a:gd name="connsiteX15" fmla="*/ 2517679 w 4485356"/>
                <a:gd name="connsiteY15" fmla="*/ 3125012 h 3394070"/>
                <a:gd name="connsiteX16" fmla="*/ 4201450 w 4485356"/>
                <a:gd name="connsiteY16" fmla="*/ 3394070 h 3394070"/>
                <a:gd name="connsiteX17" fmla="*/ 4353851 w 4485356"/>
                <a:gd name="connsiteY17" fmla="*/ 2784469 h 3394070"/>
                <a:gd name="connsiteX18" fmla="*/ 3287050 w 4485356"/>
                <a:gd name="connsiteY18" fmla="*/ 2022469 h 3394070"/>
                <a:gd name="connsiteX19" fmla="*/ 3591850 w 4485356"/>
                <a:gd name="connsiteY19" fmla="*/ 1565269 h 3394070"/>
                <a:gd name="connsiteX20" fmla="*/ 3210850 w 4485356"/>
                <a:gd name="connsiteY20" fmla="*/ 1260469 h 3394070"/>
                <a:gd name="connsiteX21" fmla="*/ 2525050 w 4485356"/>
                <a:gd name="connsiteY21" fmla="*/ 1870069 h 3394070"/>
                <a:gd name="connsiteX22" fmla="*/ 2067850 w 4485356"/>
                <a:gd name="connsiteY22" fmla="*/ 1641469 h 3394070"/>
                <a:gd name="connsiteX23" fmla="*/ 1763050 w 4485356"/>
                <a:gd name="connsiteY23" fmla="*/ 1184269 h 3394070"/>
                <a:gd name="connsiteX24" fmla="*/ 1426298 w 4485356"/>
                <a:gd name="connsiteY24" fmla="*/ 1163477 h 3394070"/>
                <a:gd name="connsiteX25" fmla="*/ 1308311 w 4485356"/>
                <a:gd name="connsiteY25" fmla="*/ 898006 h 3394070"/>
                <a:gd name="connsiteX26" fmla="*/ 1305851 w 4485356"/>
                <a:gd name="connsiteY26" fmla="*/ 711195 h 3394070"/>
                <a:gd name="connsiteX27" fmla="*/ 1305852 w 4485356"/>
                <a:gd name="connsiteY27" fmla="*/ 482595 h 3394070"/>
                <a:gd name="connsiteX28" fmla="*/ 1305852 w 4485356"/>
                <a:gd name="connsiteY28" fmla="*/ 25395 h 3394070"/>
                <a:gd name="connsiteX29" fmla="*/ 1229652 w 4485356"/>
                <a:gd name="connsiteY29" fmla="*/ 25394 h 3394070"/>
                <a:gd name="connsiteX30" fmla="*/ 1077252 w 4485356"/>
                <a:gd name="connsiteY30" fmla="*/ 25395 h 3394070"/>
                <a:gd name="connsiteX31" fmla="*/ 772452 w 4485356"/>
                <a:gd name="connsiteY31" fmla="*/ 25394 h 3394070"/>
                <a:gd name="connsiteX32" fmla="*/ 467652 w 4485356"/>
                <a:gd name="connsiteY32" fmla="*/ 25394 h 3394070"/>
                <a:gd name="connsiteX33" fmla="*/ 143188 w 4485356"/>
                <a:gd name="connsiteY33" fmla="*/ 27851 h 3394070"/>
                <a:gd name="connsiteX34" fmla="*/ 10452 w 4485356"/>
                <a:gd name="connsiteY34" fmla="*/ 25394 h 3394070"/>
                <a:gd name="connsiteX35" fmla="*/ 10452 w 4485356"/>
                <a:gd name="connsiteY35" fmla="*/ 25394 h 3394070"/>
                <a:gd name="connsiteX0" fmla="*/ 10452 w 4485356"/>
                <a:gd name="connsiteY0" fmla="*/ 25394 h 3394070"/>
                <a:gd name="connsiteX1" fmla="*/ 10452 w 4485356"/>
                <a:gd name="connsiteY1" fmla="*/ 101594 h 3394070"/>
                <a:gd name="connsiteX2" fmla="*/ 10452 w 4485356"/>
                <a:gd name="connsiteY2" fmla="*/ 330194 h 3394070"/>
                <a:gd name="connsiteX3" fmla="*/ 10452 w 4485356"/>
                <a:gd name="connsiteY3" fmla="*/ 482594 h 3394070"/>
                <a:gd name="connsiteX4" fmla="*/ 25201 w 4485356"/>
                <a:gd name="connsiteY4" fmla="*/ 662032 h 3394070"/>
                <a:gd name="connsiteX5" fmla="*/ 39950 w 4485356"/>
                <a:gd name="connsiteY5" fmla="*/ 735774 h 3394070"/>
                <a:gd name="connsiteX6" fmla="*/ 202182 w 4485356"/>
                <a:gd name="connsiteY6" fmla="*/ 1104483 h 3394070"/>
                <a:gd name="connsiteX7" fmla="*/ 275924 w 4485356"/>
                <a:gd name="connsiteY7" fmla="*/ 1266716 h 3394070"/>
                <a:gd name="connsiteX8" fmla="*/ 467653 w 4485356"/>
                <a:gd name="connsiteY8" fmla="*/ 1620677 h 3394070"/>
                <a:gd name="connsiteX9" fmla="*/ 600388 w 4485356"/>
                <a:gd name="connsiteY9" fmla="*/ 1827154 h 3394070"/>
                <a:gd name="connsiteX10" fmla="*/ 747872 w 4485356"/>
                <a:gd name="connsiteY10" fmla="*/ 2077877 h 3394070"/>
                <a:gd name="connsiteX11" fmla="*/ 954350 w 4485356"/>
                <a:gd name="connsiteY11" fmla="*/ 2328599 h 3394070"/>
                <a:gd name="connsiteX12" fmla="*/ 1077251 w 4485356"/>
                <a:gd name="connsiteY12" fmla="*/ 2539995 h 3394070"/>
                <a:gd name="connsiteX13" fmla="*/ 1229651 w 4485356"/>
                <a:gd name="connsiteY13" fmla="*/ 2768595 h 3394070"/>
                <a:gd name="connsiteX14" fmla="*/ 1915452 w 4485356"/>
                <a:gd name="connsiteY14" fmla="*/ 3149594 h 3394070"/>
                <a:gd name="connsiteX15" fmla="*/ 2517679 w 4485356"/>
                <a:gd name="connsiteY15" fmla="*/ 3125012 h 3394070"/>
                <a:gd name="connsiteX16" fmla="*/ 4201450 w 4485356"/>
                <a:gd name="connsiteY16" fmla="*/ 3394070 h 3394070"/>
                <a:gd name="connsiteX17" fmla="*/ 4353851 w 4485356"/>
                <a:gd name="connsiteY17" fmla="*/ 2784469 h 3394070"/>
                <a:gd name="connsiteX18" fmla="*/ 3287050 w 4485356"/>
                <a:gd name="connsiteY18" fmla="*/ 2022469 h 3394070"/>
                <a:gd name="connsiteX19" fmla="*/ 3591850 w 4485356"/>
                <a:gd name="connsiteY19" fmla="*/ 1565269 h 3394070"/>
                <a:gd name="connsiteX20" fmla="*/ 3210850 w 4485356"/>
                <a:gd name="connsiteY20" fmla="*/ 1260469 h 3394070"/>
                <a:gd name="connsiteX21" fmla="*/ 2525050 w 4485356"/>
                <a:gd name="connsiteY21" fmla="*/ 1870069 h 3394070"/>
                <a:gd name="connsiteX22" fmla="*/ 2067850 w 4485356"/>
                <a:gd name="connsiteY22" fmla="*/ 1641469 h 3394070"/>
                <a:gd name="connsiteX23" fmla="*/ 1763050 w 4485356"/>
                <a:gd name="connsiteY23" fmla="*/ 1184269 h 3394070"/>
                <a:gd name="connsiteX24" fmla="*/ 1686850 w 4485356"/>
                <a:gd name="connsiteY24" fmla="*/ 879469 h 3394070"/>
                <a:gd name="connsiteX25" fmla="*/ 1308311 w 4485356"/>
                <a:gd name="connsiteY25" fmla="*/ 898006 h 3394070"/>
                <a:gd name="connsiteX26" fmla="*/ 1305851 w 4485356"/>
                <a:gd name="connsiteY26" fmla="*/ 711195 h 3394070"/>
                <a:gd name="connsiteX27" fmla="*/ 1305852 w 4485356"/>
                <a:gd name="connsiteY27" fmla="*/ 482595 h 3394070"/>
                <a:gd name="connsiteX28" fmla="*/ 1305852 w 4485356"/>
                <a:gd name="connsiteY28" fmla="*/ 25395 h 3394070"/>
                <a:gd name="connsiteX29" fmla="*/ 1229652 w 4485356"/>
                <a:gd name="connsiteY29" fmla="*/ 25394 h 3394070"/>
                <a:gd name="connsiteX30" fmla="*/ 1077252 w 4485356"/>
                <a:gd name="connsiteY30" fmla="*/ 25395 h 3394070"/>
                <a:gd name="connsiteX31" fmla="*/ 772452 w 4485356"/>
                <a:gd name="connsiteY31" fmla="*/ 25394 h 3394070"/>
                <a:gd name="connsiteX32" fmla="*/ 467652 w 4485356"/>
                <a:gd name="connsiteY32" fmla="*/ 25394 h 3394070"/>
                <a:gd name="connsiteX33" fmla="*/ 143188 w 4485356"/>
                <a:gd name="connsiteY33" fmla="*/ 27851 h 3394070"/>
                <a:gd name="connsiteX34" fmla="*/ 10452 w 4485356"/>
                <a:gd name="connsiteY34" fmla="*/ 25394 h 3394070"/>
                <a:gd name="connsiteX35" fmla="*/ 10452 w 4485356"/>
                <a:gd name="connsiteY35" fmla="*/ 25394 h 3394070"/>
                <a:gd name="connsiteX0" fmla="*/ 10452 w 4485356"/>
                <a:gd name="connsiteY0" fmla="*/ 25394 h 3394070"/>
                <a:gd name="connsiteX1" fmla="*/ 10452 w 4485356"/>
                <a:gd name="connsiteY1" fmla="*/ 101594 h 3394070"/>
                <a:gd name="connsiteX2" fmla="*/ 10452 w 4485356"/>
                <a:gd name="connsiteY2" fmla="*/ 330194 h 3394070"/>
                <a:gd name="connsiteX3" fmla="*/ 10452 w 4485356"/>
                <a:gd name="connsiteY3" fmla="*/ 482594 h 3394070"/>
                <a:gd name="connsiteX4" fmla="*/ 25201 w 4485356"/>
                <a:gd name="connsiteY4" fmla="*/ 662032 h 3394070"/>
                <a:gd name="connsiteX5" fmla="*/ 39950 w 4485356"/>
                <a:gd name="connsiteY5" fmla="*/ 735774 h 3394070"/>
                <a:gd name="connsiteX6" fmla="*/ 202182 w 4485356"/>
                <a:gd name="connsiteY6" fmla="*/ 1104483 h 3394070"/>
                <a:gd name="connsiteX7" fmla="*/ 275924 w 4485356"/>
                <a:gd name="connsiteY7" fmla="*/ 1266716 h 3394070"/>
                <a:gd name="connsiteX8" fmla="*/ 467653 w 4485356"/>
                <a:gd name="connsiteY8" fmla="*/ 1620677 h 3394070"/>
                <a:gd name="connsiteX9" fmla="*/ 600388 w 4485356"/>
                <a:gd name="connsiteY9" fmla="*/ 1827154 h 3394070"/>
                <a:gd name="connsiteX10" fmla="*/ 747872 w 4485356"/>
                <a:gd name="connsiteY10" fmla="*/ 2077877 h 3394070"/>
                <a:gd name="connsiteX11" fmla="*/ 954350 w 4485356"/>
                <a:gd name="connsiteY11" fmla="*/ 2328599 h 3394070"/>
                <a:gd name="connsiteX12" fmla="*/ 1077251 w 4485356"/>
                <a:gd name="connsiteY12" fmla="*/ 2539995 h 3394070"/>
                <a:gd name="connsiteX13" fmla="*/ 1229651 w 4485356"/>
                <a:gd name="connsiteY13" fmla="*/ 2768595 h 3394070"/>
                <a:gd name="connsiteX14" fmla="*/ 1915452 w 4485356"/>
                <a:gd name="connsiteY14" fmla="*/ 3149594 h 3394070"/>
                <a:gd name="connsiteX15" fmla="*/ 2517679 w 4485356"/>
                <a:gd name="connsiteY15" fmla="*/ 3125012 h 3394070"/>
                <a:gd name="connsiteX16" fmla="*/ 4201450 w 4485356"/>
                <a:gd name="connsiteY16" fmla="*/ 3394070 h 3394070"/>
                <a:gd name="connsiteX17" fmla="*/ 4353851 w 4485356"/>
                <a:gd name="connsiteY17" fmla="*/ 2784469 h 3394070"/>
                <a:gd name="connsiteX18" fmla="*/ 3287050 w 4485356"/>
                <a:gd name="connsiteY18" fmla="*/ 2022469 h 3394070"/>
                <a:gd name="connsiteX19" fmla="*/ 3591850 w 4485356"/>
                <a:gd name="connsiteY19" fmla="*/ 1565269 h 3394070"/>
                <a:gd name="connsiteX20" fmla="*/ 3210850 w 4485356"/>
                <a:gd name="connsiteY20" fmla="*/ 1260469 h 3394070"/>
                <a:gd name="connsiteX21" fmla="*/ 2525050 w 4485356"/>
                <a:gd name="connsiteY21" fmla="*/ 1870069 h 3394070"/>
                <a:gd name="connsiteX22" fmla="*/ 2067850 w 4485356"/>
                <a:gd name="connsiteY22" fmla="*/ 1641469 h 3394070"/>
                <a:gd name="connsiteX23" fmla="*/ 1763050 w 4485356"/>
                <a:gd name="connsiteY23" fmla="*/ 1184269 h 3394070"/>
                <a:gd name="connsiteX24" fmla="*/ 1686850 w 4485356"/>
                <a:gd name="connsiteY24" fmla="*/ 879469 h 3394070"/>
                <a:gd name="connsiteX25" fmla="*/ 1610650 w 4485356"/>
                <a:gd name="connsiteY25" fmla="*/ 574669 h 3394070"/>
                <a:gd name="connsiteX26" fmla="*/ 1305851 w 4485356"/>
                <a:gd name="connsiteY26" fmla="*/ 711195 h 3394070"/>
                <a:gd name="connsiteX27" fmla="*/ 1305852 w 4485356"/>
                <a:gd name="connsiteY27" fmla="*/ 482595 h 3394070"/>
                <a:gd name="connsiteX28" fmla="*/ 1305852 w 4485356"/>
                <a:gd name="connsiteY28" fmla="*/ 25395 h 3394070"/>
                <a:gd name="connsiteX29" fmla="*/ 1229652 w 4485356"/>
                <a:gd name="connsiteY29" fmla="*/ 25394 h 3394070"/>
                <a:gd name="connsiteX30" fmla="*/ 1077252 w 4485356"/>
                <a:gd name="connsiteY30" fmla="*/ 25395 h 3394070"/>
                <a:gd name="connsiteX31" fmla="*/ 772452 w 4485356"/>
                <a:gd name="connsiteY31" fmla="*/ 25394 h 3394070"/>
                <a:gd name="connsiteX32" fmla="*/ 467652 w 4485356"/>
                <a:gd name="connsiteY32" fmla="*/ 25394 h 3394070"/>
                <a:gd name="connsiteX33" fmla="*/ 143188 w 4485356"/>
                <a:gd name="connsiteY33" fmla="*/ 27851 h 3394070"/>
                <a:gd name="connsiteX34" fmla="*/ 10452 w 4485356"/>
                <a:gd name="connsiteY34" fmla="*/ 25394 h 3394070"/>
                <a:gd name="connsiteX35" fmla="*/ 10452 w 4485356"/>
                <a:gd name="connsiteY35" fmla="*/ 25394 h 3394070"/>
                <a:gd name="connsiteX0" fmla="*/ 10452 w 4485356"/>
                <a:gd name="connsiteY0" fmla="*/ 25394 h 3394070"/>
                <a:gd name="connsiteX1" fmla="*/ 10452 w 4485356"/>
                <a:gd name="connsiteY1" fmla="*/ 101594 h 3394070"/>
                <a:gd name="connsiteX2" fmla="*/ 10452 w 4485356"/>
                <a:gd name="connsiteY2" fmla="*/ 330194 h 3394070"/>
                <a:gd name="connsiteX3" fmla="*/ 10452 w 4485356"/>
                <a:gd name="connsiteY3" fmla="*/ 482594 h 3394070"/>
                <a:gd name="connsiteX4" fmla="*/ 25201 w 4485356"/>
                <a:gd name="connsiteY4" fmla="*/ 662032 h 3394070"/>
                <a:gd name="connsiteX5" fmla="*/ 39950 w 4485356"/>
                <a:gd name="connsiteY5" fmla="*/ 735774 h 3394070"/>
                <a:gd name="connsiteX6" fmla="*/ 202182 w 4485356"/>
                <a:gd name="connsiteY6" fmla="*/ 1104483 h 3394070"/>
                <a:gd name="connsiteX7" fmla="*/ 275924 w 4485356"/>
                <a:gd name="connsiteY7" fmla="*/ 1266716 h 3394070"/>
                <a:gd name="connsiteX8" fmla="*/ 467653 w 4485356"/>
                <a:gd name="connsiteY8" fmla="*/ 1620677 h 3394070"/>
                <a:gd name="connsiteX9" fmla="*/ 600388 w 4485356"/>
                <a:gd name="connsiteY9" fmla="*/ 1827154 h 3394070"/>
                <a:gd name="connsiteX10" fmla="*/ 747872 w 4485356"/>
                <a:gd name="connsiteY10" fmla="*/ 2077877 h 3394070"/>
                <a:gd name="connsiteX11" fmla="*/ 954350 w 4485356"/>
                <a:gd name="connsiteY11" fmla="*/ 2328599 h 3394070"/>
                <a:gd name="connsiteX12" fmla="*/ 1077251 w 4485356"/>
                <a:gd name="connsiteY12" fmla="*/ 2539995 h 3394070"/>
                <a:gd name="connsiteX13" fmla="*/ 1229651 w 4485356"/>
                <a:gd name="connsiteY13" fmla="*/ 2768595 h 3394070"/>
                <a:gd name="connsiteX14" fmla="*/ 1915452 w 4485356"/>
                <a:gd name="connsiteY14" fmla="*/ 3149594 h 3394070"/>
                <a:gd name="connsiteX15" fmla="*/ 2517679 w 4485356"/>
                <a:gd name="connsiteY15" fmla="*/ 3125012 h 3394070"/>
                <a:gd name="connsiteX16" fmla="*/ 4201450 w 4485356"/>
                <a:gd name="connsiteY16" fmla="*/ 3394070 h 3394070"/>
                <a:gd name="connsiteX17" fmla="*/ 4353851 w 4485356"/>
                <a:gd name="connsiteY17" fmla="*/ 2784469 h 3394070"/>
                <a:gd name="connsiteX18" fmla="*/ 3287050 w 4485356"/>
                <a:gd name="connsiteY18" fmla="*/ 2022469 h 3394070"/>
                <a:gd name="connsiteX19" fmla="*/ 3591850 w 4485356"/>
                <a:gd name="connsiteY19" fmla="*/ 1565269 h 3394070"/>
                <a:gd name="connsiteX20" fmla="*/ 3210850 w 4485356"/>
                <a:gd name="connsiteY20" fmla="*/ 1260469 h 3394070"/>
                <a:gd name="connsiteX21" fmla="*/ 2525050 w 4485356"/>
                <a:gd name="connsiteY21" fmla="*/ 1870069 h 3394070"/>
                <a:gd name="connsiteX22" fmla="*/ 2067850 w 4485356"/>
                <a:gd name="connsiteY22" fmla="*/ 1641469 h 3394070"/>
                <a:gd name="connsiteX23" fmla="*/ 1763050 w 4485356"/>
                <a:gd name="connsiteY23" fmla="*/ 1184269 h 3394070"/>
                <a:gd name="connsiteX24" fmla="*/ 1686850 w 4485356"/>
                <a:gd name="connsiteY24" fmla="*/ 879469 h 3394070"/>
                <a:gd name="connsiteX25" fmla="*/ 1610650 w 4485356"/>
                <a:gd name="connsiteY25" fmla="*/ 574669 h 3394070"/>
                <a:gd name="connsiteX26" fmla="*/ 1610650 w 4485356"/>
                <a:gd name="connsiteY26" fmla="*/ 193669 h 3394070"/>
                <a:gd name="connsiteX27" fmla="*/ 1305852 w 4485356"/>
                <a:gd name="connsiteY27" fmla="*/ 482595 h 3394070"/>
                <a:gd name="connsiteX28" fmla="*/ 1305852 w 4485356"/>
                <a:gd name="connsiteY28" fmla="*/ 25395 h 3394070"/>
                <a:gd name="connsiteX29" fmla="*/ 1229652 w 4485356"/>
                <a:gd name="connsiteY29" fmla="*/ 25394 h 3394070"/>
                <a:gd name="connsiteX30" fmla="*/ 1077252 w 4485356"/>
                <a:gd name="connsiteY30" fmla="*/ 25395 h 3394070"/>
                <a:gd name="connsiteX31" fmla="*/ 772452 w 4485356"/>
                <a:gd name="connsiteY31" fmla="*/ 25394 h 3394070"/>
                <a:gd name="connsiteX32" fmla="*/ 467652 w 4485356"/>
                <a:gd name="connsiteY32" fmla="*/ 25394 h 3394070"/>
                <a:gd name="connsiteX33" fmla="*/ 143188 w 4485356"/>
                <a:gd name="connsiteY33" fmla="*/ 27851 h 3394070"/>
                <a:gd name="connsiteX34" fmla="*/ 10452 w 4485356"/>
                <a:gd name="connsiteY34" fmla="*/ 25394 h 3394070"/>
                <a:gd name="connsiteX35" fmla="*/ 10452 w 4485356"/>
                <a:gd name="connsiteY35" fmla="*/ 25394 h 3394070"/>
                <a:gd name="connsiteX0" fmla="*/ 10452 w 4485356"/>
                <a:gd name="connsiteY0" fmla="*/ 446650 h 3815326"/>
                <a:gd name="connsiteX1" fmla="*/ 10452 w 4485356"/>
                <a:gd name="connsiteY1" fmla="*/ 522850 h 3815326"/>
                <a:gd name="connsiteX2" fmla="*/ 10452 w 4485356"/>
                <a:gd name="connsiteY2" fmla="*/ 751450 h 3815326"/>
                <a:gd name="connsiteX3" fmla="*/ 10452 w 4485356"/>
                <a:gd name="connsiteY3" fmla="*/ 903850 h 3815326"/>
                <a:gd name="connsiteX4" fmla="*/ 25201 w 4485356"/>
                <a:gd name="connsiteY4" fmla="*/ 1083288 h 3815326"/>
                <a:gd name="connsiteX5" fmla="*/ 39950 w 4485356"/>
                <a:gd name="connsiteY5" fmla="*/ 1157030 h 3815326"/>
                <a:gd name="connsiteX6" fmla="*/ 202182 w 4485356"/>
                <a:gd name="connsiteY6" fmla="*/ 1525739 h 3815326"/>
                <a:gd name="connsiteX7" fmla="*/ 275924 w 4485356"/>
                <a:gd name="connsiteY7" fmla="*/ 1687972 h 3815326"/>
                <a:gd name="connsiteX8" fmla="*/ 467653 w 4485356"/>
                <a:gd name="connsiteY8" fmla="*/ 2041933 h 3815326"/>
                <a:gd name="connsiteX9" fmla="*/ 600388 w 4485356"/>
                <a:gd name="connsiteY9" fmla="*/ 2248410 h 3815326"/>
                <a:gd name="connsiteX10" fmla="*/ 747872 w 4485356"/>
                <a:gd name="connsiteY10" fmla="*/ 2499133 h 3815326"/>
                <a:gd name="connsiteX11" fmla="*/ 954350 w 4485356"/>
                <a:gd name="connsiteY11" fmla="*/ 2749855 h 3815326"/>
                <a:gd name="connsiteX12" fmla="*/ 1077251 w 4485356"/>
                <a:gd name="connsiteY12" fmla="*/ 2961251 h 3815326"/>
                <a:gd name="connsiteX13" fmla="*/ 1229651 w 4485356"/>
                <a:gd name="connsiteY13" fmla="*/ 3189851 h 3815326"/>
                <a:gd name="connsiteX14" fmla="*/ 1915452 w 4485356"/>
                <a:gd name="connsiteY14" fmla="*/ 3570850 h 3815326"/>
                <a:gd name="connsiteX15" fmla="*/ 2517679 w 4485356"/>
                <a:gd name="connsiteY15" fmla="*/ 3546268 h 3815326"/>
                <a:gd name="connsiteX16" fmla="*/ 4201450 w 4485356"/>
                <a:gd name="connsiteY16" fmla="*/ 3815326 h 3815326"/>
                <a:gd name="connsiteX17" fmla="*/ 4353851 w 4485356"/>
                <a:gd name="connsiteY17" fmla="*/ 3205725 h 3815326"/>
                <a:gd name="connsiteX18" fmla="*/ 3287050 w 4485356"/>
                <a:gd name="connsiteY18" fmla="*/ 2443725 h 3815326"/>
                <a:gd name="connsiteX19" fmla="*/ 3591850 w 4485356"/>
                <a:gd name="connsiteY19" fmla="*/ 1986525 h 3815326"/>
                <a:gd name="connsiteX20" fmla="*/ 3210850 w 4485356"/>
                <a:gd name="connsiteY20" fmla="*/ 1681725 h 3815326"/>
                <a:gd name="connsiteX21" fmla="*/ 2525050 w 4485356"/>
                <a:gd name="connsiteY21" fmla="*/ 2291325 h 3815326"/>
                <a:gd name="connsiteX22" fmla="*/ 2067850 w 4485356"/>
                <a:gd name="connsiteY22" fmla="*/ 2062725 h 3815326"/>
                <a:gd name="connsiteX23" fmla="*/ 1763050 w 4485356"/>
                <a:gd name="connsiteY23" fmla="*/ 1605525 h 3815326"/>
                <a:gd name="connsiteX24" fmla="*/ 1686850 w 4485356"/>
                <a:gd name="connsiteY24" fmla="*/ 1300725 h 3815326"/>
                <a:gd name="connsiteX25" fmla="*/ 1610650 w 4485356"/>
                <a:gd name="connsiteY25" fmla="*/ 995925 h 3815326"/>
                <a:gd name="connsiteX26" fmla="*/ 1610650 w 4485356"/>
                <a:gd name="connsiteY26" fmla="*/ 614925 h 3815326"/>
                <a:gd name="connsiteX27" fmla="*/ 2144050 w 4485356"/>
                <a:gd name="connsiteY27" fmla="*/ 81525 h 3815326"/>
                <a:gd name="connsiteX28" fmla="*/ 1305852 w 4485356"/>
                <a:gd name="connsiteY28" fmla="*/ 446651 h 3815326"/>
                <a:gd name="connsiteX29" fmla="*/ 1229652 w 4485356"/>
                <a:gd name="connsiteY29" fmla="*/ 446650 h 3815326"/>
                <a:gd name="connsiteX30" fmla="*/ 1077252 w 4485356"/>
                <a:gd name="connsiteY30" fmla="*/ 446651 h 3815326"/>
                <a:gd name="connsiteX31" fmla="*/ 772452 w 4485356"/>
                <a:gd name="connsiteY31" fmla="*/ 446650 h 3815326"/>
                <a:gd name="connsiteX32" fmla="*/ 467652 w 4485356"/>
                <a:gd name="connsiteY32" fmla="*/ 446650 h 3815326"/>
                <a:gd name="connsiteX33" fmla="*/ 143188 w 4485356"/>
                <a:gd name="connsiteY33" fmla="*/ 449107 h 3815326"/>
                <a:gd name="connsiteX34" fmla="*/ 10452 w 4485356"/>
                <a:gd name="connsiteY34" fmla="*/ 446650 h 3815326"/>
                <a:gd name="connsiteX35" fmla="*/ 10452 w 4485356"/>
                <a:gd name="connsiteY35" fmla="*/ 446650 h 3815326"/>
                <a:gd name="connsiteX0" fmla="*/ 10452 w 4485356"/>
                <a:gd name="connsiteY0" fmla="*/ 517525 h 3886201"/>
                <a:gd name="connsiteX1" fmla="*/ 10452 w 4485356"/>
                <a:gd name="connsiteY1" fmla="*/ 593725 h 3886201"/>
                <a:gd name="connsiteX2" fmla="*/ 10452 w 4485356"/>
                <a:gd name="connsiteY2" fmla="*/ 822325 h 3886201"/>
                <a:gd name="connsiteX3" fmla="*/ 10452 w 4485356"/>
                <a:gd name="connsiteY3" fmla="*/ 974725 h 3886201"/>
                <a:gd name="connsiteX4" fmla="*/ 25201 w 4485356"/>
                <a:gd name="connsiteY4" fmla="*/ 1154163 h 3886201"/>
                <a:gd name="connsiteX5" fmla="*/ 39950 w 4485356"/>
                <a:gd name="connsiteY5" fmla="*/ 1227905 h 3886201"/>
                <a:gd name="connsiteX6" fmla="*/ 202182 w 4485356"/>
                <a:gd name="connsiteY6" fmla="*/ 1596614 h 3886201"/>
                <a:gd name="connsiteX7" fmla="*/ 275924 w 4485356"/>
                <a:gd name="connsiteY7" fmla="*/ 1758847 h 3886201"/>
                <a:gd name="connsiteX8" fmla="*/ 467653 w 4485356"/>
                <a:gd name="connsiteY8" fmla="*/ 2112808 h 3886201"/>
                <a:gd name="connsiteX9" fmla="*/ 600388 w 4485356"/>
                <a:gd name="connsiteY9" fmla="*/ 2319285 h 3886201"/>
                <a:gd name="connsiteX10" fmla="*/ 747872 w 4485356"/>
                <a:gd name="connsiteY10" fmla="*/ 2570008 h 3886201"/>
                <a:gd name="connsiteX11" fmla="*/ 954350 w 4485356"/>
                <a:gd name="connsiteY11" fmla="*/ 2820730 h 3886201"/>
                <a:gd name="connsiteX12" fmla="*/ 1077251 w 4485356"/>
                <a:gd name="connsiteY12" fmla="*/ 3032126 h 3886201"/>
                <a:gd name="connsiteX13" fmla="*/ 1229651 w 4485356"/>
                <a:gd name="connsiteY13" fmla="*/ 3260726 h 3886201"/>
                <a:gd name="connsiteX14" fmla="*/ 1915452 w 4485356"/>
                <a:gd name="connsiteY14" fmla="*/ 3641725 h 3886201"/>
                <a:gd name="connsiteX15" fmla="*/ 2517679 w 4485356"/>
                <a:gd name="connsiteY15" fmla="*/ 3617143 h 3886201"/>
                <a:gd name="connsiteX16" fmla="*/ 4201450 w 4485356"/>
                <a:gd name="connsiteY16" fmla="*/ 3886201 h 3886201"/>
                <a:gd name="connsiteX17" fmla="*/ 4353851 w 4485356"/>
                <a:gd name="connsiteY17" fmla="*/ 3276600 h 3886201"/>
                <a:gd name="connsiteX18" fmla="*/ 3287050 w 4485356"/>
                <a:gd name="connsiteY18" fmla="*/ 2514600 h 3886201"/>
                <a:gd name="connsiteX19" fmla="*/ 3591850 w 4485356"/>
                <a:gd name="connsiteY19" fmla="*/ 2057400 h 3886201"/>
                <a:gd name="connsiteX20" fmla="*/ 3210850 w 4485356"/>
                <a:gd name="connsiteY20" fmla="*/ 1752600 h 3886201"/>
                <a:gd name="connsiteX21" fmla="*/ 2525050 w 4485356"/>
                <a:gd name="connsiteY21" fmla="*/ 2362200 h 3886201"/>
                <a:gd name="connsiteX22" fmla="*/ 2067850 w 4485356"/>
                <a:gd name="connsiteY22" fmla="*/ 2133600 h 3886201"/>
                <a:gd name="connsiteX23" fmla="*/ 1763050 w 4485356"/>
                <a:gd name="connsiteY23" fmla="*/ 1676400 h 3886201"/>
                <a:gd name="connsiteX24" fmla="*/ 1686850 w 4485356"/>
                <a:gd name="connsiteY24" fmla="*/ 1371600 h 3886201"/>
                <a:gd name="connsiteX25" fmla="*/ 1610650 w 4485356"/>
                <a:gd name="connsiteY25" fmla="*/ 1066800 h 3886201"/>
                <a:gd name="connsiteX26" fmla="*/ 1610650 w 4485356"/>
                <a:gd name="connsiteY26" fmla="*/ 685800 h 3886201"/>
                <a:gd name="connsiteX27" fmla="*/ 2144050 w 4485356"/>
                <a:gd name="connsiteY27" fmla="*/ 152400 h 3886201"/>
                <a:gd name="connsiteX28" fmla="*/ 2753650 w 4485356"/>
                <a:gd name="connsiteY28" fmla="*/ 0 h 3886201"/>
                <a:gd name="connsiteX29" fmla="*/ 1229652 w 4485356"/>
                <a:gd name="connsiteY29" fmla="*/ 517525 h 3886201"/>
                <a:gd name="connsiteX30" fmla="*/ 1077252 w 4485356"/>
                <a:gd name="connsiteY30" fmla="*/ 517526 h 3886201"/>
                <a:gd name="connsiteX31" fmla="*/ 772452 w 4485356"/>
                <a:gd name="connsiteY31" fmla="*/ 517525 h 3886201"/>
                <a:gd name="connsiteX32" fmla="*/ 467652 w 4485356"/>
                <a:gd name="connsiteY32" fmla="*/ 517525 h 3886201"/>
                <a:gd name="connsiteX33" fmla="*/ 143188 w 4485356"/>
                <a:gd name="connsiteY33" fmla="*/ 519982 h 3886201"/>
                <a:gd name="connsiteX34" fmla="*/ 10452 w 4485356"/>
                <a:gd name="connsiteY34" fmla="*/ 517525 h 3886201"/>
                <a:gd name="connsiteX35" fmla="*/ 10452 w 4485356"/>
                <a:gd name="connsiteY35" fmla="*/ 517525 h 3886201"/>
                <a:gd name="connsiteX0" fmla="*/ 10452 w 4485356"/>
                <a:gd name="connsiteY0" fmla="*/ 517525 h 3886201"/>
                <a:gd name="connsiteX1" fmla="*/ 10452 w 4485356"/>
                <a:gd name="connsiteY1" fmla="*/ 593725 h 3886201"/>
                <a:gd name="connsiteX2" fmla="*/ 10452 w 4485356"/>
                <a:gd name="connsiteY2" fmla="*/ 822325 h 3886201"/>
                <a:gd name="connsiteX3" fmla="*/ 10452 w 4485356"/>
                <a:gd name="connsiteY3" fmla="*/ 974725 h 3886201"/>
                <a:gd name="connsiteX4" fmla="*/ 25201 w 4485356"/>
                <a:gd name="connsiteY4" fmla="*/ 1154163 h 3886201"/>
                <a:gd name="connsiteX5" fmla="*/ 39950 w 4485356"/>
                <a:gd name="connsiteY5" fmla="*/ 1227905 h 3886201"/>
                <a:gd name="connsiteX6" fmla="*/ 202182 w 4485356"/>
                <a:gd name="connsiteY6" fmla="*/ 1596614 h 3886201"/>
                <a:gd name="connsiteX7" fmla="*/ 275924 w 4485356"/>
                <a:gd name="connsiteY7" fmla="*/ 1758847 h 3886201"/>
                <a:gd name="connsiteX8" fmla="*/ 467653 w 4485356"/>
                <a:gd name="connsiteY8" fmla="*/ 2112808 h 3886201"/>
                <a:gd name="connsiteX9" fmla="*/ 600388 w 4485356"/>
                <a:gd name="connsiteY9" fmla="*/ 2319285 h 3886201"/>
                <a:gd name="connsiteX10" fmla="*/ 747872 w 4485356"/>
                <a:gd name="connsiteY10" fmla="*/ 2570008 h 3886201"/>
                <a:gd name="connsiteX11" fmla="*/ 954350 w 4485356"/>
                <a:gd name="connsiteY11" fmla="*/ 2820730 h 3886201"/>
                <a:gd name="connsiteX12" fmla="*/ 1077251 w 4485356"/>
                <a:gd name="connsiteY12" fmla="*/ 3032126 h 3886201"/>
                <a:gd name="connsiteX13" fmla="*/ 1229651 w 4485356"/>
                <a:gd name="connsiteY13" fmla="*/ 3260726 h 3886201"/>
                <a:gd name="connsiteX14" fmla="*/ 1915452 w 4485356"/>
                <a:gd name="connsiteY14" fmla="*/ 3641725 h 3886201"/>
                <a:gd name="connsiteX15" fmla="*/ 2517679 w 4485356"/>
                <a:gd name="connsiteY15" fmla="*/ 3617143 h 3886201"/>
                <a:gd name="connsiteX16" fmla="*/ 4201450 w 4485356"/>
                <a:gd name="connsiteY16" fmla="*/ 3886201 h 3886201"/>
                <a:gd name="connsiteX17" fmla="*/ 4353851 w 4485356"/>
                <a:gd name="connsiteY17" fmla="*/ 3276600 h 3886201"/>
                <a:gd name="connsiteX18" fmla="*/ 3287050 w 4485356"/>
                <a:gd name="connsiteY18" fmla="*/ 2514600 h 3886201"/>
                <a:gd name="connsiteX19" fmla="*/ 3591850 w 4485356"/>
                <a:gd name="connsiteY19" fmla="*/ 2057400 h 3886201"/>
                <a:gd name="connsiteX20" fmla="*/ 3210850 w 4485356"/>
                <a:gd name="connsiteY20" fmla="*/ 1752600 h 3886201"/>
                <a:gd name="connsiteX21" fmla="*/ 2525050 w 4485356"/>
                <a:gd name="connsiteY21" fmla="*/ 2362200 h 3886201"/>
                <a:gd name="connsiteX22" fmla="*/ 2067850 w 4485356"/>
                <a:gd name="connsiteY22" fmla="*/ 2133600 h 3886201"/>
                <a:gd name="connsiteX23" fmla="*/ 1763050 w 4485356"/>
                <a:gd name="connsiteY23" fmla="*/ 1676400 h 3886201"/>
                <a:gd name="connsiteX24" fmla="*/ 1686850 w 4485356"/>
                <a:gd name="connsiteY24" fmla="*/ 1371600 h 3886201"/>
                <a:gd name="connsiteX25" fmla="*/ 1610650 w 4485356"/>
                <a:gd name="connsiteY25" fmla="*/ 1066800 h 3886201"/>
                <a:gd name="connsiteX26" fmla="*/ 1610650 w 4485356"/>
                <a:gd name="connsiteY26" fmla="*/ 685800 h 3886201"/>
                <a:gd name="connsiteX27" fmla="*/ 2220250 w 4485356"/>
                <a:gd name="connsiteY27" fmla="*/ 228601 h 3886201"/>
                <a:gd name="connsiteX28" fmla="*/ 2753650 w 4485356"/>
                <a:gd name="connsiteY28" fmla="*/ 0 h 3886201"/>
                <a:gd name="connsiteX29" fmla="*/ 1229652 w 4485356"/>
                <a:gd name="connsiteY29" fmla="*/ 517525 h 3886201"/>
                <a:gd name="connsiteX30" fmla="*/ 1077252 w 4485356"/>
                <a:gd name="connsiteY30" fmla="*/ 517526 h 3886201"/>
                <a:gd name="connsiteX31" fmla="*/ 772452 w 4485356"/>
                <a:gd name="connsiteY31" fmla="*/ 517525 h 3886201"/>
                <a:gd name="connsiteX32" fmla="*/ 467652 w 4485356"/>
                <a:gd name="connsiteY32" fmla="*/ 517525 h 3886201"/>
                <a:gd name="connsiteX33" fmla="*/ 143188 w 4485356"/>
                <a:gd name="connsiteY33" fmla="*/ 519982 h 3886201"/>
                <a:gd name="connsiteX34" fmla="*/ 10452 w 4485356"/>
                <a:gd name="connsiteY34" fmla="*/ 517525 h 3886201"/>
                <a:gd name="connsiteX35" fmla="*/ 10452 w 4485356"/>
                <a:gd name="connsiteY35" fmla="*/ 517525 h 3886201"/>
                <a:gd name="connsiteX0" fmla="*/ 10452 w 4485356"/>
                <a:gd name="connsiteY0" fmla="*/ 517525 h 3886201"/>
                <a:gd name="connsiteX1" fmla="*/ 10452 w 4485356"/>
                <a:gd name="connsiteY1" fmla="*/ 593725 h 3886201"/>
                <a:gd name="connsiteX2" fmla="*/ 10452 w 4485356"/>
                <a:gd name="connsiteY2" fmla="*/ 822325 h 3886201"/>
                <a:gd name="connsiteX3" fmla="*/ 10452 w 4485356"/>
                <a:gd name="connsiteY3" fmla="*/ 974725 h 3886201"/>
                <a:gd name="connsiteX4" fmla="*/ 25201 w 4485356"/>
                <a:gd name="connsiteY4" fmla="*/ 1154163 h 3886201"/>
                <a:gd name="connsiteX5" fmla="*/ 39950 w 4485356"/>
                <a:gd name="connsiteY5" fmla="*/ 1227905 h 3886201"/>
                <a:gd name="connsiteX6" fmla="*/ 202182 w 4485356"/>
                <a:gd name="connsiteY6" fmla="*/ 1596614 h 3886201"/>
                <a:gd name="connsiteX7" fmla="*/ 275924 w 4485356"/>
                <a:gd name="connsiteY7" fmla="*/ 1758847 h 3886201"/>
                <a:gd name="connsiteX8" fmla="*/ 467653 w 4485356"/>
                <a:gd name="connsiteY8" fmla="*/ 2112808 h 3886201"/>
                <a:gd name="connsiteX9" fmla="*/ 600388 w 4485356"/>
                <a:gd name="connsiteY9" fmla="*/ 2319285 h 3886201"/>
                <a:gd name="connsiteX10" fmla="*/ 747872 w 4485356"/>
                <a:gd name="connsiteY10" fmla="*/ 2570008 h 3886201"/>
                <a:gd name="connsiteX11" fmla="*/ 954350 w 4485356"/>
                <a:gd name="connsiteY11" fmla="*/ 2820730 h 3886201"/>
                <a:gd name="connsiteX12" fmla="*/ 1077251 w 4485356"/>
                <a:gd name="connsiteY12" fmla="*/ 3032126 h 3886201"/>
                <a:gd name="connsiteX13" fmla="*/ 1229651 w 4485356"/>
                <a:gd name="connsiteY13" fmla="*/ 3260726 h 3886201"/>
                <a:gd name="connsiteX14" fmla="*/ 1915452 w 4485356"/>
                <a:gd name="connsiteY14" fmla="*/ 3641725 h 3886201"/>
                <a:gd name="connsiteX15" fmla="*/ 2517679 w 4485356"/>
                <a:gd name="connsiteY15" fmla="*/ 3617143 h 3886201"/>
                <a:gd name="connsiteX16" fmla="*/ 4201450 w 4485356"/>
                <a:gd name="connsiteY16" fmla="*/ 3886201 h 3886201"/>
                <a:gd name="connsiteX17" fmla="*/ 4353851 w 4485356"/>
                <a:gd name="connsiteY17" fmla="*/ 3276600 h 3886201"/>
                <a:gd name="connsiteX18" fmla="*/ 3287050 w 4485356"/>
                <a:gd name="connsiteY18" fmla="*/ 2514600 h 3886201"/>
                <a:gd name="connsiteX19" fmla="*/ 3591850 w 4485356"/>
                <a:gd name="connsiteY19" fmla="*/ 2057400 h 3886201"/>
                <a:gd name="connsiteX20" fmla="*/ 3210850 w 4485356"/>
                <a:gd name="connsiteY20" fmla="*/ 1752600 h 3886201"/>
                <a:gd name="connsiteX21" fmla="*/ 2525050 w 4485356"/>
                <a:gd name="connsiteY21" fmla="*/ 2362200 h 3886201"/>
                <a:gd name="connsiteX22" fmla="*/ 2067850 w 4485356"/>
                <a:gd name="connsiteY22" fmla="*/ 2133600 h 3886201"/>
                <a:gd name="connsiteX23" fmla="*/ 1763050 w 4485356"/>
                <a:gd name="connsiteY23" fmla="*/ 1676400 h 3886201"/>
                <a:gd name="connsiteX24" fmla="*/ 1686850 w 4485356"/>
                <a:gd name="connsiteY24" fmla="*/ 1371600 h 3886201"/>
                <a:gd name="connsiteX25" fmla="*/ 1610650 w 4485356"/>
                <a:gd name="connsiteY25" fmla="*/ 1066800 h 3886201"/>
                <a:gd name="connsiteX26" fmla="*/ 1610650 w 4485356"/>
                <a:gd name="connsiteY26" fmla="*/ 685800 h 3886201"/>
                <a:gd name="connsiteX27" fmla="*/ 2220250 w 4485356"/>
                <a:gd name="connsiteY27" fmla="*/ 228601 h 3886201"/>
                <a:gd name="connsiteX28" fmla="*/ 2753650 w 4485356"/>
                <a:gd name="connsiteY28" fmla="*/ 0 h 3886201"/>
                <a:gd name="connsiteX29" fmla="*/ 1229652 w 4485356"/>
                <a:gd name="connsiteY29" fmla="*/ 517525 h 3886201"/>
                <a:gd name="connsiteX30" fmla="*/ 1077252 w 4485356"/>
                <a:gd name="connsiteY30" fmla="*/ 517526 h 3886201"/>
                <a:gd name="connsiteX31" fmla="*/ 772452 w 4485356"/>
                <a:gd name="connsiteY31" fmla="*/ 517525 h 3886201"/>
                <a:gd name="connsiteX32" fmla="*/ 467652 w 4485356"/>
                <a:gd name="connsiteY32" fmla="*/ 517525 h 3886201"/>
                <a:gd name="connsiteX33" fmla="*/ 143188 w 4485356"/>
                <a:gd name="connsiteY33" fmla="*/ 519982 h 3886201"/>
                <a:gd name="connsiteX34" fmla="*/ 10452 w 4485356"/>
                <a:gd name="connsiteY34" fmla="*/ 517525 h 3886201"/>
                <a:gd name="connsiteX35" fmla="*/ 10452 w 4485356"/>
                <a:gd name="connsiteY35" fmla="*/ 517525 h 3886201"/>
                <a:gd name="connsiteX0" fmla="*/ 10452 w 4485356"/>
                <a:gd name="connsiteY0" fmla="*/ 517525 h 3886201"/>
                <a:gd name="connsiteX1" fmla="*/ 10452 w 4485356"/>
                <a:gd name="connsiteY1" fmla="*/ 593725 h 3886201"/>
                <a:gd name="connsiteX2" fmla="*/ 10452 w 4485356"/>
                <a:gd name="connsiteY2" fmla="*/ 822325 h 3886201"/>
                <a:gd name="connsiteX3" fmla="*/ 10452 w 4485356"/>
                <a:gd name="connsiteY3" fmla="*/ 974725 h 3886201"/>
                <a:gd name="connsiteX4" fmla="*/ 25201 w 4485356"/>
                <a:gd name="connsiteY4" fmla="*/ 1154163 h 3886201"/>
                <a:gd name="connsiteX5" fmla="*/ 39950 w 4485356"/>
                <a:gd name="connsiteY5" fmla="*/ 1227905 h 3886201"/>
                <a:gd name="connsiteX6" fmla="*/ 202182 w 4485356"/>
                <a:gd name="connsiteY6" fmla="*/ 1596614 h 3886201"/>
                <a:gd name="connsiteX7" fmla="*/ 275924 w 4485356"/>
                <a:gd name="connsiteY7" fmla="*/ 1758847 h 3886201"/>
                <a:gd name="connsiteX8" fmla="*/ 467653 w 4485356"/>
                <a:gd name="connsiteY8" fmla="*/ 2112808 h 3886201"/>
                <a:gd name="connsiteX9" fmla="*/ 600388 w 4485356"/>
                <a:gd name="connsiteY9" fmla="*/ 2319285 h 3886201"/>
                <a:gd name="connsiteX10" fmla="*/ 747872 w 4485356"/>
                <a:gd name="connsiteY10" fmla="*/ 2570008 h 3886201"/>
                <a:gd name="connsiteX11" fmla="*/ 954350 w 4485356"/>
                <a:gd name="connsiteY11" fmla="*/ 2820730 h 3886201"/>
                <a:gd name="connsiteX12" fmla="*/ 1077251 w 4485356"/>
                <a:gd name="connsiteY12" fmla="*/ 3032126 h 3886201"/>
                <a:gd name="connsiteX13" fmla="*/ 1229651 w 4485356"/>
                <a:gd name="connsiteY13" fmla="*/ 3260726 h 3886201"/>
                <a:gd name="connsiteX14" fmla="*/ 1915452 w 4485356"/>
                <a:gd name="connsiteY14" fmla="*/ 3641725 h 3886201"/>
                <a:gd name="connsiteX15" fmla="*/ 2517679 w 4485356"/>
                <a:gd name="connsiteY15" fmla="*/ 3617143 h 3886201"/>
                <a:gd name="connsiteX16" fmla="*/ 4201450 w 4485356"/>
                <a:gd name="connsiteY16" fmla="*/ 3886201 h 3886201"/>
                <a:gd name="connsiteX17" fmla="*/ 4353851 w 4485356"/>
                <a:gd name="connsiteY17" fmla="*/ 3276600 h 3886201"/>
                <a:gd name="connsiteX18" fmla="*/ 3287050 w 4485356"/>
                <a:gd name="connsiteY18" fmla="*/ 2514600 h 3886201"/>
                <a:gd name="connsiteX19" fmla="*/ 3591850 w 4485356"/>
                <a:gd name="connsiteY19" fmla="*/ 2057400 h 3886201"/>
                <a:gd name="connsiteX20" fmla="*/ 3210850 w 4485356"/>
                <a:gd name="connsiteY20" fmla="*/ 1752600 h 3886201"/>
                <a:gd name="connsiteX21" fmla="*/ 2525050 w 4485356"/>
                <a:gd name="connsiteY21" fmla="*/ 2362200 h 3886201"/>
                <a:gd name="connsiteX22" fmla="*/ 2067850 w 4485356"/>
                <a:gd name="connsiteY22" fmla="*/ 2133600 h 3886201"/>
                <a:gd name="connsiteX23" fmla="*/ 1763050 w 4485356"/>
                <a:gd name="connsiteY23" fmla="*/ 1676400 h 3886201"/>
                <a:gd name="connsiteX24" fmla="*/ 1686850 w 4485356"/>
                <a:gd name="connsiteY24" fmla="*/ 1371600 h 3886201"/>
                <a:gd name="connsiteX25" fmla="*/ 1610650 w 4485356"/>
                <a:gd name="connsiteY25" fmla="*/ 1066800 h 3886201"/>
                <a:gd name="connsiteX26" fmla="*/ 1610650 w 4485356"/>
                <a:gd name="connsiteY26" fmla="*/ 685800 h 3886201"/>
                <a:gd name="connsiteX27" fmla="*/ 2220250 w 4485356"/>
                <a:gd name="connsiteY27" fmla="*/ 228601 h 3886201"/>
                <a:gd name="connsiteX28" fmla="*/ 2753650 w 4485356"/>
                <a:gd name="connsiteY28" fmla="*/ 0 h 3886201"/>
                <a:gd name="connsiteX29" fmla="*/ 1229652 w 4485356"/>
                <a:gd name="connsiteY29" fmla="*/ 517525 h 3886201"/>
                <a:gd name="connsiteX30" fmla="*/ 1077252 w 4485356"/>
                <a:gd name="connsiteY30" fmla="*/ 517526 h 3886201"/>
                <a:gd name="connsiteX31" fmla="*/ 772452 w 4485356"/>
                <a:gd name="connsiteY31" fmla="*/ 517525 h 3886201"/>
                <a:gd name="connsiteX32" fmla="*/ 467652 w 4485356"/>
                <a:gd name="connsiteY32" fmla="*/ 517525 h 3886201"/>
                <a:gd name="connsiteX33" fmla="*/ 143188 w 4485356"/>
                <a:gd name="connsiteY33" fmla="*/ 519982 h 3886201"/>
                <a:gd name="connsiteX34" fmla="*/ 10452 w 4485356"/>
                <a:gd name="connsiteY34" fmla="*/ 517525 h 3886201"/>
                <a:gd name="connsiteX35" fmla="*/ 10452 w 4485356"/>
                <a:gd name="connsiteY35" fmla="*/ 517525 h 3886201"/>
                <a:gd name="connsiteX0" fmla="*/ 10452 w 4485356"/>
                <a:gd name="connsiteY0" fmla="*/ 517525 h 3886201"/>
                <a:gd name="connsiteX1" fmla="*/ 10452 w 4485356"/>
                <a:gd name="connsiteY1" fmla="*/ 593725 h 3886201"/>
                <a:gd name="connsiteX2" fmla="*/ 10452 w 4485356"/>
                <a:gd name="connsiteY2" fmla="*/ 822325 h 3886201"/>
                <a:gd name="connsiteX3" fmla="*/ 10452 w 4485356"/>
                <a:gd name="connsiteY3" fmla="*/ 974725 h 3886201"/>
                <a:gd name="connsiteX4" fmla="*/ 25201 w 4485356"/>
                <a:gd name="connsiteY4" fmla="*/ 1154163 h 3886201"/>
                <a:gd name="connsiteX5" fmla="*/ 39950 w 4485356"/>
                <a:gd name="connsiteY5" fmla="*/ 1227905 h 3886201"/>
                <a:gd name="connsiteX6" fmla="*/ 202182 w 4485356"/>
                <a:gd name="connsiteY6" fmla="*/ 1596614 h 3886201"/>
                <a:gd name="connsiteX7" fmla="*/ 275924 w 4485356"/>
                <a:gd name="connsiteY7" fmla="*/ 1758847 h 3886201"/>
                <a:gd name="connsiteX8" fmla="*/ 467653 w 4485356"/>
                <a:gd name="connsiteY8" fmla="*/ 2112808 h 3886201"/>
                <a:gd name="connsiteX9" fmla="*/ 600388 w 4485356"/>
                <a:gd name="connsiteY9" fmla="*/ 2319285 h 3886201"/>
                <a:gd name="connsiteX10" fmla="*/ 747872 w 4485356"/>
                <a:gd name="connsiteY10" fmla="*/ 2570008 h 3886201"/>
                <a:gd name="connsiteX11" fmla="*/ 954350 w 4485356"/>
                <a:gd name="connsiteY11" fmla="*/ 2820730 h 3886201"/>
                <a:gd name="connsiteX12" fmla="*/ 1077251 w 4485356"/>
                <a:gd name="connsiteY12" fmla="*/ 3032126 h 3886201"/>
                <a:gd name="connsiteX13" fmla="*/ 1229651 w 4485356"/>
                <a:gd name="connsiteY13" fmla="*/ 3260726 h 3886201"/>
                <a:gd name="connsiteX14" fmla="*/ 1915452 w 4485356"/>
                <a:gd name="connsiteY14" fmla="*/ 3641725 h 3886201"/>
                <a:gd name="connsiteX15" fmla="*/ 2517679 w 4485356"/>
                <a:gd name="connsiteY15" fmla="*/ 3617143 h 3886201"/>
                <a:gd name="connsiteX16" fmla="*/ 4201450 w 4485356"/>
                <a:gd name="connsiteY16" fmla="*/ 3886201 h 3886201"/>
                <a:gd name="connsiteX17" fmla="*/ 4353851 w 4485356"/>
                <a:gd name="connsiteY17" fmla="*/ 3276600 h 3886201"/>
                <a:gd name="connsiteX18" fmla="*/ 3287050 w 4485356"/>
                <a:gd name="connsiteY18" fmla="*/ 2514600 h 3886201"/>
                <a:gd name="connsiteX19" fmla="*/ 3591850 w 4485356"/>
                <a:gd name="connsiteY19" fmla="*/ 2057400 h 3886201"/>
                <a:gd name="connsiteX20" fmla="*/ 3210850 w 4485356"/>
                <a:gd name="connsiteY20" fmla="*/ 1752600 h 3886201"/>
                <a:gd name="connsiteX21" fmla="*/ 2525050 w 4485356"/>
                <a:gd name="connsiteY21" fmla="*/ 2362200 h 3886201"/>
                <a:gd name="connsiteX22" fmla="*/ 2067850 w 4485356"/>
                <a:gd name="connsiteY22" fmla="*/ 2133600 h 3886201"/>
                <a:gd name="connsiteX23" fmla="*/ 1763050 w 4485356"/>
                <a:gd name="connsiteY23" fmla="*/ 1676400 h 3886201"/>
                <a:gd name="connsiteX24" fmla="*/ 1686850 w 4485356"/>
                <a:gd name="connsiteY24" fmla="*/ 1371600 h 3886201"/>
                <a:gd name="connsiteX25" fmla="*/ 1610650 w 4485356"/>
                <a:gd name="connsiteY25" fmla="*/ 1143001 h 3886201"/>
                <a:gd name="connsiteX26" fmla="*/ 1610650 w 4485356"/>
                <a:gd name="connsiteY26" fmla="*/ 685800 h 3886201"/>
                <a:gd name="connsiteX27" fmla="*/ 2220250 w 4485356"/>
                <a:gd name="connsiteY27" fmla="*/ 228601 h 3886201"/>
                <a:gd name="connsiteX28" fmla="*/ 2753650 w 4485356"/>
                <a:gd name="connsiteY28" fmla="*/ 0 h 3886201"/>
                <a:gd name="connsiteX29" fmla="*/ 1229652 w 4485356"/>
                <a:gd name="connsiteY29" fmla="*/ 517525 h 3886201"/>
                <a:gd name="connsiteX30" fmla="*/ 1077252 w 4485356"/>
                <a:gd name="connsiteY30" fmla="*/ 517526 h 3886201"/>
                <a:gd name="connsiteX31" fmla="*/ 772452 w 4485356"/>
                <a:gd name="connsiteY31" fmla="*/ 517525 h 3886201"/>
                <a:gd name="connsiteX32" fmla="*/ 467652 w 4485356"/>
                <a:gd name="connsiteY32" fmla="*/ 517525 h 3886201"/>
                <a:gd name="connsiteX33" fmla="*/ 143188 w 4485356"/>
                <a:gd name="connsiteY33" fmla="*/ 519982 h 3886201"/>
                <a:gd name="connsiteX34" fmla="*/ 10452 w 4485356"/>
                <a:gd name="connsiteY34" fmla="*/ 517525 h 3886201"/>
                <a:gd name="connsiteX35" fmla="*/ 10452 w 4485356"/>
                <a:gd name="connsiteY35" fmla="*/ 517525 h 3886201"/>
                <a:gd name="connsiteX0" fmla="*/ 10452 w 4485356"/>
                <a:gd name="connsiteY0" fmla="*/ 517525 h 3886201"/>
                <a:gd name="connsiteX1" fmla="*/ 10452 w 4485356"/>
                <a:gd name="connsiteY1" fmla="*/ 593725 h 3886201"/>
                <a:gd name="connsiteX2" fmla="*/ 10452 w 4485356"/>
                <a:gd name="connsiteY2" fmla="*/ 822325 h 3886201"/>
                <a:gd name="connsiteX3" fmla="*/ 10452 w 4485356"/>
                <a:gd name="connsiteY3" fmla="*/ 974725 h 3886201"/>
                <a:gd name="connsiteX4" fmla="*/ 25201 w 4485356"/>
                <a:gd name="connsiteY4" fmla="*/ 1154163 h 3886201"/>
                <a:gd name="connsiteX5" fmla="*/ 39950 w 4485356"/>
                <a:gd name="connsiteY5" fmla="*/ 1227905 h 3886201"/>
                <a:gd name="connsiteX6" fmla="*/ 202182 w 4485356"/>
                <a:gd name="connsiteY6" fmla="*/ 1596614 h 3886201"/>
                <a:gd name="connsiteX7" fmla="*/ 275924 w 4485356"/>
                <a:gd name="connsiteY7" fmla="*/ 1758847 h 3886201"/>
                <a:gd name="connsiteX8" fmla="*/ 467653 w 4485356"/>
                <a:gd name="connsiteY8" fmla="*/ 2112808 h 3886201"/>
                <a:gd name="connsiteX9" fmla="*/ 600388 w 4485356"/>
                <a:gd name="connsiteY9" fmla="*/ 2319285 h 3886201"/>
                <a:gd name="connsiteX10" fmla="*/ 747872 w 4485356"/>
                <a:gd name="connsiteY10" fmla="*/ 2570008 h 3886201"/>
                <a:gd name="connsiteX11" fmla="*/ 954350 w 4485356"/>
                <a:gd name="connsiteY11" fmla="*/ 2820730 h 3886201"/>
                <a:gd name="connsiteX12" fmla="*/ 1077251 w 4485356"/>
                <a:gd name="connsiteY12" fmla="*/ 3032126 h 3886201"/>
                <a:gd name="connsiteX13" fmla="*/ 1229651 w 4485356"/>
                <a:gd name="connsiteY13" fmla="*/ 3260726 h 3886201"/>
                <a:gd name="connsiteX14" fmla="*/ 1915452 w 4485356"/>
                <a:gd name="connsiteY14" fmla="*/ 3641725 h 3886201"/>
                <a:gd name="connsiteX15" fmla="*/ 2517679 w 4485356"/>
                <a:gd name="connsiteY15" fmla="*/ 3617143 h 3886201"/>
                <a:gd name="connsiteX16" fmla="*/ 4201450 w 4485356"/>
                <a:gd name="connsiteY16" fmla="*/ 3886201 h 3886201"/>
                <a:gd name="connsiteX17" fmla="*/ 4353851 w 4485356"/>
                <a:gd name="connsiteY17" fmla="*/ 3276600 h 3886201"/>
                <a:gd name="connsiteX18" fmla="*/ 3287050 w 4485356"/>
                <a:gd name="connsiteY18" fmla="*/ 2514600 h 3886201"/>
                <a:gd name="connsiteX19" fmla="*/ 3591850 w 4485356"/>
                <a:gd name="connsiteY19" fmla="*/ 2057400 h 3886201"/>
                <a:gd name="connsiteX20" fmla="*/ 3210850 w 4485356"/>
                <a:gd name="connsiteY20" fmla="*/ 1752600 h 3886201"/>
                <a:gd name="connsiteX21" fmla="*/ 2525050 w 4485356"/>
                <a:gd name="connsiteY21" fmla="*/ 2362200 h 3886201"/>
                <a:gd name="connsiteX22" fmla="*/ 2067850 w 4485356"/>
                <a:gd name="connsiteY22" fmla="*/ 2133600 h 3886201"/>
                <a:gd name="connsiteX23" fmla="*/ 1763050 w 4485356"/>
                <a:gd name="connsiteY23" fmla="*/ 1676400 h 3886201"/>
                <a:gd name="connsiteX24" fmla="*/ 1686850 w 4485356"/>
                <a:gd name="connsiteY24" fmla="*/ 1371600 h 3886201"/>
                <a:gd name="connsiteX25" fmla="*/ 1610650 w 4485356"/>
                <a:gd name="connsiteY25" fmla="*/ 1143001 h 3886201"/>
                <a:gd name="connsiteX26" fmla="*/ 1610650 w 4485356"/>
                <a:gd name="connsiteY26" fmla="*/ 685800 h 3886201"/>
                <a:gd name="connsiteX27" fmla="*/ 2220250 w 4485356"/>
                <a:gd name="connsiteY27" fmla="*/ 228601 h 3886201"/>
                <a:gd name="connsiteX28" fmla="*/ 2753650 w 4485356"/>
                <a:gd name="connsiteY28" fmla="*/ 0 h 3886201"/>
                <a:gd name="connsiteX29" fmla="*/ 1624938 w 4485356"/>
                <a:gd name="connsiteY29" fmla="*/ 390526 h 3886201"/>
                <a:gd name="connsiteX30" fmla="*/ 1229652 w 4485356"/>
                <a:gd name="connsiteY30" fmla="*/ 517525 h 3886201"/>
                <a:gd name="connsiteX31" fmla="*/ 1077252 w 4485356"/>
                <a:gd name="connsiteY31" fmla="*/ 517526 h 3886201"/>
                <a:gd name="connsiteX32" fmla="*/ 772452 w 4485356"/>
                <a:gd name="connsiteY32" fmla="*/ 517525 h 3886201"/>
                <a:gd name="connsiteX33" fmla="*/ 467652 w 4485356"/>
                <a:gd name="connsiteY33" fmla="*/ 517525 h 3886201"/>
                <a:gd name="connsiteX34" fmla="*/ 143188 w 4485356"/>
                <a:gd name="connsiteY34" fmla="*/ 519982 h 3886201"/>
                <a:gd name="connsiteX35" fmla="*/ 10452 w 4485356"/>
                <a:gd name="connsiteY35" fmla="*/ 517525 h 3886201"/>
                <a:gd name="connsiteX36" fmla="*/ 10452 w 4485356"/>
                <a:gd name="connsiteY36" fmla="*/ 517525 h 3886201"/>
                <a:gd name="connsiteX0" fmla="*/ 10452 w 4485356"/>
                <a:gd name="connsiteY0" fmla="*/ 1127124 h 4495800"/>
                <a:gd name="connsiteX1" fmla="*/ 10452 w 4485356"/>
                <a:gd name="connsiteY1" fmla="*/ 1203324 h 4495800"/>
                <a:gd name="connsiteX2" fmla="*/ 10452 w 4485356"/>
                <a:gd name="connsiteY2" fmla="*/ 1431924 h 4495800"/>
                <a:gd name="connsiteX3" fmla="*/ 10452 w 4485356"/>
                <a:gd name="connsiteY3" fmla="*/ 1584324 h 4495800"/>
                <a:gd name="connsiteX4" fmla="*/ 25201 w 4485356"/>
                <a:gd name="connsiteY4" fmla="*/ 1763762 h 4495800"/>
                <a:gd name="connsiteX5" fmla="*/ 39950 w 4485356"/>
                <a:gd name="connsiteY5" fmla="*/ 1837504 h 4495800"/>
                <a:gd name="connsiteX6" fmla="*/ 202182 w 4485356"/>
                <a:gd name="connsiteY6" fmla="*/ 2206213 h 4495800"/>
                <a:gd name="connsiteX7" fmla="*/ 275924 w 4485356"/>
                <a:gd name="connsiteY7" fmla="*/ 2368446 h 4495800"/>
                <a:gd name="connsiteX8" fmla="*/ 467653 w 4485356"/>
                <a:gd name="connsiteY8" fmla="*/ 2722407 h 4495800"/>
                <a:gd name="connsiteX9" fmla="*/ 600388 w 4485356"/>
                <a:gd name="connsiteY9" fmla="*/ 2928884 h 4495800"/>
                <a:gd name="connsiteX10" fmla="*/ 747872 w 4485356"/>
                <a:gd name="connsiteY10" fmla="*/ 3179607 h 4495800"/>
                <a:gd name="connsiteX11" fmla="*/ 954350 w 4485356"/>
                <a:gd name="connsiteY11" fmla="*/ 3430329 h 4495800"/>
                <a:gd name="connsiteX12" fmla="*/ 1077251 w 4485356"/>
                <a:gd name="connsiteY12" fmla="*/ 3641725 h 4495800"/>
                <a:gd name="connsiteX13" fmla="*/ 1229651 w 4485356"/>
                <a:gd name="connsiteY13" fmla="*/ 3870325 h 4495800"/>
                <a:gd name="connsiteX14" fmla="*/ 1915452 w 4485356"/>
                <a:gd name="connsiteY14" fmla="*/ 4251324 h 4495800"/>
                <a:gd name="connsiteX15" fmla="*/ 2517679 w 4485356"/>
                <a:gd name="connsiteY15" fmla="*/ 4226742 h 4495800"/>
                <a:gd name="connsiteX16" fmla="*/ 4201450 w 4485356"/>
                <a:gd name="connsiteY16" fmla="*/ 4495800 h 4495800"/>
                <a:gd name="connsiteX17" fmla="*/ 4353851 w 4485356"/>
                <a:gd name="connsiteY17" fmla="*/ 3886199 h 4495800"/>
                <a:gd name="connsiteX18" fmla="*/ 3287050 w 4485356"/>
                <a:gd name="connsiteY18" fmla="*/ 3124199 h 4495800"/>
                <a:gd name="connsiteX19" fmla="*/ 3591850 w 4485356"/>
                <a:gd name="connsiteY19" fmla="*/ 2666999 h 4495800"/>
                <a:gd name="connsiteX20" fmla="*/ 3210850 w 4485356"/>
                <a:gd name="connsiteY20" fmla="*/ 2362199 h 4495800"/>
                <a:gd name="connsiteX21" fmla="*/ 2525050 w 4485356"/>
                <a:gd name="connsiteY21" fmla="*/ 2971799 h 4495800"/>
                <a:gd name="connsiteX22" fmla="*/ 2067850 w 4485356"/>
                <a:gd name="connsiteY22" fmla="*/ 2743199 h 4495800"/>
                <a:gd name="connsiteX23" fmla="*/ 1763050 w 4485356"/>
                <a:gd name="connsiteY23" fmla="*/ 2285999 h 4495800"/>
                <a:gd name="connsiteX24" fmla="*/ 1686850 w 4485356"/>
                <a:gd name="connsiteY24" fmla="*/ 1981199 h 4495800"/>
                <a:gd name="connsiteX25" fmla="*/ 1610650 w 4485356"/>
                <a:gd name="connsiteY25" fmla="*/ 1752600 h 4495800"/>
                <a:gd name="connsiteX26" fmla="*/ 1610650 w 4485356"/>
                <a:gd name="connsiteY26" fmla="*/ 1295399 h 4495800"/>
                <a:gd name="connsiteX27" fmla="*/ 2220250 w 4485356"/>
                <a:gd name="connsiteY27" fmla="*/ 838200 h 4495800"/>
                <a:gd name="connsiteX28" fmla="*/ 2753650 w 4485356"/>
                <a:gd name="connsiteY28" fmla="*/ 609599 h 4495800"/>
                <a:gd name="connsiteX29" fmla="*/ 2753650 w 4485356"/>
                <a:gd name="connsiteY29" fmla="*/ 0 h 4495800"/>
                <a:gd name="connsiteX30" fmla="*/ 1229652 w 4485356"/>
                <a:gd name="connsiteY30" fmla="*/ 1127124 h 4495800"/>
                <a:gd name="connsiteX31" fmla="*/ 1077252 w 4485356"/>
                <a:gd name="connsiteY31" fmla="*/ 1127125 h 4495800"/>
                <a:gd name="connsiteX32" fmla="*/ 772452 w 4485356"/>
                <a:gd name="connsiteY32" fmla="*/ 1127124 h 4495800"/>
                <a:gd name="connsiteX33" fmla="*/ 467652 w 4485356"/>
                <a:gd name="connsiteY33" fmla="*/ 1127124 h 4495800"/>
                <a:gd name="connsiteX34" fmla="*/ 143188 w 4485356"/>
                <a:gd name="connsiteY34" fmla="*/ 1129581 h 4495800"/>
                <a:gd name="connsiteX35" fmla="*/ 10452 w 4485356"/>
                <a:gd name="connsiteY35" fmla="*/ 1127124 h 4495800"/>
                <a:gd name="connsiteX36" fmla="*/ 10452 w 4485356"/>
                <a:gd name="connsiteY36" fmla="*/ 1127124 h 4495800"/>
                <a:gd name="connsiteX0" fmla="*/ 10452 w 4485356"/>
                <a:gd name="connsiteY0" fmla="*/ 1127124 h 4495800"/>
                <a:gd name="connsiteX1" fmla="*/ 10452 w 4485356"/>
                <a:gd name="connsiteY1" fmla="*/ 1203324 h 4495800"/>
                <a:gd name="connsiteX2" fmla="*/ 10452 w 4485356"/>
                <a:gd name="connsiteY2" fmla="*/ 1431924 h 4495800"/>
                <a:gd name="connsiteX3" fmla="*/ 10452 w 4485356"/>
                <a:gd name="connsiteY3" fmla="*/ 1584324 h 4495800"/>
                <a:gd name="connsiteX4" fmla="*/ 25201 w 4485356"/>
                <a:gd name="connsiteY4" fmla="*/ 1763762 h 4495800"/>
                <a:gd name="connsiteX5" fmla="*/ 39950 w 4485356"/>
                <a:gd name="connsiteY5" fmla="*/ 1837504 h 4495800"/>
                <a:gd name="connsiteX6" fmla="*/ 202182 w 4485356"/>
                <a:gd name="connsiteY6" fmla="*/ 2206213 h 4495800"/>
                <a:gd name="connsiteX7" fmla="*/ 275924 w 4485356"/>
                <a:gd name="connsiteY7" fmla="*/ 2368446 h 4495800"/>
                <a:gd name="connsiteX8" fmla="*/ 467653 w 4485356"/>
                <a:gd name="connsiteY8" fmla="*/ 2722407 h 4495800"/>
                <a:gd name="connsiteX9" fmla="*/ 600388 w 4485356"/>
                <a:gd name="connsiteY9" fmla="*/ 2928884 h 4495800"/>
                <a:gd name="connsiteX10" fmla="*/ 747872 w 4485356"/>
                <a:gd name="connsiteY10" fmla="*/ 3179607 h 4495800"/>
                <a:gd name="connsiteX11" fmla="*/ 954350 w 4485356"/>
                <a:gd name="connsiteY11" fmla="*/ 3430329 h 4495800"/>
                <a:gd name="connsiteX12" fmla="*/ 1077251 w 4485356"/>
                <a:gd name="connsiteY12" fmla="*/ 3641725 h 4495800"/>
                <a:gd name="connsiteX13" fmla="*/ 1229651 w 4485356"/>
                <a:gd name="connsiteY13" fmla="*/ 3870325 h 4495800"/>
                <a:gd name="connsiteX14" fmla="*/ 1915452 w 4485356"/>
                <a:gd name="connsiteY14" fmla="*/ 4251324 h 4495800"/>
                <a:gd name="connsiteX15" fmla="*/ 2517679 w 4485356"/>
                <a:gd name="connsiteY15" fmla="*/ 4226742 h 4495800"/>
                <a:gd name="connsiteX16" fmla="*/ 4201450 w 4485356"/>
                <a:gd name="connsiteY16" fmla="*/ 4495800 h 4495800"/>
                <a:gd name="connsiteX17" fmla="*/ 4353851 w 4485356"/>
                <a:gd name="connsiteY17" fmla="*/ 3886199 h 4495800"/>
                <a:gd name="connsiteX18" fmla="*/ 3287050 w 4485356"/>
                <a:gd name="connsiteY18" fmla="*/ 3124199 h 4495800"/>
                <a:gd name="connsiteX19" fmla="*/ 3591850 w 4485356"/>
                <a:gd name="connsiteY19" fmla="*/ 2666999 h 4495800"/>
                <a:gd name="connsiteX20" fmla="*/ 3210850 w 4485356"/>
                <a:gd name="connsiteY20" fmla="*/ 2362199 h 4495800"/>
                <a:gd name="connsiteX21" fmla="*/ 2525050 w 4485356"/>
                <a:gd name="connsiteY21" fmla="*/ 2971799 h 4495800"/>
                <a:gd name="connsiteX22" fmla="*/ 2067850 w 4485356"/>
                <a:gd name="connsiteY22" fmla="*/ 2743199 h 4495800"/>
                <a:gd name="connsiteX23" fmla="*/ 1763050 w 4485356"/>
                <a:gd name="connsiteY23" fmla="*/ 2285999 h 4495800"/>
                <a:gd name="connsiteX24" fmla="*/ 1686850 w 4485356"/>
                <a:gd name="connsiteY24" fmla="*/ 1981199 h 4495800"/>
                <a:gd name="connsiteX25" fmla="*/ 1610650 w 4485356"/>
                <a:gd name="connsiteY25" fmla="*/ 1752600 h 4495800"/>
                <a:gd name="connsiteX26" fmla="*/ 1610650 w 4485356"/>
                <a:gd name="connsiteY26" fmla="*/ 1295399 h 4495800"/>
                <a:gd name="connsiteX27" fmla="*/ 2220250 w 4485356"/>
                <a:gd name="connsiteY27" fmla="*/ 838200 h 4495800"/>
                <a:gd name="connsiteX28" fmla="*/ 2829850 w 4485356"/>
                <a:gd name="connsiteY28" fmla="*/ 533400 h 4495800"/>
                <a:gd name="connsiteX29" fmla="*/ 2753650 w 4485356"/>
                <a:gd name="connsiteY29" fmla="*/ 0 h 4495800"/>
                <a:gd name="connsiteX30" fmla="*/ 1229652 w 4485356"/>
                <a:gd name="connsiteY30" fmla="*/ 1127124 h 4495800"/>
                <a:gd name="connsiteX31" fmla="*/ 1077252 w 4485356"/>
                <a:gd name="connsiteY31" fmla="*/ 1127125 h 4495800"/>
                <a:gd name="connsiteX32" fmla="*/ 772452 w 4485356"/>
                <a:gd name="connsiteY32" fmla="*/ 1127124 h 4495800"/>
                <a:gd name="connsiteX33" fmla="*/ 467652 w 4485356"/>
                <a:gd name="connsiteY33" fmla="*/ 1127124 h 4495800"/>
                <a:gd name="connsiteX34" fmla="*/ 143188 w 4485356"/>
                <a:gd name="connsiteY34" fmla="*/ 1129581 h 4495800"/>
                <a:gd name="connsiteX35" fmla="*/ 10452 w 4485356"/>
                <a:gd name="connsiteY35" fmla="*/ 1127124 h 4495800"/>
                <a:gd name="connsiteX36" fmla="*/ 10452 w 4485356"/>
                <a:gd name="connsiteY36" fmla="*/ 1127124 h 4495800"/>
                <a:gd name="connsiteX0" fmla="*/ 10452 w 4485356"/>
                <a:gd name="connsiteY0" fmla="*/ 1127124 h 4495800"/>
                <a:gd name="connsiteX1" fmla="*/ 10452 w 4485356"/>
                <a:gd name="connsiteY1" fmla="*/ 1203324 h 4495800"/>
                <a:gd name="connsiteX2" fmla="*/ 10452 w 4485356"/>
                <a:gd name="connsiteY2" fmla="*/ 1431924 h 4495800"/>
                <a:gd name="connsiteX3" fmla="*/ 10452 w 4485356"/>
                <a:gd name="connsiteY3" fmla="*/ 1584324 h 4495800"/>
                <a:gd name="connsiteX4" fmla="*/ 25201 w 4485356"/>
                <a:gd name="connsiteY4" fmla="*/ 1763762 h 4495800"/>
                <a:gd name="connsiteX5" fmla="*/ 39950 w 4485356"/>
                <a:gd name="connsiteY5" fmla="*/ 1837504 h 4495800"/>
                <a:gd name="connsiteX6" fmla="*/ 202182 w 4485356"/>
                <a:gd name="connsiteY6" fmla="*/ 2206213 h 4495800"/>
                <a:gd name="connsiteX7" fmla="*/ 275924 w 4485356"/>
                <a:gd name="connsiteY7" fmla="*/ 2368446 h 4495800"/>
                <a:gd name="connsiteX8" fmla="*/ 467653 w 4485356"/>
                <a:gd name="connsiteY8" fmla="*/ 2722407 h 4495800"/>
                <a:gd name="connsiteX9" fmla="*/ 600388 w 4485356"/>
                <a:gd name="connsiteY9" fmla="*/ 2928884 h 4495800"/>
                <a:gd name="connsiteX10" fmla="*/ 747872 w 4485356"/>
                <a:gd name="connsiteY10" fmla="*/ 3179607 h 4495800"/>
                <a:gd name="connsiteX11" fmla="*/ 954350 w 4485356"/>
                <a:gd name="connsiteY11" fmla="*/ 3430329 h 4495800"/>
                <a:gd name="connsiteX12" fmla="*/ 1077251 w 4485356"/>
                <a:gd name="connsiteY12" fmla="*/ 3641725 h 4495800"/>
                <a:gd name="connsiteX13" fmla="*/ 1229651 w 4485356"/>
                <a:gd name="connsiteY13" fmla="*/ 3870325 h 4495800"/>
                <a:gd name="connsiteX14" fmla="*/ 1915452 w 4485356"/>
                <a:gd name="connsiteY14" fmla="*/ 4251324 h 4495800"/>
                <a:gd name="connsiteX15" fmla="*/ 2517679 w 4485356"/>
                <a:gd name="connsiteY15" fmla="*/ 4226742 h 4495800"/>
                <a:gd name="connsiteX16" fmla="*/ 4201450 w 4485356"/>
                <a:gd name="connsiteY16" fmla="*/ 4495800 h 4495800"/>
                <a:gd name="connsiteX17" fmla="*/ 4353851 w 4485356"/>
                <a:gd name="connsiteY17" fmla="*/ 3886199 h 4495800"/>
                <a:gd name="connsiteX18" fmla="*/ 3287050 w 4485356"/>
                <a:gd name="connsiteY18" fmla="*/ 3124199 h 4495800"/>
                <a:gd name="connsiteX19" fmla="*/ 3591850 w 4485356"/>
                <a:gd name="connsiteY19" fmla="*/ 2666999 h 4495800"/>
                <a:gd name="connsiteX20" fmla="*/ 3210850 w 4485356"/>
                <a:gd name="connsiteY20" fmla="*/ 2362199 h 4495800"/>
                <a:gd name="connsiteX21" fmla="*/ 2525050 w 4485356"/>
                <a:gd name="connsiteY21" fmla="*/ 2971799 h 4495800"/>
                <a:gd name="connsiteX22" fmla="*/ 2067850 w 4485356"/>
                <a:gd name="connsiteY22" fmla="*/ 2743199 h 4495800"/>
                <a:gd name="connsiteX23" fmla="*/ 1763050 w 4485356"/>
                <a:gd name="connsiteY23" fmla="*/ 2285999 h 4495800"/>
                <a:gd name="connsiteX24" fmla="*/ 1686850 w 4485356"/>
                <a:gd name="connsiteY24" fmla="*/ 1981199 h 4495800"/>
                <a:gd name="connsiteX25" fmla="*/ 1610650 w 4485356"/>
                <a:gd name="connsiteY25" fmla="*/ 1752600 h 4495800"/>
                <a:gd name="connsiteX26" fmla="*/ 1610650 w 4485356"/>
                <a:gd name="connsiteY26" fmla="*/ 1295399 h 4495800"/>
                <a:gd name="connsiteX27" fmla="*/ 2220250 w 4485356"/>
                <a:gd name="connsiteY27" fmla="*/ 838200 h 4495800"/>
                <a:gd name="connsiteX28" fmla="*/ 2829850 w 4485356"/>
                <a:gd name="connsiteY28" fmla="*/ 533400 h 4495800"/>
                <a:gd name="connsiteX29" fmla="*/ 2753650 w 4485356"/>
                <a:gd name="connsiteY29" fmla="*/ 0 h 4495800"/>
                <a:gd name="connsiteX30" fmla="*/ 1229652 w 4485356"/>
                <a:gd name="connsiteY30" fmla="*/ 1127124 h 4495800"/>
                <a:gd name="connsiteX31" fmla="*/ 1077252 w 4485356"/>
                <a:gd name="connsiteY31" fmla="*/ 1127125 h 4495800"/>
                <a:gd name="connsiteX32" fmla="*/ 772452 w 4485356"/>
                <a:gd name="connsiteY32" fmla="*/ 1127124 h 4495800"/>
                <a:gd name="connsiteX33" fmla="*/ 467652 w 4485356"/>
                <a:gd name="connsiteY33" fmla="*/ 1127124 h 4495800"/>
                <a:gd name="connsiteX34" fmla="*/ 143188 w 4485356"/>
                <a:gd name="connsiteY34" fmla="*/ 1129581 h 4495800"/>
                <a:gd name="connsiteX35" fmla="*/ 10452 w 4485356"/>
                <a:gd name="connsiteY35" fmla="*/ 1127124 h 4495800"/>
                <a:gd name="connsiteX36" fmla="*/ 10452 w 4485356"/>
                <a:gd name="connsiteY36" fmla="*/ 1127124 h 4495800"/>
                <a:gd name="connsiteX0" fmla="*/ 10452 w 4485356"/>
                <a:gd name="connsiteY0" fmla="*/ 1127124 h 4495800"/>
                <a:gd name="connsiteX1" fmla="*/ 10452 w 4485356"/>
                <a:gd name="connsiteY1" fmla="*/ 1203324 h 4495800"/>
                <a:gd name="connsiteX2" fmla="*/ 10452 w 4485356"/>
                <a:gd name="connsiteY2" fmla="*/ 1431924 h 4495800"/>
                <a:gd name="connsiteX3" fmla="*/ 10452 w 4485356"/>
                <a:gd name="connsiteY3" fmla="*/ 1584324 h 4495800"/>
                <a:gd name="connsiteX4" fmla="*/ 25201 w 4485356"/>
                <a:gd name="connsiteY4" fmla="*/ 1763762 h 4495800"/>
                <a:gd name="connsiteX5" fmla="*/ 39950 w 4485356"/>
                <a:gd name="connsiteY5" fmla="*/ 1837504 h 4495800"/>
                <a:gd name="connsiteX6" fmla="*/ 202182 w 4485356"/>
                <a:gd name="connsiteY6" fmla="*/ 2206213 h 4495800"/>
                <a:gd name="connsiteX7" fmla="*/ 275924 w 4485356"/>
                <a:gd name="connsiteY7" fmla="*/ 2368446 h 4495800"/>
                <a:gd name="connsiteX8" fmla="*/ 467653 w 4485356"/>
                <a:gd name="connsiteY8" fmla="*/ 2722407 h 4495800"/>
                <a:gd name="connsiteX9" fmla="*/ 600388 w 4485356"/>
                <a:gd name="connsiteY9" fmla="*/ 2928884 h 4495800"/>
                <a:gd name="connsiteX10" fmla="*/ 747872 w 4485356"/>
                <a:gd name="connsiteY10" fmla="*/ 3179607 h 4495800"/>
                <a:gd name="connsiteX11" fmla="*/ 954350 w 4485356"/>
                <a:gd name="connsiteY11" fmla="*/ 3430329 h 4495800"/>
                <a:gd name="connsiteX12" fmla="*/ 1077251 w 4485356"/>
                <a:gd name="connsiteY12" fmla="*/ 3641725 h 4495800"/>
                <a:gd name="connsiteX13" fmla="*/ 1229651 w 4485356"/>
                <a:gd name="connsiteY13" fmla="*/ 3870325 h 4495800"/>
                <a:gd name="connsiteX14" fmla="*/ 1915452 w 4485356"/>
                <a:gd name="connsiteY14" fmla="*/ 4251324 h 4495800"/>
                <a:gd name="connsiteX15" fmla="*/ 2517679 w 4485356"/>
                <a:gd name="connsiteY15" fmla="*/ 4226742 h 4495800"/>
                <a:gd name="connsiteX16" fmla="*/ 4201450 w 4485356"/>
                <a:gd name="connsiteY16" fmla="*/ 4495800 h 4495800"/>
                <a:gd name="connsiteX17" fmla="*/ 4353851 w 4485356"/>
                <a:gd name="connsiteY17" fmla="*/ 3886199 h 4495800"/>
                <a:gd name="connsiteX18" fmla="*/ 3287050 w 4485356"/>
                <a:gd name="connsiteY18" fmla="*/ 3124199 h 4495800"/>
                <a:gd name="connsiteX19" fmla="*/ 3591850 w 4485356"/>
                <a:gd name="connsiteY19" fmla="*/ 2666999 h 4495800"/>
                <a:gd name="connsiteX20" fmla="*/ 3210850 w 4485356"/>
                <a:gd name="connsiteY20" fmla="*/ 2362199 h 4495800"/>
                <a:gd name="connsiteX21" fmla="*/ 2525050 w 4485356"/>
                <a:gd name="connsiteY21" fmla="*/ 2971799 h 4495800"/>
                <a:gd name="connsiteX22" fmla="*/ 2067850 w 4485356"/>
                <a:gd name="connsiteY22" fmla="*/ 2743199 h 4495800"/>
                <a:gd name="connsiteX23" fmla="*/ 1763050 w 4485356"/>
                <a:gd name="connsiteY23" fmla="*/ 2285999 h 4495800"/>
                <a:gd name="connsiteX24" fmla="*/ 1686850 w 4485356"/>
                <a:gd name="connsiteY24" fmla="*/ 1981199 h 4495800"/>
                <a:gd name="connsiteX25" fmla="*/ 1610650 w 4485356"/>
                <a:gd name="connsiteY25" fmla="*/ 1752600 h 4495800"/>
                <a:gd name="connsiteX26" fmla="*/ 1610650 w 4485356"/>
                <a:gd name="connsiteY26" fmla="*/ 1295399 h 4495800"/>
                <a:gd name="connsiteX27" fmla="*/ 2220250 w 4485356"/>
                <a:gd name="connsiteY27" fmla="*/ 838200 h 4495800"/>
                <a:gd name="connsiteX28" fmla="*/ 2829850 w 4485356"/>
                <a:gd name="connsiteY28" fmla="*/ 533400 h 4495800"/>
                <a:gd name="connsiteX29" fmla="*/ 2753650 w 4485356"/>
                <a:gd name="connsiteY29" fmla="*/ 0 h 4495800"/>
                <a:gd name="connsiteX30" fmla="*/ 1229652 w 4485356"/>
                <a:gd name="connsiteY30" fmla="*/ 1127124 h 4495800"/>
                <a:gd name="connsiteX31" fmla="*/ 1077252 w 4485356"/>
                <a:gd name="connsiteY31" fmla="*/ 1127125 h 4495800"/>
                <a:gd name="connsiteX32" fmla="*/ 772452 w 4485356"/>
                <a:gd name="connsiteY32" fmla="*/ 1127124 h 4495800"/>
                <a:gd name="connsiteX33" fmla="*/ 467652 w 4485356"/>
                <a:gd name="connsiteY33" fmla="*/ 1127124 h 4495800"/>
                <a:gd name="connsiteX34" fmla="*/ 143188 w 4485356"/>
                <a:gd name="connsiteY34" fmla="*/ 1129581 h 4495800"/>
                <a:gd name="connsiteX35" fmla="*/ 10452 w 4485356"/>
                <a:gd name="connsiteY35" fmla="*/ 1127124 h 4495800"/>
                <a:gd name="connsiteX36" fmla="*/ 10452 w 4485356"/>
                <a:gd name="connsiteY36" fmla="*/ 1127124 h 4495800"/>
                <a:gd name="connsiteX0" fmla="*/ 10452 w 4485356"/>
                <a:gd name="connsiteY0" fmla="*/ 1127124 h 4495800"/>
                <a:gd name="connsiteX1" fmla="*/ 10452 w 4485356"/>
                <a:gd name="connsiteY1" fmla="*/ 1203324 h 4495800"/>
                <a:gd name="connsiteX2" fmla="*/ 10452 w 4485356"/>
                <a:gd name="connsiteY2" fmla="*/ 1431924 h 4495800"/>
                <a:gd name="connsiteX3" fmla="*/ 10452 w 4485356"/>
                <a:gd name="connsiteY3" fmla="*/ 1584324 h 4495800"/>
                <a:gd name="connsiteX4" fmla="*/ 25201 w 4485356"/>
                <a:gd name="connsiteY4" fmla="*/ 1763762 h 4495800"/>
                <a:gd name="connsiteX5" fmla="*/ 39950 w 4485356"/>
                <a:gd name="connsiteY5" fmla="*/ 1837504 h 4495800"/>
                <a:gd name="connsiteX6" fmla="*/ 202182 w 4485356"/>
                <a:gd name="connsiteY6" fmla="*/ 2206213 h 4495800"/>
                <a:gd name="connsiteX7" fmla="*/ 275924 w 4485356"/>
                <a:gd name="connsiteY7" fmla="*/ 2368446 h 4495800"/>
                <a:gd name="connsiteX8" fmla="*/ 467653 w 4485356"/>
                <a:gd name="connsiteY8" fmla="*/ 2722407 h 4495800"/>
                <a:gd name="connsiteX9" fmla="*/ 600388 w 4485356"/>
                <a:gd name="connsiteY9" fmla="*/ 2928884 h 4495800"/>
                <a:gd name="connsiteX10" fmla="*/ 747872 w 4485356"/>
                <a:gd name="connsiteY10" fmla="*/ 3179607 h 4495800"/>
                <a:gd name="connsiteX11" fmla="*/ 954350 w 4485356"/>
                <a:gd name="connsiteY11" fmla="*/ 3430329 h 4495800"/>
                <a:gd name="connsiteX12" fmla="*/ 1077251 w 4485356"/>
                <a:gd name="connsiteY12" fmla="*/ 3641725 h 4495800"/>
                <a:gd name="connsiteX13" fmla="*/ 1229651 w 4485356"/>
                <a:gd name="connsiteY13" fmla="*/ 3870325 h 4495800"/>
                <a:gd name="connsiteX14" fmla="*/ 1915452 w 4485356"/>
                <a:gd name="connsiteY14" fmla="*/ 4251324 h 4495800"/>
                <a:gd name="connsiteX15" fmla="*/ 2517679 w 4485356"/>
                <a:gd name="connsiteY15" fmla="*/ 4226742 h 4495800"/>
                <a:gd name="connsiteX16" fmla="*/ 4201450 w 4485356"/>
                <a:gd name="connsiteY16" fmla="*/ 4495800 h 4495800"/>
                <a:gd name="connsiteX17" fmla="*/ 4353851 w 4485356"/>
                <a:gd name="connsiteY17" fmla="*/ 3886199 h 4495800"/>
                <a:gd name="connsiteX18" fmla="*/ 3287050 w 4485356"/>
                <a:gd name="connsiteY18" fmla="*/ 3124199 h 4495800"/>
                <a:gd name="connsiteX19" fmla="*/ 3591850 w 4485356"/>
                <a:gd name="connsiteY19" fmla="*/ 2666999 h 4495800"/>
                <a:gd name="connsiteX20" fmla="*/ 3210850 w 4485356"/>
                <a:gd name="connsiteY20" fmla="*/ 2362199 h 4495800"/>
                <a:gd name="connsiteX21" fmla="*/ 2525050 w 4485356"/>
                <a:gd name="connsiteY21" fmla="*/ 2971799 h 4495800"/>
                <a:gd name="connsiteX22" fmla="*/ 2067850 w 4485356"/>
                <a:gd name="connsiteY22" fmla="*/ 2743199 h 4495800"/>
                <a:gd name="connsiteX23" fmla="*/ 1763050 w 4485356"/>
                <a:gd name="connsiteY23" fmla="*/ 2285999 h 4495800"/>
                <a:gd name="connsiteX24" fmla="*/ 1686850 w 4485356"/>
                <a:gd name="connsiteY24" fmla="*/ 1981199 h 4495800"/>
                <a:gd name="connsiteX25" fmla="*/ 1610650 w 4485356"/>
                <a:gd name="connsiteY25" fmla="*/ 1752600 h 4495800"/>
                <a:gd name="connsiteX26" fmla="*/ 1610650 w 4485356"/>
                <a:gd name="connsiteY26" fmla="*/ 1295399 h 4495800"/>
                <a:gd name="connsiteX27" fmla="*/ 2220250 w 4485356"/>
                <a:gd name="connsiteY27" fmla="*/ 838200 h 4495800"/>
                <a:gd name="connsiteX28" fmla="*/ 2829850 w 4485356"/>
                <a:gd name="connsiteY28" fmla="*/ 533400 h 4495800"/>
                <a:gd name="connsiteX29" fmla="*/ 2753650 w 4485356"/>
                <a:gd name="connsiteY29" fmla="*/ 0 h 4495800"/>
                <a:gd name="connsiteX30" fmla="*/ 1229652 w 4485356"/>
                <a:gd name="connsiteY30" fmla="*/ 1127124 h 4495800"/>
                <a:gd name="connsiteX31" fmla="*/ 1077252 w 4485356"/>
                <a:gd name="connsiteY31" fmla="*/ 1127125 h 4495800"/>
                <a:gd name="connsiteX32" fmla="*/ 772452 w 4485356"/>
                <a:gd name="connsiteY32" fmla="*/ 1127124 h 4495800"/>
                <a:gd name="connsiteX33" fmla="*/ 467652 w 4485356"/>
                <a:gd name="connsiteY33" fmla="*/ 1127124 h 4495800"/>
                <a:gd name="connsiteX34" fmla="*/ 143188 w 4485356"/>
                <a:gd name="connsiteY34" fmla="*/ 1129581 h 4495800"/>
                <a:gd name="connsiteX35" fmla="*/ 10452 w 4485356"/>
                <a:gd name="connsiteY35" fmla="*/ 1127124 h 4495800"/>
                <a:gd name="connsiteX36" fmla="*/ 10452 w 4485356"/>
                <a:gd name="connsiteY36" fmla="*/ 1127124 h 4495800"/>
                <a:gd name="connsiteX0" fmla="*/ 10452 w 4485356"/>
                <a:gd name="connsiteY0" fmla="*/ 1127124 h 4495800"/>
                <a:gd name="connsiteX1" fmla="*/ 10452 w 4485356"/>
                <a:gd name="connsiteY1" fmla="*/ 1203324 h 4495800"/>
                <a:gd name="connsiteX2" fmla="*/ 10452 w 4485356"/>
                <a:gd name="connsiteY2" fmla="*/ 1431924 h 4495800"/>
                <a:gd name="connsiteX3" fmla="*/ 10452 w 4485356"/>
                <a:gd name="connsiteY3" fmla="*/ 1584324 h 4495800"/>
                <a:gd name="connsiteX4" fmla="*/ 25201 w 4485356"/>
                <a:gd name="connsiteY4" fmla="*/ 1763762 h 4495800"/>
                <a:gd name="connsiteX5" fmla="*/ 39950 w 4485356"/>
                <a:gd name="connsiteY5" fmla="*/ 1837504 h 4495800"/>
                <a:gd name="connsiteX6" fmla="*/ 202182 w 4485356"/>
                <a:gd name="connsiteY6" fmla="*/ 2206213 h 4495800"/>
                <a:gd name="connsiteX7" fmla="*/ 275924 w 4485356"/>
                <a:gd name="connsiteY7" fmla="*/ 2368446 h 4495800"/>
                <a:gd name="connsiteX8" fmla="*/ 467653 w 4485356"/>
                <a:gd name="connsiteY8" fmla="*/ 2722407 h 4495800"/>
                <a:gd name="connsiteX9" fmla="*/ 600388 w 4485356"/>
                <a:gd name="connsiteY9" fmla="*/ 2928884 h 4495800"/>
                <a:gd name="connsiteX10" fmla="*/ 747872 w 4485356"/>
                <a:gd name="connsiteY10" fmla="*/ 3179607 h 4495800"/>
                <a:gd name="connsiteX11" fmla="*/ 954350 w 4485356"/>
                <a:gd name="connsiteY11" fmla="*/ 3430329 h 4495800"/>
                <a:gd name="connsiteX12" fmla="*/ 1077251 w 4485356"/>
                <a:gd name="connsiteY12" fmla="*/ 3641725 h 4495800"/>
                <a:gd name="connsiteX13" fmla="*/ 1229651 w 4485356"/>
                <a:gd name="connsiteY13" fmla="*/ 3870325 h 4495800"/>
                <a:gd name="connsiteX14" fmla="*/ 1915452 w 4485356"/>
                <a:gd name="connsiteY14" fmla="*/ 4251324 h 4495800"/>
                <a:gd name="connsiteX15" fmla="*/ 2517679 w 4485356"/>
                <a:gd name="connsiteY15" fmla="*/ 4226742 h 4495800"/>
                <a:gd name="connsiteX16" fmla="*/ 4201450 w 4485356"/>
                <a:gd name="connsiteY16" fmla="*/ 4495800 h 4495800"/>
                <a:gd name="connsiteX17" fmla="*/ 4353851 w 4485356"/>
                <a:gd name="connsiteY17" fmla="*/ 3886199 h 4495800"/>
                <a:gd name="connsiteX18" fmla="*/ 3287050 w 4485356"/>
                <a:gd name="connsiteY18" fmla="*/ 3124199 h 4495800"/>
                <a:gd name="connsiteX19" fmla="*/ 3591850 w 4485356"/>
                <a:gd name="connsiteY19" fmla="*/ 2666999 h 4495800"/>
                <a:gd name="connsiteX20" fmla="*/ 3210850 w 4485356"/>
                <a:gd name="connsiteY20" fmla="*/ 2362199 h 4495800"/>
                <a:gd name="connsiteX21" fmla="*/ 2525050 w 4485356"/>
                <a:gd name="connsiteY21" fmla="*/ 2971799 h 4495800"/>
                <a:gd name="connsiteX22" fmla="*/ 2067850 w 4485356"/>
                <a:gd name="connsiteY22" fmla="*/ 2743199 h 4495800"/>
                <a:gd name="connsiteX23" fmla="*/ 1763050 w 4485356"/>
                <a:gd name="connsiteY23" fmla="*/ 2285999 h 4495800"/>
                <a:gd name="connsiteX24" fmla="*/ 1686850 w 4485356"/>
                <a:gd name="connsiteY24" fmla="*/ 1981199 h 4495800"/>
                <a:gd name="connsiteX25" fmla="*/ 1610650 w 4485356"/>
                <a:gd name="connsiteY25" fmla="*/ 1752600 h 4495800"/>
                <a:gd name="connsiteX26" fmla="*/ 1610650 w 4485356"/>
                <a:gd name="connsiteY26" fmla="*/ 1295399 h 4495800"/>
                <a:gd name="connsiteX27" fmla="*/ 2220250 w 4485356"/>
                <a:gd name="connsiteY27" fmla="*/ 838200 h 4495800"/>
                <a:gd name="connsiteX28" fmla="*/ 2829850 w 4485356"/>
                <a:gd name="connsiteY28" fmla="*/ 533400 h 4495800"/>
                <a:gd name="connsiteX29" fmla="*/ 2753650 w 4485356"/>
                <a:gd name="connsiteY29" fmla="*/ 0 h 4495800"/>
                <a:gd name="connsiteX30" fmla="*/ 1229652 w 4485356"/>
                <a:gd name="connsiteY30" fmla="*/ 1127124 h 4495800"/>
                <a:gd name="connsiteX31" fmla="*/ 1077252 w 4485356"/>
                <a:gd name="connsiteY31" fmla="*/ 1127125 h 4495800"/>
                <a:gd name="connsiteX32" fmla="*/ 772452 w 4485356"/>
                <a:gd name="connsiteY32" fmla="*/ 1127124 h 4495800"/>
                <a:gd name="connsiteX33" fmla="*/ 467652 w 4485356"/>
                <a:gd name="connsiteY33" fmla="*/ 1127124 h 4495800"/>
                <a:gd name="connsiteX34" fmla="*/ 143188 w 4485356"/>
                <a:gd name="connsiteY34" fmla="*/ 1129581 h 4495800"/>
                <a:gd name="connsiteX35" fmla="*/ 10452 w 4485356"/>
                <a:gd name="connsiteY35" fmla="*/ 1127124 h 4495800"/>
                <a:gd name="connsiteX36" fmla="*/ 10452 w 4485356"/>
                <a:gd name="connsiteY36" fmla="*/ 1127124 h 4495800"/>
                <a:gd name="connsiteX0" fmla="*/ 10452 w 4485356"/>
                <a:gd name="connsiteY0" fmla="*/ 1127124 h 4495800"/>
                <a:gd name="connsiteX1" fmla="*/ 10452 w 4485356"/>
                <a:gd name="connsiteY1" fmla="*/ 1203324 h 4495800"/>
                <a:gd name="connsiteX2" fmla="*/ 10452 w 4485356"/>
                <a:gd name="connsiteY2" fmla="*/ 1431924 h 4495800"/>
                <a:gd name="connsiteX3" fmla="*/ 10452 w 4485356"/>
                <a:gd name="connsiteY3" fmla="*/ 1584324 h 4495800"/>
                <a:gd name="connsiteX4" fmla="*/ 25201 w 4485356"/>
                <a:gd name="connsiteY4" fmla="*/ 1763762 h 4495800"/>
                <a:gd name="connsiteX5" fmla="*/ 39950 w 4485356"/>
                <a:gd name="connsiteY5" fmla="*/ 1837504 h 4495800"/>
                <a:gd name="connsiteX6" fmla="*/ 202182 w 4485356"/>
                <a:gd name="connsiteY6" fmla="*/ 2206213 h 4495800"/>
                <a:gd name="connsiteX7" fmla="*/ 275924 w 4485356"/>
                <a:gd name="connsiteY7" fmla="*/ 2368446 h 4495800"/>
                <a:gd name="connsiteX8" fmla="*/ 467653 w 4485356"/>
                <a:gd name="connsiteY8" fmla="*/ 2722407 h 4495800"/>
                <a:gd name="connsiteX9" fmla="*/ 600388 w 4485356"/>
                <a:gd name="connsiteY9" fmla="*/ 2928884 h 4495800"/>
                <a:gd name="connsiteX10" fmla="*/ 747872 w 4485356"/>
                <a:gd name="connsiteY10" fmla="*/ 3179607 h 4495800"/>
                <a:gd name="connsiteX11" fmla="*/ 954350 w 4485356"/>
                <a:gd name="connsiteY11" fmla="*/ 3430329 h 4495800"/>
                <a:gd name="connsiteX12" fmla="*/ 1077251 w 4485356"/>
                <a:gd name="connsiteY12" fmla="*/ 3641725 h 4495800"/>
                <a:gd name="connsiteX13" fmla="*/ 1229651 w 4485356"/>
                <a:gd name="connsiteY13" fmla="*/ 3870325 h 4495800"/>
                <a:gd name="connsiteX14" fmla="*/ 1915452 w 4485356"/>
                <a:gd name="connsiteY14" fmla="*/ 4251324 h 4495800"/>
                <a:gd name="connsiteX15" fmla="*/ 2517679 w 4485356"/>
                <a:gd name="connsiteY15" fmla="*/ 4226742 h 4495800"/>
                <a:gd name="connsiteX16" fmla="*/ 4201450 w 4485356"/>
                <a:gd name="connsiteY16" fmla="*/ 4495800 h 4495800"/>
                <a:gd name="connsiteX17" fmla="*/ 4353851 w 4485356"/>
                <a:gd name="connsiteY17" fmla="*/ 3886199 h 4495800"/>
                <a:gd name="connsiteX18" fmla="*/ 3287050 w 4485356"/>
                <a:gd name="connsiteY18" fmla="*/ 3124199 h 4495800"/>
                <a:gd name="connsiteX19" fmla="*/ 3591850 w 4485356"/>
                <a:gd name="connsiteY19" fmla="*/ 2666999 h 4495800"/>
                <a:gd name="connsiteX20" fmla="*/ 3210850 w 4485356"/>
                <a:gd name="connsiteY20" fmla="*/ 2362199 h 4495800"/>
                <a:gd name="connsiteX21" fmla="*/ 2525050 w 4485356"/>
                <a:gd name="connsiteY21" fmla="*/ 2971799 h 4495800"/>
                <a:gd name="connsiteX22" fmla="*/ 2067850 w 4485356"/>
                <a:gd name="connsiteY22" fmla="*/ 2743199 h 4495800"/>
                <a:gd name="connsiteX23" fmla="*/ 1763050 w 4485356"/>
                <a:gd name="connsiteY23" fmla="*/ 2285999 h 4495800"/>
                <a:gd name="connsiteX24" fmla="*/ 1686850 w 4485356"/>
                <a:gd name="connsiteY24" fmla="*/ 1981199 h 4495800"/>
                <a:gd name="connsiteX25" fmla="*/ 1610650 w 4485356"/>
                <a:gd name="connsiteY25" fmla="*/ 1752600 h 4495800"/>
                <a:gd name="connsiteX26" fmla="*/ 1610650 w 4485356"/>
                <a:gd name="connsiteY26" fmla="*/ 1295399 h 4495800"/>
                <a:gd name="connsiteX27" fmla="*/ 2220250 w 4485356"/>
                <a:gd name="connsiteY27" fmla="*/ 838200 h 4495800"/>
                <a:gd name="connsiteX28" fmla="*/ 2829850 w 4485356"/>
                <a:gd name="connsiteY28" fmla="*/ 533400 h 4495800"/>
                <a:gd name="connsiteX29" fmla="*/ 2753650 w 4485356"/>
                <a:gd name="connsiteY29" fmla="*/ 0 h 4495800"/>
                <a:gd name="connsiteX30" fmla="*/ 1229652 w 4485356"/>
                <a:gd name="connsiteY30" fmla="*/ 1127124 h 4495800"/>
                <a:gd name="connsiteX31" fmla="*/ 1077252 w 4485356"/>
                <a:gd name="connsiteY31" fmla="*/ 1127125 h 4495800"/>
                <a:gd name="connsiteX32" fmla="*/ 772452 w 4485356"/>
                <a:gd name="connsiteY32" fmla="*/ 1127124 h 4495800"/>
                <a:gd name="connsiteX33" fmla="*/ 467652 w 4485356"/>
                <a:gd name="connsiteY33" fmla="*/ 1127124 h 4495800"/>
                <a:gd name="connsiteX34" fmla="*/ 143188 w 4485356"/>
                <a:gd name="connsiteY34" fmla="*/ 1129581 h 4495800"/>
                <a:gd name="connsiteX35" fmla="*/ 10452 w 4485356"/>
                <a:gd name="connsiteY35" fmla="*/ 1127124 h 4495800"/>
                <a:gd name="connsiteX36" fmla="*/ 10452 w 4485356"/>
                <a:gd name="connsiteY36" fmla="*/ 1127124 h 4495800"/>
                <a:gd name="connsiteX0" fmla="*/ 10452 w 4485356"/>
                <a:gd name="connsiteY0" fmla="*/ 1127124 h 4495800"/>
                <a:gd name="connsiteX1" fmla="*/ 10452 w 4485356"/>
                <a:gd name="connsiteY1" fmla="*/ 1203324 h 4495800"/>
                <a:gd name="connsiteX2" fmla="*/ 10452 w 4485356"/>
                <a:gd name="connsiteY2" fmla="*/ 1431924 h 4495800"/>
                <a:gd name="connsiteX3" fmla="*/ 10452 w 4485356"/>
                <a:gd name="connsiteY3" fmla="*/ 1584324 h 4495800"/>
                <a:gd name="connsiteX4" fmla="*/ 25201 w 4485356"/>
                <a:gd name="connsiteY4" fmla="*/ 1763762 h 4495800"/>
                <a:gd name="connsiteX5" fmla="*/ 39950 w 4485356"/>
                <a:gd name="connsiteY5" fmla="*/ 1837504 h 4495800"/>
                <a:gd name="connsiteX6" fmla="*/ 202182 w 4485356"/>
                <a:gd name="connsiteY6" fmla="*/ 2206213 h 4495800"/>
                <a:gd name="connsiteX7" fmla="*/ 275924 w 4485356"/>
                <a:gd name="connsiteY7" fmla="*/ 2368446 h 4495800"/>
                <a:gd name="connsiteX8" fmla="*/ 467653 w 4485356"/>
                <a:gd name="connsiteY8" fmla="*/ 2722407 h 4495800"/>
                <a:gd name="connsiteX9" fmla="*/ 600388 w 4485356"/>
                <a:gd name="connsiteY9" fmla="*/ 2928884 h 4495800"/>
                <a:gd name="connsiteX10" fmla="*/ 747872 w 4485356"/>
                <a:gd name="connsiteY10" fmla="*/ 3179607 h 4495800"/>
                <a:gd name="connsiteX11" fmla="*/ 954350 w 4485356"/>
                <a:gd name="connsiteY11" fmla="*/ 3430329 h 4495800"/>
                <a:gd name="connsiteX12" fmla="*/ 1077251 w 4485356"/>
                <a:gd name="connsiteY12" fmla="*/ 3641725 h 4495800"/>
                <a:gd name="connsiteX13" fmla="*/ 1229651 w 4485356"/>
                <a:gd name="connsiteY13" fmla="*/ 3870325 h 4495800"/>
                <a:gd name="connsiteX14" fmla="*/ 1915452 w 4485356"/>
                <a:gd name="connsiteY14" fmla="*/ 4251324 h 4495800"/>
                <a:gd name="connsiteX15" fmla="*/ 2517679 w 4485356"/>
                <a:gd name="connsiteY15" fmla="*/ 4226742 h 4495800"/>
                <a:gd name="connsiteX16" fmla="*/ 4201450 w 4485356"/>
                <a:gd name="connsiteY16" fmla="*/ 4495800 h 4495800"/>
                <a:gd name="connsiteX17" fmla="*/ 4353851 w 4485356"/>
                <a:gd name="connsiteY17" fmla="*/ 3886199 h 4495800"/>
                <a:gd name="connsiteX18" fmla="*/ 3287050 w 4485356"/>
                <a:gd name="connsiteY18" fmla="*/ 3124199 h 4495800"/>
                <a:gd name="connsiteX19" fmla="*/ 3591850 w 4485356"/>
                <a:gd name="connsiteY19" fmla="*/ 2666999 h 4495800"/>
                <a:gd name="connsiteX20" fmla="*/ 3210850 w 4485356"/>
                <a:gd name="connsiteY20" fmla="*/ 2362199 h 4495800"/>
                <a:gd name="connsiteX21" fmla="*/ 2525050 w 4485356"/>
                <a:gd name="connsiteY21" fmla="*/ 2971799 h 4495800"/>
                <a:gd name="connsiteX22" fmla="*/ 2067850 w 4485356"/>
                <a:gd name="connsiteY22" fmla="*/ 2743199 h 4495800"/>
                <a:gd name="connsiteX23" fmla="*/ 1763050 w 4485356"/>
                <a:gd name="connsiteY23" fmla="*/ 2285999 h 4495800"/>
                <a:gd name="connsiteX24" fmla="*/ 1686850 w 4485356"/>
                <a:gd name="connsiteY24" fmla="*/ 1981199 h 4495800"/>
                <a:gd name="connsiteX25" fmla="*/ 1610650 w 4485356"/>
                <a:gd name="connsiteY25" fmla="*/ 1752600 h 4495800"/>
                <a:gd name="connsiteX26" fmla="*/ 1610650 w 4485356"/>
                <a:gd name="connsiteY26" fmla="*/ 1295399 h 4495800"/>
                <a:gd name="connsiteX27" fmla="*/ 2220250 w 4485356"/>
                <a:gd name="connsiteY27" fmla="*/ 838200 h 4495800"/>
                <a:gd name="connsiteX28" fmla="*/ 2829850 w 4485356"/>
                <a:gd name="connsiteY28" fmla="*/ 533400 h 4495800"/>
                <a:gd name="connsiteX29" fmla="*/ 2753650 w 4485356"/>
                <a:gd name="connsiteY29" fmla="*/ 0 h 4495800"/>
                <a:gd name="connsiteX30" fmla="*/ 1229652 w 4485356"/>
                <a:gd name="connsiteY30" fmla="*/ 1127124 h 4495800"/>
                <a:gd name="connsiteX31" fmla="*/ 1077252 w 4485356"/>
                <a:gd name="connsiteY31" fmla="*/ 1127125 h 4495800"/>
                <a:gd name="connsiteX32" fmla="*/ 772452 w 4485356"/>
                <a:gd name="connsiteY32" fmla="*/ 1127124 h 4495800"/>
                <a:gd name="connsiteX33" fmla="*/ 467652 w 4485356"/>
                <a:gd name="connsiteY33" fmla="*/ 1127124 h 4495800"/>
                <a:gd name="connsiteX34" fmla="*/ 143188 w 4485356"/>
                <a:gd name="connsiteY34" fmla="*/ 1129581 h 4495800"/>
                <a:gd name="connsiteX35" fmla="*/ 10452 w 4485356"/>
                <a:gd name="connsiteY35" fmla="*/ 1127124 h 4495800"/>
                <a:gd name="connsiteX36" fmla="*/ 10452 w 4485356"/>
                <a:gd name="connsiteY36" fmla="*/ 1127124 h 4495800"/>
                <a:gd name="connsiteX0" fmla="*/ 10452 w 4485356"/>
                <a:gd name="connsiteY0" fmla="*/ 1127124 h 4495800"/>
                <a:gd name="connsiteX1" fmla="*/ 10452 w 4485356"/>
                <a:gd name="connsiteY1" fmla="*/ 1203324 h 4495800"/>
                <a:gd name="connsiteX2" fmla="*/ 10452 w 4485356"/>
                <a:gd name="connsiteY2" fmla="*/ 1431924 h 4495800"/>
                <a:gd name="connsiteX3" fmla="*/ 10452 w 4485356"/>
                <a:gd name="connsiteY3" fmla="*/ 1584324 h 4495800"/>
                <a:gd name="connsiteX4" fmla="*/ 25201 w 4485356"/>
                <a:gd name="connsiteY4" fmla="*/ 1763762 h 4495800"/>
                <a:gd name="connsiteX5" fmla="*/ 39950 w 4485356"/>
                <a:gd name="connsiteY5" fmla="*/ 1837504 h 4495800"/>
                <a:gd name="connsiteX6" fmla="*/ 202182 w 4485356"/>
                <a:gd name="connsiteY6" fmla="*/ 2206213 h 4495800"/>
                <a:gd name="connsiteX7" fmla="*/ 275924 w 4485356"/>
                <a:gd name="connsiteY7" fmla="*/ 2368446 h 4495800"/>
                <a:gd name="connsiteX8" fmla="*/ 467653 w 4485356"/>
                <a:gd name="connsiteY8" fmla="*/ 2722407 h 4495800"/>
                <a:gd name="connsiteX9" fmla="*/ 600388 w 4485356"/>
                <a:gd name="connsiteY9" fmla="*/ 2928884 h 4495800"/>
                <a:gd name="connsiteX10" fmla="*/ 747872 w 4485356"/>
                <a:gd name="connsiteY10" fmla="*/ 3179607 h 4495800"/>
                <a:gd name="connsiteX11" fmla="*/ 954350 w 4485356"/>
                <a:gd name="connsiteY11" fmla="*/ 3430329 h 4495800"/>
                <a:gd name="connsiteX12" fmla="*/ 1077251 w 4485356"/>
                <a:gd name="connsiteY12" fmla="*/ 3641725 h 4495800"/>
                <a:gd name="connsiteX13" fmla="*/ 1229651 w 4485356"/>
                <a:gd name="connsiteY13" fmla="*/ 3870325 h 4495800"/>
                <a:gd name="connsiteX14" fmla="*/ 1915452 w 4485356"/>
                <a:gd name="connsiteY14" fmla="*/ 4251324 h 4495800"/>
                <a:gd name="connsiteX15" fmla="*/ 2517679 w 4485356"/>
                <a:gd name="connsiteY15" fmla="*/ 4226742 h 4495800"/>
                <a:gd name="connsiteX16" fmla="*/ 4201450 w 4485356"/>
                <a:gd name="connsiteY16" fmla="*/ 4495800 h 4495800"/>
                <a:gd name="connsiteX17" fmla="*/ 4353851 w 4485356"/>
                <a:gd name="connsiteY17" fmla="*/ 3886199 h 4495800"/>
                <a:gd name="connsiteX18" fmla="*/ 3287050 w 4485356"/>
                <a:gd name="connsiteY18" fmla="*/ 3124199 h 4495800"/>
                <a:gd name="connsiteX19" fmla="*/ 3591850 w 4485356"/>
                <a:gd name="connsiteY19" fmla="*/ 2666999 h 4495800"/>
                <a:gd name="connsiteX20" fmla="*/ 3210850 w 4485356"/>
                <a:gd name="connsiteY20" fmla="*/ 2362199 h 4495800"/>
                <a:gd name="connsiteX21" fmla="*/ 2525050 w 4485356"/>
                <a:gd name="connsiteY21" fmla="*/ 2971799 h 4495800"/>
                <a:gd name="connsiteX22" fmla="*/ 2067850 w 4485356"/>
                <a:gd name="connsiteY22" fmla="*/ 2743199 h 4495800"/>
                <a:gd name="connsiteX23" fmla="*/ 1763050 w 4485356"/>
                <a:gd name="connsiteY23" fmla="*/ 2285999 h 4495800"/>
                <a:gd name="connsiteX24" fmla="*/ 1686850 w 4485356"/>
                <a:gd name="connsiteY24" fmla="*/ 1981199 h 4495800"/>
                <a:gd name="connsiteX25" fmla="*/ 1610650 w 4485356"/>
                <a:gd name="connsiteY25" fmla="*/ 1752600 h 4495800"/>
                <a:gd name="connsiteX26" fmla="*/ 1610650 w 4485356"/>
                <a:gd name="connsiteY26" fmla="*/ 1295399 h 4495800"/>
                <a:gd name="connsiteX27" fmla="*/ 2220250 w 4485356"/>
                <a:gd name="connsiteY27" fmla="*/ 838200 h 4495800"/>
                <a:gd name="connsiteX28" fmla="*/ 2829850 w 4485356"/>
                <a:gd name="connsiteY28" fmla="*/ 533400 h 4495800"/>
                <a:gd name="connsiteX29" fmla="*/ 2753650 w 4485356"/>
                <a:gd name="connsiteY29" fmla="*/ 0 h 4495800"/>
                <a:gd name="connsiteX30" fmla="*/ 1229652 w 4485356"/>
                <a:gd name="connsiteY30" fmla="*/ 1127124 h 4495800"/>
                <a:gd name="connsiteX31" fmla="*/ 1077252 w 4485356"/>
                <a:gd name="connsiteY31" fmla="*/ 1127125 h 4495800"/>
                <a:gd name="connsiteX32" fmla="*/ 772452 w 4485356"/>
                <a:gd name="connsiteY32" fmla="*/ 1127124 h 4495800"/>
                <a:gd name="connsiteX33" fmla="*/ 467652 w 4485356"/>
                <a:gd name="connsiteY33" fmla="*/ 1127124 h 4495800"/>
                <a:gd name="connsiteX34" fmla="*/ 143188 w 4485356"/>
                <a:gd name="connsiteY34" fmla="*/ 1129581 h 4495800"/>
                <a:gd name="connsiteX35" fmla="*/ 10452 w 4485356"/>
                <a:gd name="connsiteY35" fmla="*/ 1127124 h 4495800"/>
                <a:gd name="connsiteX36" fmla="*/ 10452 w 4485356"/>
                <a:gd name="connsiteY36" fmla="*/ 1127124 h 4495800"/>
                <a:gd name="connsiteX0" fmla="*/ 10452 w 4485356"/>
                <a:gd name="connsiteY0" fmla="*/ 1127124 h 4495800"/>
                <a:gd name="connsiteX1" fmla="*/ 10452 w 4485356"/>
                <a:gd name="connsiteY1" fmla="*/ 1203324 h 4495800"/>
                <a:gd name="connsiteX2" fmla="*/ 10452 w 4485356"/>
                <a:gd name="connsiteY2" fmla="*/ 1431924 h 4495800"/>
                <a:gd name="connsiteX3" fmla="*/ 10452 w 4485356"/>
                <a:gd name="connsiteY3" fmla="*/ 1584324 h 4495800"/>
                <a:gd name="connsiteX4" fmla="*/ 25201 w 4485356"/>
                <a:gd name="connsiteY4" fmla="*/ 1763762 h 4495800"/>
                <a:gd name="connsiteX5" fmla="*/ 39950 w 4485356"/>
                <a:gd name="connsiteY5" fmla="*/ 1837504 h 4495800"/>
                <a:gd name="connsiteX6" fmla="*/ 202182 w 4485356"/>
                <a:gd name="connsiteY6" fmla="*/ 2206213 h 4495800"/>
                <a:gd name="connsiteX7" fmla="*/ 275924 w 4485356"/>
                <a:gd name="connsiteY7" fmla="*/ 2368446 h 4495800"/>
                <a:gd name="connsiteX8" fmla="*/ 467653 w 4485356"/>
                <a:gd name="connsiteY8" fmla="*/ 2722407 h 4495800"/>
                <a:gd name="connsiteX9" fmla="*/ 600388 w 4485356"/>
                <a:gd name="connsiteY9" fmla="*/ 2928884 h 4495800"/>
                <a:gd name="connsiteX10" fmla="*/ 747872 w 4485356"/>
                <a:gd name="connsiteY10" fmla="*/ 3179607 h 4495800"/>
                <a:gd name="connsiteX11" fmla="*/ 954350 w 4485356"/>
                <a:gd name="connsiteY11" fmla="*/ 3430329 h 4495800"/>
                <a:gd name="connsiteX12" fmla="*/ 1077251 w 4485356"/>
                <a:gd name="connsiteY12" fmla="*/ 3641725 h 4495800"/>
                <a:gd name="connsiteX13" fmla="*/ 1229651 w 4485356"/>
                <a:gd name="connsiteY13" fmla="*/ 3870325 h 4495800"/>
                <a:gd name="connsiteX14" fmla="*/ 1915452 w 4485356"/>
                <a:gd name="connsiteY14" fmla="*/ 4251324 h 4495800"/>
                <a:gd name="connsiteX15" fmla="*/ 2517679 w 4485356"/>
                <a:gd name="connsiteY15" fmla="*/ 4226742 h 4495800"/>
                <a:gd name="connsiteX16" fmla="*/ 4201450 w 4485356"/>
                <a:gd name="connsiteY16" fmla="*/ 4495800 h 4495800"/>
                <a:gd name="connsiteX17" fmla="*/ 4353851 w 4485356"/>
                <a:gd name="connsiteY17" fmla="*/ 3886199 h 4495800"/>
                <a:gd name="connsiteX18" fmla="*/ 3287050 w 4485356"/>
                <a:gd name="connsiteY18" fmla="*/ 3124199 h 4495800"/>
                <a:gd name="connsiteX19" fmla="*/ 3591850 w 4485356"/>
                <a:gd name="connsiteY19" fmla="*/ 2666999 h 4495800"/>
                <a:gd name="connsiteX20" fmla="*/ 3210850 w 4485356"/>
                <a:gd name="connsiteY20" fmla="*/ 2362199 h 4495800"/>
                <a:gd name="connsiteX21" fmla="*/ 2525050 w 4485356"/>
                <a:gd name="connsiteY21" fmla="*/ 2971799 h 4495800"/>
                <a:gd name="connsiteX22" fmla="*/ 2067850 w 4485356"/>
                <a:gd name="connsiteY22" fmla="*/ 2743199 h 4495800"/>
                <a:gd name="connsiteX23" fmla="*/ 1763050 w 4485356"/>
                <a:gd name="connsiteY23" fmla="*/ 2285999 h 4495800"/>
                <a:gd name="connsiteX24" fmla="*/ 1686850 w 4485356"/>
                <a:gd name="connsiteY24" fmla="*/ 1981199 h 4495800"/>
                <a:gd name="connsiteX25" fmla="*/ 1610650 w 4485356"/>
                <a:gd name="connsiteY25" fmla="*/ 1752600 h 4495800"/>
                <a:gd name="connsiteX26" fmla="*/ 1610650 w 4485356"/>
                <a:gd name="connsiteY26" fmla="*/ 1295399 h 4495800"/>
                <a:gd name="connsiteX27" fmla="*/ 2220250 w 4485356"/>
                <a:gd name="connsiteY27" fmla="*/ 838200 h 4495800"/>
                <a:gd name="connsiteX28" fmla="*/ 2829850 w 4485356"/>
                <a:gd name="connsiteY28" fmla="*/ 533400 h 4495800"/>
                <a:gd name="connsiteX29" fmla="*/ 2753650 w 4485356"/>
                <a:gd name="connsiteY29" fmla="*/ 0 h 4495800"/>
                <a:gd name="connsiteX30" fmla="*/ 1229652 w 4485356"/>
                <a:gd name="connsiteY30" fmla="*/ 1127124 h 4495800"/>
                <a:gd name="connsiteX31" fmla="*/ 1077252 w 4485356"/>
                <a:gd name="connsiteY31" fmla="*/ 1127125 h 4495800"/>
                <a:gd name="connsiteX32" fmla="*/ 772452 w 4485356"/>
                <a:gd name="connsiteY32" fmla="*/ 1127124 h 4495800"/>
                <a:gd name="connsiteX33" fmla="*/ 467652 w 4485356"/>
                <a:gd name="connsiteY33" fmla="*/ 1127124 h 4495800"/>
                <a:gd name="connsiteX34" fmla="*/ 143188 w 4485356"/>
                <a:gd name="connsiteY34" fmla="*/ 1129581 h 4495800"/>
                <a:gd name="connsiteX35" fmla="*/ 10452 w 4485356"/>
                <a:gd name="connsiteY35" fmla="*/ 1127124 h 4495800"/>
                <a:gd name="connsiteX36" fmla="*/ 10452 w 4485356"/>
                <a:gd name="connsiteY36" fmla="*/ 1127124 h 4495800"/>
                <a:gd name="connsiteX0" fmla="*/ 10452 w 4485356"/>
                <a:gd name="connsiteY0" fmla="*/ 1127124 h 4495800"/>
                <a:gd name="connsiteX1" fmla="*/ 10452 w 4485356"/>
                <a:gd name="connsiteY1" fmla="*/ 1203324 h 4495800"/>
                <a:gd name="connsiteX2" fmla="*/ 10452 w 4485356"/>
                <a:gd name="connsiteY2" fmla="*/ 1431924 h 4495800"/>
                <a:gd name="connsiteX3" fmla="*/ 10452 w 4485356"/>
                <a:gd name="connsiteY3" fmla="*/ 1584324 h 4495800"/>
                <a:gd name="connsiteX4" fmla="*/ 25201 w 4485356"/>
                <a:gd name="connsiteY4" fmla="*/ 1763762 h 4495800"/>
                <a:gd name="connsiteX5" fmla="*/ 39950 w 4485356"/>
                <a:gd name="connsiteY5" fmla="*/ 1837504 h 4495800"/>
                <a:gd name="connsiteX6" fmla="*/ 202182 w 4485356"/>
                <a:gd name="connsiteY6" fmla="*/ 2206213 h 4495800"/>
                <a:gd name="connsiteX7" fmla="*/ 275924 w 4485356"/>
                <a:gd name="connsiteY7" fmla="*/ 2368446 h 4495800"/>
                <a:gd name="connsiteX8" fmla="*/ 467653 w 4485356"/>
                <a:gd name="connsiteY8" fmla="*/ 2722407 h 4495800"/>
                <a:gd name="connsiteX9" fmla="*/ 600388 w 4485356"/>
                <a:gd name="connsiteY9" fmla="*/ 2928884 h 4495800"/>
                <a:gd name="connsiteX10" fmla="*/ 747872 w 4485356"/>
                <a:gd name="connsiteY10" fmla="*/ 3179607 h 4495800"/>
                <a:gd name="connsiteX11" fmla="*/ 954350 w 4485356"/>
                <a:gd name="connsiteY11" fmla="*/ 3430329 h 4495800"/>
                <a:gd name="connsiteX12" fmla="*/ 1077251 w 4485356"/>
                <a:gd name="connsiteY12" fmla="*/ 3641725 h 4495800"/>
                <a:gd name="connsiteX13" fmla="*/ 1229651 w 4485356"/>
                <a:gd name="connsiteY13" fmla="*/ 3870325 h 4495800"/>
                <a:gd name="connsiteX14" fmla="*/ 1915452 w 4485356"/>
                <a:gd name="connsiteY14" fmla="*/ 4251324 h 4495800"/>
                <a:gd name="connsiteX15" fmla="*/ 2517679 w 4485356"/>
                <a:gd name="connsiteY15" fmla="*/ 4226742 h 4495800"/>
                <a:gd name="connsiteX16" fmla="*/ 4201450 w 4485356"/>
                <a:gd name="connsiteY16" fmla="*/ 4495800 h 4495800"/>
                <a:gd name="connsiteX17" fmla="*/ 4353851 w 4485356"/>
                <a:gd name="connsiteY17" fmla="*/ 3886199 h 4495800"/>
                <a:gd name="connsiteX18" fmla="*/ 3287050 w 4485356"/>
                <a:gd name="connsiteY18" fmla="*/ 3124199 h 4495800"/>
                <a:gd name="connsiteX19" fmla="*/ 3591850 w 4485356"/>
                <a:gd name="connsiteY19" fmla="*/ 2666999 h 4495800"/>
                <a:gd name="connsiteX20" fmla="*/ 3210850 w 4485356"/>
                <a:gd name="connsiteY20" fmla="*/ 2362199 h 4495800"/>
                <a:gd name="connsiteX21" fmla="*/ 2525050 w 4485356"/>
                <a:gd name="connsiteY21" fmla="*/ 2971799 h 4495800"/>
                <a:gd name="connsiteX22" fmla="*/ 2067850 w 4485356"/>
                <a:gd name="connsiteY22" fmla="*/ 2743199 h 4495800"/>
                <a:gd name="connsiteX23" fmla="*/ 1763050 w 4485356"/>
                <a:gd name="connsiteY23" fmla="*/ 2285999 h 4495800"/>
                <a:gd name="connsiteX24" fmla="*/ 1686850 w 4485356"/>
                <a:gd name="connsiteY24" fmla="*/ 1981199 h 4495800"/>
                <a:gd name="connsiteX25" fmla="*/ 1610650 w 4485356"/>
                <a:gd name="connsiteY25" fmla="*/ 1752600 h 4495800"/>
                <a:gd name="connsiteX26" fmla="*/ 1610650 w 4485356"/>
                <a:gd name="connsiteY26" fmla="*/ 1295399 h 4495800"/>
                <a:gd name="connsiteX27" fmla="*/ 2220250 w 4485356"/>
                <a:gd name="connsiteY27" fmla="*/ 838200 h 4495800"/>
                <a:gd name="connsiteX28" fmla="*/ 2829850 w 4485356"/>
                <a:gd name="connsiteY28" fmla="*/ 533400 h 4495800"/>
                <a:gd name="connsiteX29" fmla="*/ 2753650 w 4485356"/>
                <a:gd name="connsiteY29" fmla="*/ 0 h 4495800"/>
                <a:gd name="connsiteX30" fmla="*/ 1229652 w 4485356"/>
                <a:gd name="connsiteY30" fmla="*/ 1127124 h 4495800"/>
                <a:gd name="connsiteX31" fmla="*/ 1077252 w 4485356"/>
                <a:gd name="connsiteY31" fmla="*/ 1127125 h 4495800"/>
                <a:gd name="connsiteX32" fmla="*/ 772452 w 4485356"/>
                <a:gd name="connsiteY32" fmla="*/ 1127124 h 4495800"/>
                <a:gd name="connsiteX33" fmla="*/ 467652 w 4485356"/>
                <a:gd name="connsiteY33" fmla="*/ 1127124 h 4495800"/>
                <a:gd name="connsiteX34" fmla="*/ 143188 w 4485356"/>
                <a:gd name="connsiteY34" fmla="*/ 1129581 h 4495800"/>
                <a:gd name="connsiteX35" fmla="*/ 10452 w 4485356"/>
                <a:gd name="connsiteY35" fmla="*/ 1127124 h 4495800"/>
                <a:gd name="connsiteX36" fmla="*/ 10452 w 4485356"/>
                <a:gd name="connsiteY36" fmla="*/ 1127124 h 4495800"/>
                <a:gd name="connsiteX0" fmla="*/ 10452 w 4485356"/>
                <a:gd name="connsiteY0" fmla="*/ 1127124 h 4495800"/>
                <a:gd name="connsiteX1" fmla="*/ 10452 w 4485356"/>
                <a:gd name="connsiteY1" fmla="*/ 1203324 h 4495800"/>
                <a:gd name="connsiteX2" fmla="*/ 10452 w 4485356"/>
                <a:gd name="connsiteY2" fmla="*/ 1431924 h 4495800"/>
                <a:gd name="connsiteX3" fmla="*/ 10452 w 4485356"/>
                <a:gd name="connsiteY3" fmla="*/ 1584324 h 4495800"/>
                <a:gd name="connsiteX4" fmla="*/ 25201 w 4485356"/>
                <a:gd name="connsiteY4" fmla="*/ 1763762 h 4495800"/>
                <a:gd name="connsiteX5" fmla="*/ 39950 w 4485356"/>
                <a:gd name="connsiteY5" fmla="*/ 1837504 h 4495800"/>
                <a:gd name="connsiteX6" fmla="*/ 202182 w 4485356"/>
                <a:gd name="connsiteY6" fmla="*/ 2206213 h 4495800"/>
                <a:gd name="connsiteX7" fmla="*/ 275924 w 4485356"/>
                <a:gd name="connsiteY7" fmla="*/ 2368446 h 4495800"/>
                <a:gd name="connsiteX8" fmla="*/ 467653 w 4485356"/>
                <a:gd name="connsiteY8" fmla="*/ 2722407 h 4495800"/>
                <a:gd name="connsiteX9" fmla="*/ 600388 w 4485356"/>
                <a:gd name="connsiteY9" fmla="*/ 2928884 h 4495800"/>
                <a:gd name="connsiteX10" fmla="*/ 747872 w 4485356"/>
                <a:gd name="connsiteY10" fmla="*/ 3179607 h 4495800"/>
                <a:gd name="connsiteX11" fmla="*/ 954350 w 4485356"/>
                <a:gd name="connsiteY11" fmla="*/ 3430329 h 4495800"/>
                <a:gd name="connsiteX12" fmla="*/ 1077251 w 4485356"/>
                <a:gd name="connsiteY12" fmla="*/ 3641725 h 4495800"/>
                <a:gd name="connsiteX13" fmla="*/ 1229651 w 4485356"/>
                <a:gd name="connsiteY13" fmla="*/ 3870325 h 4495800"/>
                <a:gd name="connsiteX14" fmla="*/ 1915452 w 4485356"/>
                <a:gd name="connsiteY14" fmla="*/ 4251324 h 4495800"/>
                <a:gd name="connsiteX15" fmla="*/ 2517679 w 4485356"/>
                <a:gd name="connsiteY15" fmla="*/ 4226742 h 4495800"/>
                <a:gd name="connsiteX16" fmla="*/ 4201450 w 4485356"/>
                <a:gd name="connsiteY16" fmla="*/ 4495800 h 4495800"/>
                <a:gd name="connsiteX17" fmla="*/ 4353851 w 4485356"/>
                <a:gd name="connsiteY17" fmla="*/ 3886199 h 4495800"/>
                <a:gd name="connsiteX18" fmla="*/ 3287050 w 4485356"/>
                <a:gd name="connsiteY18" fmla="*/ 3124199 h 4495800"/>
                <a:gd name="connsiteX19" fmla="*/ 3591850 w 4485356"/>
                <a:gd name="connsiteY19" fmla="*/ 2666999 h 4495800"/>
                <a:gd name="connsiteX20" fmla="*/ 3210850 w 4485356"/>
                <a:gd name="connsiteY20" fmla="*/ 2362199 h 4495800"/>
                <a:gd name="connsiteX21" fmla="*/ 2525050 w 4485356"/>
                <a:gd name="connsiteY21" fmla="*/ 2971799 h 4495800"/>
                <a:gd name="connsiteX22" fmla="*/ 2067850 w 4485356"/>
                <a:gd name="connsiteY22" fmla="*/ 2743199 h 4495800"/>
                <a:gd name="connsiteX23" fmla="*/ 1763050 w 4485356"/>
                <a:gd name="connsiteY23" fmla="*/ 2285999 h 4495800"/>
                <a:gd name="connsiteX24" fmla="*/ 1686850 w 4485356"/>
                <a:gd name="connsiteY24" fmla="*/ 1981199 h 4495800"/>
                <a:gd name="connsiteX25" fmla="*/ 1610650 w 4485356"/>
                <a:gd name="connsiteY25" fmla="*/ 1752600 h 4495800"/>
                <a:gd name="connsiteX26" fmla="*/ 1610650 w 4485356"/>
                <a:gd name="connsiteY26" fmla="*/ 1295399 h 4495800"/>
                <a:gd name="connsiteX27" fmla="*/ 2220250 w 4485356"/>
                <a:gd name="connsiteY27" fmla="*/ 838200 h 4495800"/>
                <a:gd name="connsiteX28" fmla="*/ 2829850 w 4485356"/>
                <a:gd name="connsiteY28" fmla="*/ 533400 h 4495800"/>
                <a:gd name="connsiteX29" fmla="*/ 2753650 w 4485356"/>
                <a:gd name="connsiteY29" fmla="*/ 0 h 4495800"/>
                <a:gd name="connsiteX30" fmla="*/ 2053563 w 4485356"/>
                <a:gd name="connsiteY30" fmla="*/ 500063 h 4495800"/>
                <a:gd name="connsiteX31" fmla="*/ 1229652 w 4485356"/>
                <a:gd name="connsiteY31" fmla="*/ 1127124 h 4495800"/>
                <a:gd name="connsiteX32" fmla="*/ 1077252 w 4485356"/>
                <a:gd name="connsiteY32" fmla="*/ 1127125 h 4495800"/>
                <a:gd name="connsiteX33" fmla="*/ 772452 w 4485356"/>
                <a:gd name="connsiteY33" fmla="*/ 1127124 h 4495800"/>
                <a:gd name="connsiteX34" fmla="*/ 467652 w 4485356"/>
                <a:gd name="connsiteY34" fmla="*/ 1127124 h 4495800"/>
                <a:gd name="connsiteX35" fmla="*/ 143188 w 4485356"/>
                <a:gd name="connsiteY35" fmla="*/ 1129581 h 4495800"/>
                <a:gd name="connsiteX36" fmla="*/ 10452 w 4485356"/>
                <a:gd name="connsiteY36" fmla="*/ 1127124 h 4495800"/>
                <a:gd name="connsiteX37" fmla="*/ 10452 w 4485356"/>
                <a:gd name="connsiteY37" fmla="*/ 1127124 h 4495800"/>
                <a:gd name="connsiteX0" fmla="*/ 10452 w 4485356"/>
                <a:gd name="connsiteY0" fmla="*/ 1736724 h 5105400"/>
                <a:gd name="connsiteX1" fmla="*/ 10452 w 4485356"/>
                <a:gd name="connsiteY1" fmla="*/ 1812924 h 5105400"/>
                <a:gd name="connsiteX2" fmla="*/ 10452 w 4485356"/>
                <a:gd name="connsiteY2" fmla="*/ 2041524 h 5105400"/>
                <a:gd name="connsiteX3" fmla="*/ 10452 w 4485356"/>
                <a:gd name="connsiteY3" fmla="*/ 2193924 h 5105400"/>
                <a:gd name="connsiteX4" fmla="*/ 25201 w 4485356"/>
                <a:gd name="connsiteY4" fmla="*/ 2373362 h 5105400"/>
                <a:gd name="connsiteX5" fmla="*/ 39950 w 4485356"/>
                <a:gd name="connsiteY5" fmla="*/ 2447104 h 5105400"/>
                <a:gd name="connsiteX6" fmla="*/ 202182 w 4485356"/>
                <a:gd name="connsiteY6" fmla="*/ 2815813 h 5105400"/>
                <a:gd name="connsiteX7" fmla="*/ 275924 w 4485356"/>
                <a:gd name="connsiteY7" fmla="*/ 2978046 h 5105400"/>
                <a:gd name="connsiteX8" fmla="*/ 467653 w 4485356"/>
                <a:gd name="connsiteY8" fmla="*/ 3332007 h 5105400"/>
                <a:gd name="connsiteX9" fmla="*/ 600388 w 4485356"/>
                <a:gd name="connsiteY9" fmla="*/ 3538484 h 5105400"/>
                <a:gd name="connsiteX10" fmla="*/ 747872 w 4485356"/>
                <a:gd name="connsiteY10" fmla="*/ 3789207 h 5105400"/>
                <a:gd name="connsiteX11" fmla="*/ 954350 w 4485356"/>
                <a:gd name="connsiteY11" fmla="*/ 4039929 h 5105400"/>
                <a:gd name="connsiteX12" fmla="*/ 1077251 w 4485356"/>
                <a:gd name="connsiteY12" fmla="*/ 4251325 h 5105400"/>
                <a:gd name="connsiteX13" fmla="*/ 1229651 w 4485356"/>
                <a:gd name="connsiteY13" fmla="*/ 4479925 h 5105400"/>
                <a:gd name="connsiteX14" fmla="*/ 1915452 w 4485356"/>
                <a:gd name="connsiteY14" fmla="*/ 4860924 h 5105400"/>
                <a:gd name="connsiteX15" fmla="*/ 2517679 w 4485356"/>
                <a:gd name="connsiteY15" fmla="*/ 4836342 h 5105400"/>
                <a:gd name="connsiteX16" fmla="*/ 4201450 w 4485356"/>
                <a:gd name="connsiteY16" fmla="*/ 5105400 h 5105400"/>
                <a:gd name="connsiteX17" fmla="*/ 4353851 w 4485356"/>
                <a:gd name="connsiteY17" fmla="*/ 4495799 h 5105400"/>
                <a:gd name="connsiteX18" fmla="*/ 3287050 w 4485356"/>
                <a:gd name="connsiteY18" fmla="*/ 3733799 h 5105400"/>
                <a:gd name="connsiteX19" fmla="*/ 3591850 w 4485356"/>
                <a:gd name="connsiteY19" fmla="*/ 3276599 h 5105400"/>
                <a:gd name="connsiteX20" fmla="*/ 3210850 w 4485356"/>
                <a:gd name="connsiteY20" fmla="*/ 2971799 h 5105400"/>
                <a:gd name="connsiteX21" fmla="*/ 2525050 w 4485356"/>
                <a:gd name="connsiteY21" fmla="*/ 3581399 h 5105400"/>
                <a:gd name="connsiteX22" fmla="*/ 2067850 w 4485356"/>
                <a:gd name="connsiteY22" fmla="*/ 3352799 h 5105400"/>
                <a:gd name="connsiteX23" fmla="*/ 1763050 w 4485356"/>
                <a:gd name="connsiteY23" fmla="*/ 2895599 h 5105400"/>
                <a:gd name="connsiteX24" fmla="*/ 1686850 w 4485356"/>
                <a:gd name="connsiteY24" fmla="*/ 2590799 h 5105400"/>
                <a:gd name="connsiteX25" fmla="*/ 1610650 w 4485356"/>
                <a:gd name="connsiteY25" fmla="*/ 2362200 h 5105400"/>
                <a:gd name="connsiteX26" fmla="*/ 1610650 w 4485356"/>
                <a:gd name="connsiteY26" fmla="*/ 1904999 h 5105400"/>
                <a:gd name="connsiteX27" fmla="*/ 2220250 w 4485356"/>
                <a:gd name="connsiteY27" fmla="*/ 1447800 h 5105400"/>
                <a:gd name="connsiteX28" fmla="*/ 2829850 w 4485356"/>
                <a:gd name="connsiteY28" fmla="*/ 1143000 h 5105400"/>
                <a:gd name="connsiteX29" fmla="*/ 2753650 w 4485356"/>
                <a:gd name="connsiteY29" fmla="*/ 609600 h 5105400"/>
                <a:gd name="connsiteX30" fmla="*/ 3134650 w 4485356"/>
                <a:gd name="connsiteY30" fmla="*/ 0 h 5105400"/>
                <a:gd name="connsiteX31" fmla="*/ 1229652 w 4485356"/>
                <a:gd name="connsiteY31" fmla="*/ 1736724 h 5105400"/>
                <a:gd name="connsiteX32" fmla="*/ 1077252 w 4485356"/>
                <a:gd name="connsiteY32" fmla="*/ 1736725 h 5105400"/>
                <a:gd name="connsiteX33" fmla="*/ 772452 w 4485356"/>
                <a:gd name="connsiteY33" fmla="*/ 1736724 h 5105400"/>
                <a:gd name="connsiteX34" fmla="*/ 467652 w 4485356"/>
                <a:gd name="connsiteY34" fmla="*/ 1736724 h 5105400"/>
                <a:gd name="connsiteX35" fmla="*/ 143188 w 4485356"/>
                <a:gd name="connsiteY35" fmla="*/ 1739181 h 5105400"/>
                <a:gd name="connsiteX36" fmla="*/ 10452 w 4485356"/>
                <a:gd name="connsiteY36" fmla="*/ 1736724 h 5105400"/>
                <a:gd name="connsiteX37" fmla="*/ 10452 w 4485356"/>
                <a:gd name="connsiteY37" fmla="*/ 1736724 h 5105400"/>
                <a:gd name="connsiteX0" fmla="*/ 10452 w 4485356"/>
                <a:gd name="connsiteY0" fmla="*/ 2000778 h 5369454"/>
                <a:gd name="connsiteX1" fmla="*/ 10452 w 4485356"/>
                <a:gd name="connsiteY1" fmla="*/ 2076978 h 5369454"/>
                <a:gd name="connsiteX2" fmla="*/ 10452 w 4485356"/>
                <a:gd name="connsiteY2" fmla="*/ 2305578 h 5369454"/>
                <a:gd name="connsiteX3" fmla="*/ 10452 w 4485356"/>
                <a:gd name="connsiteY3" fmla="*/ 2457978 h 5369454"/>
                <a:gd name="connsiteX4" fmla="*/ 25201 w 4485356"/>
                <a:gd name="connsiteY4" fmla="*/ 2637416 h 5369454"/>
                <a:gd name="connsiteX5" fmla="*/ 39950 w 4485356"/>
                <a:gd name="connsiteY5" fmla="*/ 2711158 h 5369454"/>
                <a:gd name="connsiteX6" fmla="*/ 202182 w 4485356"/>
                <a:gd name="connsiteY6" fmla="*/ 3079867 h 5369454"/>
                <a:gd name="connsiteX7" fmla="*/ 275924 w 4485356"/>
                <a:gd name="connsiteY7" fmla="*/ 3242100 h 5369454"/>
                <a:gd name="connsiteX8" fmla="*/ 467653 w 4485356"/>
                <a:gd name="connsiteY8" fmla="*/ 3596061 h 5369454"/>
                <a:gd name="connsiteX9" fmla="*/ 600388 w 4485356"/>
                <a:gd name="connsiteY9" fmla="*/ 3802538 h 5369454"/>
                <a:gd name="connsiteX10" fmla="*/ 747872 w 4485356"/>
                <a:gd name="connsiteY10" fmla="*/ 4053261 h 5369454"/>
                <a:gd name="connsiteX11" fmla="*/ 954350 w 4485356"/>
                <a:gd name="connsiteY11" fmla="*/ 4303983 h 5369454"/>
                <a:gd name="connsiteX12" fmla="*/ 1077251 w 4485356"/>
                <a:gd name="connsiteY12" fmla="*/ 4515379 h 5369454"/>
                <a:gd name="connsiteX13" fmla="*/ 1229651 w 4485356"/>
                <a:gd name="connsiteY13" fmla="*/ 4743979 h 5369454"/>
                <a:gd name="connsiteX14" fmla="*/ 1915452 w 4485356"/>
                <a:gd name="connsiteY14" fmla="*/ 5124978 h 5369454"/>
                <a:gd name="connsiteX15" fmla="*/ 2517679 w 4485356"/>
                <a:gd name="connsiteY15" fmla="*/ 5100396 h 5369454"/>
                <a:gd name="connsiteX16" fmla="*/ 4201450 w 4485356"/>
                <a:gd name="connsiteY16" fmla="*/ 5369454 h 5369454"/>
                <a:gd name="connsiteX17" fmla="*/ 4353851 w 4485356"/>
                <a:gd name="connsiteY17" fmla="*/ 4759853 h 5369454"/>
                <a:gd name="connsiteX18" fmla="*/ 3287050 w 4485356"/>
                <a:gd name="connsiteY18" fmla="*/ 3997853 h 5369454"/>
                <a:gd name="connsiteX19" fmla="*/ 3591850 w 4485356"/>
                <a:gd name="connsiteY19" fmla="*/ 3540653 h 5369454"/>
                <a:gd name="connsiteX20" fmla="*/ 3210850 w 4485356"/>
                <a:gd name="connsiteY20" fmla="*/ 3235853 h 5369454"/>
                <a:gd name="connsiteX21" fmla="*/ 2525050 w 4485356"/>
                <a:gd name="connsiteY21" fmla="*/ 3845453 h 5369454"/>
                <a:gd name="connsiteX22" fmla="*/ 2067850 w 4485356"/>
                <a:gd name="connsiteY22" fmla="*/ 3616853 h 5369454"/>
                <a:gd name="connsiteX23" fmla="*/ 1763050 w 4485356"/>
                <a:gd name="connsiteY23" fmla="*/ 3159653 h 5369454"/>
                <a:gd name="connsiteX24" fmla="*/ 1686850 w 4485356"/>
                <a:gd name="connsiteY24" fmla="*/ 2854853 h 5369454"/>
                <a:gd name="connsiteX25" fmla="*/ 1610650 w 4485356"/>
                <a:gd name="connsiteY25" fmla="*/ 2626254 h 5369454"/>
                <a:gd name="connsiteX26" fmla="*/ 1610650 w 4485356"/>
                <a:gd name="connsiteY26" fmla="*/ 2169053 h 5369454"/>
                <a:gd name="connsiteX27" fmla="*/ 2220250 w 4485356"/>
                <a:gd name="connsiteY27" fmla="*/ 1711854 h 5369454"/>
                <a:gd name="connsiteX28" fmla="*/ 2829850 w 4485356"/>
                <a:gd name="connsiteY28" fmla="*/ 1407054 h 5369454"/>
                <a:gd name="connsiteX29" fmla="*/ 2753650 w 4485356"/>
                <a:gd name="connsiteY29" fmla="*/ 873654 h 5369454"/>
                <a:gd name="connsiteX30" fmla="*/ 3134650 w 4485356"/>
                <a:gd name="connsiteY30" fmla="*/ 264054 h 5369454"/>
                <a:gd name="connsiteX31" fmla="*/ 1229652 w 4485356"/>
                <a:gd name="connsiteY31" fmla="*/ 2000778 h 5369454"/>
                <a:gd name="connsiteX32" fmla="*/ 1077252 w 4485356"/>
                <a:gd name="connsiteY32" fmla="*/ 2000779 h 5369454"/>
                <a:gd name="connsiteX33" fmla="*/ 772452 w 4485356"/>
                <a:gd name="connsiteY33" fmla="*/ 2000778 h 5369454"/>
                <a:gd name="connsiteX34" fmla="*/ 467652 w 4485356"/>
                <a:gd name="connsiteY34" fmla="*/ 2000778 h 5369454"/>
                <a:gd name="connsiteX35" fmla="*/ 143188 w 4485356"/>
                <a:gd name="connsiteY35" fmla="*/ 2003235 h 5369454"/>
                <a:gd name="connsiteX36" fmla="*/ 10452 w 4485356"/>
                <a:gd name="connsiteY36" fmla="*/ 2000778 h 5369454"/>
                <a:gd name="connsiteX37" fmla="*/ 10452 w 4485356"/>
                <a:gd name="connsiteY37" fmla="*/ 2000778 h 5369454"/>
                <a:gd name="connsiteX0" fmla="*/ 10452 w 4485356"/>
                <a:gd name="connsiteY0" fmla="*/ 1767680 h 5136356"/>
                <a:gd name="connsiteX1" fmla="*/ 10452 w 4485356"/>
                <a:gd name="connsiteY1" fmla="*/ 1843880 h 5136356"/>
                <a:gd name="connsiteX2" fmla="*/ 10452 w 4485356"/>
                <a:gd name="connsiteY2" fmla="*/ 2072480 h 5136356"/>
                <a:gd name="connsiteX3" fmla="*/ 10452 w 4485356"/>
                <a:gd name="connsiteY3" fmla="*/ 2224880 h 5136356"/>
                <a:gd name="connsiteX4" fmla="*/ 25201 w 4485356"/>
                <a:gd name="connsiteY4" fmla="*/ 2404318 h 5136356"/>
                <a:gd name="connsiteX5" fmla="*/ 39950 w 4485356"/>
                <a:gd name="connsiteY5" fmla="*/ 2478060 h 5136356"/>
                <a:gd name="connsiteX6" fmla="*/ 202182 w 4485356"/>
                <a:gd name="connsiteY6" fmla="*/ 2846769 h 5136356"/>
                <a:gd name="connsiteX7" fmla="*/ 275924 w 4485356"/>
                <a:gd name="connsiteY7" fmla="*/ 3009002 h 5136356"/>
                <a:gd name="connsiteX8" fmla="*/ 467653 w 4485356"/>
                <a:gd name="connsiteY8" fmla="*/ 3362963 h 5136356"/>
                <a:gd name="connsiteX9" fmla="*/ 600388 w 4485356"/>
                <a:gd name="connsiteY9" fmla="*/ 3569440 h 5136356"/>
                <a:gd name="connsiteX10" fmla="*/ 747872 w 4485356"/>
                <a:gd name="connsiteY10" fmla="*/ 3820163 h 5136356"/>
                <a:gd name="connsiteX11" fmla="*/ 954350 w 4485356"/>
                <a:gd name="connsiteY11" fmla="*/ 4070885 h 5136356"/>
                <a:gd name="connsiteX12" fmla="*/ 1077251 w 4485356"/>
                <a:gd name="connsiteY12" fmla="*/ 4282281 h 5136356"/>
                <a:gd name="connsiteX13" fmla="*/ 1229651 w 4485356"/>
                <a:gd name="connsiteY13" fmla="*/ 4510881 h 5136356"/>
                <a:gd name="connsiteX14" fmla="*/ 1915452 w 4485356"/>
                <a:gd name="connsiteY14" fmla="*/ 4891880 h 5136356"/>
                <a:gd name="connsiteX15" fmla="*/ 2517679 w 4485356"/>
                <a:gd name="connsiteY15" fmla="*/ 4867298 h 5136356"/>
                <a:gd name="connsiteX16" fmla="*/ 4201450 w 4485356"/>
                <a:gd name="connsiteY16" fmla="*/ 5136356 h 5136356"/>
                <a:gd name="connsiteX17" fmla="*/ 4353851 w 4485356"/>
                <a:gd name="connsiteY17" fmla="*/ 4526755 h 5136356"/>
                <a:gd name="connsiteX18" fmla="*/ 3287050 w 4485356"/>
                <a:gd name="connsiteY18" fmla="*/ 3764755 h 5136356"/>
                <a:gd name="connsiteX19" fmla="*/ 3591850 w 4485356"/>
                <a:gd name="connsiteY19" fmla="*/ 3307555 h 5136356"/>
                <a:gd name="connsiteX20" fmla="*/ 3210850 w 4485356"/>
                <a:gd name="connsiteY20" fmla="*/ 3002755 h 5136356"/>
                <a:gd name="connsiteX21" fmla="*/ 2525050 w 4485356"/>
                <a:gd name="connsiteY21" fmla="*/ 3612355 h 5136356"/>
                <a:gd name="connsiteX22" fmla="*/ 2067850 w 4485356"/>
                <a:gd name="connsiteY22" fmla="*/ 3383755 h 5136356"/>
                <a:gd name="connsiteX23" fmla="*/ 1763050 w 4485356"/>
                <a:gd name="connsiteY23" fmla="*/ 2926555 h 5136356"/>
                <a:gd name="connsiteX24" fmla="*/ 1686850 w 4485356"/>
                <a:gd name="connsiteY24" fmla="*/ 2621755 h 5136356"/>
                <a:gd name="connsiteX25" fmla="*/ 1610650 w 4485356"/>
                <a:gd name="connsiteY25" fmla="*/ 2393156 h 5136356"/>
                <a:gd name="connsiteX26" fmla="*/ 1610650 w 4485356"/>
                <a:gd name="connsiteY26" fmla="*/ 1935955 h 5136356"/>
                <a:gd name="connsiteX27" fmla="*/ 2220250 w 4485356"/>
                <a:gd name="connsiteY27" fmla="*/ 1478756 h 5136356"/>
                <a:gd name="connsiteX28" fmla="*/ 2829850 w 4485356"/>
                <a:gd name="connsiteY28" fmla="*/ 1173956 h 5136356"/>
                <a:gd name="connsiteX29" fmla="*/ 2753650 w 4485356"/>
                <a:gd name="connsiteY29" fmla="*/ 640556 h 5136356"/>
                <a:gd name="connsiteX30" fmla="*/ 3134650 w 4485356"/>
                <a:gd name="connsiteY30" fmla="*/ 30956 h 5136356"/>
                <a:gd name="connsiteX31" fmla="*/ 2510763 w 4485356"/>
                <a:gd name="connsiteY31" fmla="*/ 454819 h 5136356"/>
                <a:gd name="connsiteX32" fmla="*/ 1229652 w 4485356"/>
                <a:gd name="connsiteY32" fmla="*/ 1767680 h 5136356"/>
                <a:gd name="connsiteX33" fmla="*/ 1077252 w 4485356"/>
                <a:gd name="connsiteY33" fmla="*/ 1767681 h 5136356"/>
                <a:gd name="connsiteX34" fmla="*/ 772452 w 4485356"/>
                <a:gd name="connsiteY34" fmla="*/ 1767680 h 5136356"/>
                <a:gd name="connsiteX35" fmla="*/ 467652 w 4485356"/>
                <a:gd name="connsiteY35" fmla="*/ 1767680 h 5136356"/>
                <a:gd name="connsiteX36" fmla="*/ 143188 w 4485356"/>
                <a:gd name="connsiteY36" fmla="*/ 1770137 h 5136356"/>
                <a:gd name="connsiteX37" fmla="*/ 10452 w 4485356"/>
                <a:gd name="connsiteY37" fmla="*/ 1767680 h 5136356"/>
                <a:gd name="connsiteX38" fmla="*/ 10452 w 4485356"/>
                <a:gd name="connsiteY38" fmla="*/ 1767680 h 5136356"/>
                <a:gd name="connsiteX0" fmla="*/ 10452 w 4485356"/>
                <a:gd name="connsiteY0" fmla="*/ 2483378 h 5852054"/>
                <a:gd name="connsiteX1" fmla="*/ 10452 w 4485356"/>
                <a:gd name="connsiteY1" fmla="*/ 2559578 h 5852054"/>
                <a:gd name="connsiteX2" fmla="*/ 10452 w 4485356"/>
                <a:gd name="connsiteY2" fmla="*/ 2788178 h 5852054"/>
                <a:gd name="connsiteX3" fmla="*/ 10452 w 4485356"/>
                <a:gd name="connsiteY3" fmla="*/ 2940578 h 5852054"/>
                <a:gd name="connsiteX4" fmla="*/ 25201 w 4485356"/>
                <a:gd name="connsiteY4" fmla="*/ 3120016 h 5852054"/>
                <a:gd name="connsiteX5" fmla="*/ 39950 w 4485356"/>
                <a:gd name="connsiteY5" fmla="*/ 3193758 h 5852054"/>
                <a:gd name="connsiteX6" fmla="*/ 202182 w 4485356"/>
                <a:gd name="connsiteY6" fmla="*/ 3562467 h 5852054"/>
                <a:gd name="connsiteX7" fmla="*/ 275924 w 4485356"/>
                <a:gd name="connsiteY7" fmla="*/ 3724700 h 5852054"/>
                <a:gd name="connsiteX8" fmla="*/ 467653 w 4485356"/>
                <a:gd name="connsiteY8" fmla="*/ 4078661 h 5852054"/>
                <a:gd name="connsiteX9" fmla="*/ 600388 w 4485356"/>
                <a:gd name="connsiteY9" fmla="*/ 4285138 h 5852054"/>
                <a:gd name="connsiteX10" fmla="*/ 747872 w 4485356"/>
                <a:gd name="connsiteY10" fmla="*/ 4535861 h 5852054"/>
                <a:gd name="connsiteX11" fmla="*/ 954350 w 4485356"/>
                <a:gd name="connsiteY11" fmla="*/ 4786583 h 5852054"/>
                <a:gd name="connsiteX12" fmla="*/ 1077251 w 4485356"/>
                <a:gd name="connsiteY12" fmla="*/ 4997979 h 5852054"/>
                <a:gd name="connsiteX13" fmla="*/ 1229651 w 4485356"/>
                <a:gd name="connsiteY13" fmla="*/ 5226579 h 5852054"/>
                <a:gd name="connsiteX14" fmla="*/ 1915452 w 4485356"/>
                <a:gd name="connsiteY14" fmla="*/ 5607578 h 5852054"/>
                <a:gd name="connsiteX15" fmla="*/ 2517679 w 4485356"/>
                <a:gd name="connsiteY15" fmla="*/ 5582996 h 5852054"/>
                <a:gd name="connsiteX16" fmla="*/ 4201450 w 4485356"/>
                <a:gd name="connsiteY16" fmla="*/ 5852054 h 5852054"/>
                <a:gd name="connsiteX17" fmla="*/ 4353851 w 4485356"/>
                <a:gd name="connsiteY17" fmla="*/ 5242453 h 5852054"/>
                <a:gd name="connsiteX18" fmla="*/ 3287050 w 4485356"/>
                <a:gd name="connsiteY18" fmla="*/ 4480453 h 5852054"/>
                <a:gd name="connsiteX19" fmla="*/ 3591850 w 4485356"/>
                <a:gd name="connsiteY19" fmla="*/ 4023253 h 5852054"/>
                <a:gd name="connsiteX20" fmla="*/ 3210850 w 4485356"/>
                <a:gd name="connsiteY20" fmla="*/ 3718453 h 5852054"/>
                <a:gd name="connsiteX21" fmla="*/ 2525050 w 4485356"/>
                <a:gd name="connsiteY21" fmla="*/ 4328053 h 5852054"/>
                <a:gd name="connsiteX22" fmla="*/ 2067850 w 4485356"/>
                <a:gd name="connsiteY22" fmla="*/ 4099453 h 5852054"/>
                <a:gd name="connsiteX23" fmla="*/ 1763050 w 4485356"/>
                <a:gd name="connsiteY23" fmla="*/ 3642253 h 5852054"/>
                <a:gd name="connsiteX24" fmla="*/ 1686850 w 4485356"/>
                <a:gd name="connsiteY24" fmla="*/ 3337453 h 5852054"/>
                <a:gd name="connsiteX25" fmla="*/ 1610650 w 4485356"/>
                <a:gd name="connsiteY25" fmla="*/ 3108854 h 5852054"/>
                <a:gd name="connsiteX26" fmla="*/ 1610650 w 4485356"/>
                <a:gd name="connsiteY26" fmla="*/ 2651653 h 5852054"/>
                <a:gd name="connsiteX27" fmla="*/ 2220250 w 4485356"/>
                <a:gd name="connsiteY27" fmla="*/ 2194454 h 5852054"/>
                <a:gd name="connsiteX28" fmla="*/ 2829850 w 4485356"/>
                <a:gd name="connsiteY28" fmla="*/ 1889654 h 5852054"/>
                <a:gd name="connsiteX29" fmla="*/ 2753650 w 4485356"/>
                <a:gd name="connsiteY29" fmla="*/ 1356254 h 5852054"/>
                <a:gd name="connsiteX30" fmla="*/ 3134650 w 4485356"/>
                <a:gd name="connsiteY30" fmla="*/ 746654 h 5852054"/>
                <a:gd name="connsiteX31" fmla="*/ 3134650 w 4485356"/>
                <a:gd name="connsiteY31" fmla="*/ 289454 h 5852054"/>
                <a:gd name="connsiteX32" fmla="*/ 1229652 w 4485356"/>
                <a:gd name="connsiteY32" fmla="*/ 2483378 h 5852054"/>
                <a:gd name="connsiteX33" fmla="*/ 1077252 w 4485356"/>
                <a:gd name="connsiteY33" fmla="*/ 2483379 h 5852054"/>
                <a:gd name="connsiteX34" fmla="*/ 772452 w 4485356"/>
                <a:gd name="connsiteY34" fmla="*/ 2483378 h 5852054"/>
                <a:gd name="connsiteX35" fmla="*/ 467652 w 4485356"/>
                <a:gd name="connsiteY35" fmla="*/ 2483378 h 5852054"/>
                <a:gd name="connsiteX36" fmla="*/ 143188 w 4485356"/>
                <a:gd name="connsiteY36" fmla="*/ 2485835 h 5852054"/>
                <a:gd name="connsiteX37" fmla="*/ 10452 w 4485356"/>
                <a:gd name="connsiteY37" fmla="*/ 2483378 h 5852054"/>
                <a:gd name="connsiteX38" fmla="*/ 10452 w 4485356"/>
                <a:gd name="connsiteY38" fmla="*/ 2483378 h 5852054"/>
                <a:gd name="connsiteX0" fmla="*/ 10452 w 4485356"/>
                <a:gd name="connsiteY0" fmla="*/ 2483378 h 5852054"/>
                <a:gd name="connsiteX1" fmla="*/ 10452 w 4485356"/>
                <a:gd name="connsiteY1" fmla="*/ 2559578 h 5852054"/>
                <a:gd name="connsiteX2" fmla="*/ 10452 w 4485356"/>
                <a:gd name="connsiteY2" fmla="*/ 2788178 h 5852054"/>
                <a:gd name="connsiteX3" fmla="*/ 10452 w 4485356"/>
                <a:gd name="connsiteY3" fmla="*/ 2940578 h 5852054"/>
                <a:gd name="connsiteX4" fmla="*/ 25201 w 4485356"/>
                <a:gd name="connsiteY4" fmla="*/ 3120016 h 5852054"/>
                <a:gd name="connsiteX5" fmla="*/ 39950 w 4485356"/>
                <a:gd name="connsiteY5" fmla="*/ 3193758 h 5852054"/>
                <a:gd name="connsiteX6" fmla="*/ 202182 w 4485356"/>
                <a:gd name="connsiteY6" fmla="*/ 3562467 h 5852054"/>
                <a:gd name="connsiteX7" fmla="*/ 275924 w 4485356"/>
                <a:gd name="connsiteY7" fmla="*/ 3724700 h 5852054"/>
                <a:gd name="connsiteX8" fmla="*/ 467653 w 4485356"/>
                <a:gd name="connsiteY8" fmla="*/ 4078661 h 5852054"/>
                <a:gd name="connsiteX9" fmla="*/ 600388 w 4485356"/>
                <a:gd name="connsiteY9" fmla="*/ 4285138 h 5852054"/>
                <a:gd name="connsiteX10" fmla="*/ 747872 w 4485356"/>
                <a:gd name="connsiteY10" fmla="*/ 4535861 h 5852054"/>
                <a:gd name="connsiteX11" fmla="*/ 954350 w 4485356"/>
                <a:gd name="connsiteY11" fmla="*/ 4786583 h 5852054"/>
                <a:gd name="connsiteX12" fmla="*/ 1077251 w 4485356"/>
                <a:gd name="connsiteY12" fmla="*/ 4997979 h 5852054"/>
                <a:gd name="connsiteX13" fmla="*/ 1229651 w 4485356"/>
                <a:gd name="connsiteY13" fmla="*/ 5226579 h 5852054"/>
                <a:gd name="connsiteX14" fmla="*/ 1915452 w 4485356"/>
                <a:gd name="connsiteY14" fmla="*/ 5607578 h 5852054"/>
                <a:gd name="connsiteX15" fmla="*/ 2517679 w 4485356"/>
                <a:gd name="connsiteY15" fmla="*/ 5582996 h 5852054"/>
                <a:gd name="connsiteX16" fmla="*/ 4201450 w 4485356"/>
                <a:gd name="connsiteY16" fmla="*/ 5852054 h 5852054"/>
                <a:gd name="connsiteX17" fmla="*/ 4353851 w 4485356"/>
                <a:gd name="connsiteY17" fmla="*/ 5242453 h 5852054"/>
                <a:gd name="connsiteX18" fmla="*/ 3287050 w 4485356"/>
                <a:gd name="connsiteY18" fmla="*/ 4480453 h 5852054"/>
                <a:gd name="connsiteX19" fmla="*/ 3591850 w 4485356"/>
                <a:gd name="connsiteY19" fmla="*/ 4023253 h 5852054"/>
                <a:gd name="connsiteX20" fmla="*/ 3210850 w 4485356"/>
                <a:gd name="connsiteY20" fmla="*/ 3718453 h 5852054"/>
                <a:gd name="connsiteX21" fmla="*/ 2525050 w 4485356"/>
                <a:gd name="connsiteY21" fmla="*/ 4328053 h 5852054"/>
                <a:gd name="connsiteX22" fmla="*/ 2067850 w 4485356"/>
                <a:gd name="connsiteY22" fmla="*/ 4099453 h 5852054"/>
                <a:gd name="connsiteX23" fmla="*/ 1763050 w 4485356"/>
                <a:gd name="connsiteY23" fmla="*/ 3642253 h 5852054"/>
                <a:gd name="connsiteX24" fmla="*/ 1686850 w 4485356"/>
                <a:gd name="connsiteY24" fmla="*/ 3337453 h 5852054"/>
                <a:gd name="connsiteX25" fmla="*/ 1610650 w 4485356"/>
                <a:gd name="connsiteY25" fmla="*/ 3108854 h 5852054"/>
                <a:gd name="connsiteX26" fmla="*/ 1610650 w 4485356"/>
                <a:gd name="connsiteY26" fmla="*/ 2651653 h 5852054"/>
                <a:gd name="connsiteX27" fmla="*/ 2220250 w 4485356"/>
                <a:gd name="connsiteY27" fmla="*/ 2194454 h 5852054"/>
                <a:gd name="connsiteX28" fmla="*/ 2829850 w 4485356"/>
                <a:gd name="connsiteY28" fmla="*/ 1889654 h 5852054"/>
                <a:gd name="connsiteX29" fmla="*/ 2753650 w 4485356"/>
                <a:gd name="connsiteY29" fmla="*/ 1356254 h 5852054"/>
                <a:gd name="connsiteX30" fmla="*/ 3134650 w 4485356"/>
                <a:gd name="connsiteY30" fmla="*/ 746654 h 5852054"/>
                <a:gd name="connsiteX31" fmla="*/ 3134650 w 4485356"/>
                <a:gd name="connsiteY31" fmla="*/ 289454 h 5852054"/>
                <a:gd name="connsiteX32" fmla="*/ 2567913 w 4485356"/>
                <a:gd name="connsiteY32" fmla="*/ 899054 h 5852054"/>
                <a:gd name="connsiteX33" fmla="*/ 1229652 w 4485356"/>
                <a:gd name="connsiteY33" fmla="*/ 2483378 h 5852054"/>
                <a:gd name="connsiteX34" fmla="*/ 1077252 w 4485356"/>
                <a:gd name="connsiteY34" fmla="*/ 2483379 h 5852054"/>
                <a:gd name="connsiteX35" fmla="*/ 772452 w 4485356"/>
                <a:gd name="connsiteY35" fmla="*/ 2483378 h 5852054"/>
                <a:gd name="connsiteX36" fmla="*/ 467652 w 4485356"/>
                <a:gd name="connsiteY36" fmla="*/ 2483378 h 5852054"/>
                <a:gd name="connsiteX37" fmla="*/ 143188 w 4485356"/>
                <a:gd name="connsiteY37" fmla="*/ 2485835 h 5852054"/>
                <a:gd name="connsiteX38" fmla="*/ 10452 w 4485356"/>
                <a:gd name="connsiteY38" fmla="*/ 2483378 h 5852054"/>
                <a:gd name="connsiteX39" fmla="*/ 10452 w 4485356"/>
                <a:gd name="connsiteY39" fmla="*/ 2483378 h 5852054"/>
                <a:gd name="connsiteX0" fmla="*/ 10452 w 4485356"/>
                <a:gd name="connsiteY0" fmla="*/ 2635778 h 6004454"/>
                <a:gd name="connsiteX1" fmla="*/ 10452 w 4485356"/>
                <a:gd name="connsiteY1" fmla="*/ 2711978 h 6004454"/>
                <a:gd name="connsiteX2" fmla="*/ 10452 w 4485356"/>
                <a:gd name="connsiteY2" fmla="*/ 2940578 h 6004454"/>
                <a:gd name="connsiteX3" fmla="*/ 10452 w 4485356"/>
                <a:gd name="connsiteY3" fmla="*/ 3092978 h 6004454"/>
                <a:gd name="connsiteX4" fmla="*/ 25201 w 4485356"/>
                <a:gd name="connsiteY4" fmla="*/ 3272416 h 6004454"/>
                <a:gd name="connsiteX5" fmla="*/ 39950 w 4485356"/>
                <a:gd name="connsiteY5" fmla="*/ 3346158 h 6004454"/>
                <a:gd name="connsiteX6" fmla="*/ 202182 w 4485356"/>
                <a:gd name="connsiteY6" fmla="*/ 3714867 h 6004454"/>
                <a:gd name="connsiteX7" fmla="*/ 275924 w 4485356"/>
                <a:gd name="connsiteY7" fmla="*/ 3877100 h 6004454"/>
                <a:gd name="connsiteX8" fmla="*/ 467653 w 4485356"/>
                <a:gd name="connsiteY8" fmla="*/ 4231061 h 6004454"/>
                <a:gd name="connsiteX9" fmla="*/ 600388 w 4485356"/>
                <a:gd name="connsiteY9" fmla="*/ 4437538 h 6004454"/>
                <a:gd name="connsiteX10" fmla="*/ 747872 w 4485356"/>
                <a:gd name="connsiteY10" fmla="*/ 4688261 h 6004454"/>
                <a:gd name="connsiteX11" fmla="*/ 954350 w 4485356"/>
                <a:gd name="connsiteY11" fmla="*/ 4938983 h 6004454"/>
                <a:gd name="connsiteX12" fmla="*/ 1077251 w 4485356"/>
                <a:gd name="connsiteY12" fmla="*/ 5150379 h 6004454"/>
                <a:gd name="connsiteX13" fmla="*/ 1229651 w 4485356"/>
                <a:gd name="connsiteY13" fmla="*/ 5378979 h 6004454"/>
                <a:gd name="connsiteX14" fmla="*/ 1915452 w 4485356"/>
                <a:gd name="connsiteY14" fmla="*/ 5759978 h 6004454"/>
                <a:gd name="connsiteX15" fmla="*/ 2517679 w 4485356"/>
                <a:gd name="connsiteY15" fmla="*/ 5735396 h 6004454"/>
                <a:gd name="connsiteX16" fmla="*/ 4201450 w 4485356"/>
                <a:gd name="connsiteY16" fmla="*/ 6004454 h 6004454"/>
                <a:gd name="connsiteX17" fmla="*/ 4353851 w 4485356"/>
                <a:gd name="connsiteY17" fmla="*/ 5394853 h 6004454"/>
                <a:gd name="connsiteX18" fmla="*/ 3287050 w 4485356"/>
                <a:gd name="connsiteY18" fmla="*/ 4632853 h 6004454"/>
                <a:gd name="connsiteX19" fmla="*/ 3591850 w 4485356"/>
                <a:gd name="connsiteY19" fmla="*/ 4175653 h 6004454"/>
                <a:gd name="connsiteX20" fmla="*/ 3210850 w 4485356"/>
                <a:gd name="connsiteY20" fmla="*/ 3870853 h 6004454"/>
                <a:gd name="connsiteX21" fmla="*/ 2525050 w 4485356"/>
                <a:gd name="connsiteY21" fmla="*/ 4480453 h 6004454"/>
                <a:gd name="connsiteX22" fmla="*/ 2067850 w 4485356"/>
                <a:gd name="connsiteY22" fmla="*/ 4251853 h 6004454"/>
                <a:gd name="connsiteX23" fmla="*/ 1763050 w 4485356"/>
                <a:gd name="connsiteY23" fmla="*/ 3794653 h 6004454"/>
                <a:gd name="connsiteX24" fmla="*/ 1686850 w 4485356"/>
                <a:gd name="connsiteY24" fmla="*/ 3489853 h 6004454"/>
                <a:gd name="connsiteX25" fmla="*/ 1610650 w 4485356"/>
                <a:gd name="connsiteY25" fmla="*/ 3261254 h 6004454"/>
                <a:gd name="connsiteX26" fmla="*/ 1610650 w 4485356"/>
                <a:gd name="connsiteY26" fmla="*/ 2804053 h 6004454"/>
                <a:gd name="connsiteX27" fmla="*/ 2220250 w 4485356"/>
                <a:gd name="connsiteY27" fmla="*/ 2346854 h 6004454"/>
                <a:gd name="connsiteX28" fmla="*/ 2829850 w 4485356"/>
                <a:gd name="connsiteY28" fmla="*/ 2042054 h 6004454"/>
                <a:gd name="connsiteX29" fmla="*/ 2753650 w 4485356"/>
                <a:gd name="connsiteY29" fmla="*/ 1508654 h 6004454"/>
                <a:gd name="connsiteX30" fmla="*/ 3134650 w 4485356"/>
                <a:gd name="connsiteY30" fmla="*/ 899054 h 6004454"/>
                <a:gd name="connsiteX31" fmla="*/ 3134650 w 4485356"/>
                <a:gd name="connsiteY31" fmla="*/ 441854 h 6004454"/>
                <a:gd name="connsiteX32" fmla="*/ 2677450 w 4485356"/>
                <a:gd name="connsiteY32" fmla="*/ 365654 h 6004454"/>
                <a:gd name="connsiteX33" fmla="*/ 1229652 w 4485356"/>
                <a:gd name="connsiteY33" fmla="*/ 2635778 h 6004454"/>
                <a:gd name="connsiteX34" fmla="*/ 1077252 w 4485356"/>
                <a:gd name="connsiteY34" fmla="*/ 2635779 h 6004454"/>
                <a:gd name="connsiteX35" fmla="*/ 772452 w 4485356"/>
                <a:gd name="connsiteY35" fmla="*/ 2635778 h 6004454"/>
                <a:gd name="connsiteX36" fmla="*/ 467652 w 4485356"/>
                <a:gd name="connsiteY36" fmla="*/ 2635778 h 6004454"/>
                <a:gd name="connsiteX37" fmla="*/ 143188 w 4485356"/>
                <a:gd name="connsiteY37" fmla="*/ 2638235 h 6004454"/>
                <a:gd name="connsiteX38" fmla="*/ 10452 w 4485356"/>
                <a:gd name="connsiteY38" fmla="*/ 2635778 h 6004454"/>
                <a:gd name="connsiteX39" fmla="*/ 10452 w 4485356"/>
                <a:gd name="connsiteY39" fmla="*/ 2635778 h 6004454"/>
                <a:gd name="connsiteX0" fmla="*/ 10452 w 4485356"/>
                <a:gd name="connsiteY0" fmla="*/ 2635778 h 6004454"/>
                <a:gd name="connsiteX1" fmla="*/ 10452 w 4485356"/>
                <a:gd name="connsiteY1" fmla="*/ 2711978 h 6004454"/>
                <a:gd name="connsiteX2" fmla="*/ 10452 w 4485356"/>
                <a:gd name="connsiteY2" fmla="*/ 2940578 h 6004454"/>
                <a:gd name="connsiteX3" fmla="*/ 10452 w 4485356"/>
                <a:gd name="connsiteY3" fmla="*/ 3092978 h 6004454"/>
                <a:gd name="connsiteX4" fmla="*/ 25201 w 4485356"/>
                <a:gd name="connsiteY4" fmla="*/ 3272416 h 6004454"/>
                <a:gd name="connsiteX5" fmla="*/ 39950 w 4485356"/>
                <a:gd name="connsiteY5" fmla="*/ 3346158 h 6004454"/>
                <a:gd name="connsiteX6" fmla="*/ 202182 w 4485356"/>
                <a:gd name="connsiteY6" fmla="*/ 3714867 h 6004454"/>
                <a:gd name="connsiteX7" fmla="*/ 275924 w 4485356"/>
                <a:gd name="connsiteY7" fmla="*/ 3877100 h 6004454"/>
                <a:gd name="connsiteX8" fmla="*/ 467653 w 4485356"/>
                <a:gd name="connsiteY8" fmla="*/ 4231061 h 6004454"/>
                <a:gd name="connsiteX9" fmla="*/ 600388 w 4485356"/>
                <a:gd name="connsiteY9" fmla="*/ 4437538 h 6004454"/>
                <a:gd name="connsiteX10" fmla="*/ 747872 w 4485356"/>
                <a:gd name="connsiteY10" fmla="*/ 4688261 h 6004454"/>
                <a:gd name="connsiteX11" fmla="*/ 954350 w 4485356"/>
                <a:gd name="connsiteY11" fmla="*/ 4938983 h 6004454"/>
                <a:gd name="connsiteX12" fmla="*/ 1077251 w 4485356"/>
                <a:gd name="connsiteY12" fmla="*/ 5150379 h 6004454"/>
                <a:gd name="connsiteX13" fmla="*/ 1229651 w 4485356"/>
                <a:gd name="connsiteY13" fmla="*/ 5378979 h 6004454"/>
                <a:gd name="connsiteX14" fmla="*/ 1915452 w 4485356"/>
                <a:gd name="connsiteY14" fmla="*/ 5759978 h 6004454"/>
                <a:gd name="connsiteX15" fmla="*/ 2517679 w 4485356"/>
                <a:gd name="connsiteY15" fmla="*/ 5735396 h 6004454"/>
                <a:gd name="connsiteX16" fmla="*/ 4201450 w 4485356"/>
                <a:gd name="connsiteY16" fmla="*/ 6004454 h 6004454"/>
                <a:gd name="connsiteX17" fmla="*/ 4353851 w 4485356"/>
                <a:gd name="connsiteY17" fmla="*/ 5394853 h 6004454"/>
                <a:gd name="connsiteX18" fmla="*/ 3287050 w 4485356"/>
                <a:gd name="connsiteY18" fmla="*/ 4632853 h 6004454"/>
                <a:gd name="connsiteX19" fmla="*/ 3591850 w 4485356"/>
                <a:gd name="connsiteY19" fmla="*/ 4175653 h 6004454"/>
                <a:gd name="connsiteX20" fmla="*/ 3210850 w 4485356"/>
                <a:gd name="connsiteY20" fmla="*/ 3870853 h 6004454"/>
                <a:gd name="connsiteX21" fmla="*/ 2525050 w 4485356"/>
                <a:gd name="connsiteY21" fmla="*/ 4480453 h 6004454"/>
                <a:gd name="connsiteX22" fmla="*/ 2067850 w 4485356"/>
                <a:gd name="connsiteY22" fmla="*/ 4251853 h 6004454"/>
                <a:gd name="connsiteX23" fmla="*/ 1763050 w 4485356"/>
                <a:gd name="connsiteY23" fmla="*/ 3794653 h 6004454"/>
                <a:gd name="connsiteX24" fmla="*/ 1686850 w 4485356"/>
                <a:gd name="connsiteY24" fmla="*/ 3489853 h 6004454"/>
                <a:gd name="connsiteX25" fmla="*/ 1610650 w 4485356"/>
                <a:gd name="connsiteY25" fmla="*/ 3261254 h 6004454"/>
                <a:gd name="connsiteX26" fmla="*/ 1610650 w 4485356"/>
                <a:gd name="connsiteY26" fmla="*/ 2804053 h 6004454"/>
                <a:gd name="connsiteX27" fmla="*/ 2220250 w 4485356"/>
                <a:gd name="connsiteY27" fmla="*/ 2346854 h 6004454"/>
                <a:gd name="connsiteX28" fmla="*/ 2829850 w 4485356"/>
                <a:gd name="connsiteY28" fmla="*/ 2042054 h 6004454"/>
                <a:gd name="connsiteX29" fmla="*/ 2753650 w 4485356"/>
                <a:gd name="connsiteY29" fmla="*/ 1508654 h 6004454"/>
                <a:gd name="connsiteX30" fmla="*/ 3134650 w 4485356"/>
                <a:gd name="connsiteY30" fmla="*/ 899054 h 6004454"/>
                <a:gd name="connsiteX31" fmla="*/ 3134650 w 4485356"/>
                <a:gd name="connsiteY31" fmla="*/ 441854 h 6004454"/>
                <a:gd name="connsiteX32" fmla="*/ 2677450 w 4485356"/>
                <a:gd name="connsiteY32" fmla="*/ 365654 h 6004454"/>
                <a:gd name="connsiteX33" fmla="*/ 1229652 w 4485356"/>
                <a:gd name="connsiteY33" fmla="*/ 2635778 h 6004454"/>
                <a:gd name="connsiteX34" fmla="*/ 1077252 w 4485356"/>
                <a:gd name="connsiteY34" fmla="*/ 2635779 h 6004454"/>
                <a:gd name="connsiteX35" fmla="*/ 772452 w 4485356"/>
                <a:gd name="connsiteY35" fmla="*/ 2635778 h 6004454"/>
                <a:gd name="connsiteX36" fmla="*/ 467652 w 4485356"/>
                <a:gd name="connsiteY36" fmla="*/ 2635778 h 6004454"/>
                <a:gd name="connsiteX37" fmla="*/ 143188 w 4485356"/>
                <a:gd name="connsiteY37" fmla="*/ 2638235 h 6004454"/>
                <a:gd name="connsiteX38" fmla="*/ 10452 w 4485356"/>
                <a:gd name="connsiteY38" fmla="*/ 2635778 h 6004454"/>
                <a:gd name="connsiteX39" fmla="*/ 10452 w 4485356"/>
                <a:gd name="connsiteY39" fmla="*/ 2635778 h 6004454"/>
                <a:gd name="connsiteX0" fmla="*/ 10452 w 4485356"/>
                <a:gd name="connsiteY0" fmla="*/ 2635778 h 6004454"/>
                <a:gd name="connsiteX1" fmla="*/ 10452 w 4485356"/>
                <a:gd name="connsiteY1" fmla="*/ 2711978 h 6004454"/>
                <a:gd name="connsiteX2" fmla="*/ 10452 w 4485356"/>
                <a:gd name="connsiteY2" fmla="*/ 2940578 h 6004454"/>
                <a:gd name="connsiteX3" fmla="*/ 10452 w 4485356"/>
                <a:gd name="connsiteY3" fmla="*/ 3092978 h 6004454"/>
                <a:gd name="connsiteX4" fmla="*/ 25201 w 4485356"/>
                <a:gd name="connsiteY4" fmla="*/ 3272416 h 6004454"/>
                <a:gd name="connsiteX5" fmla="*/ 39950 w 4485356"/>
                <a:gd name="connsiteY5" fmla="*/ 3346158 h 6004454"/>
                <a:gd name="connsiteX6" fmla="*/ 202182 w 4485356"/>
                <a:gd name="connsiteY6" fmla="*/ 3714867 h 6004454"/>
                <a:gd name="connsiteX7" fmla="*/ 275924 w 4485356"/>
                <a:gd name="connsiteY7" fmla="*/ 3877100 h 6004454"/>
                <a:gd name="connsiteX8" fmla="*/ 467653 w 4485356"/>
                <a:gd name="connsiteY8" fmla="*/ 4231061 h 6004454"/>
                <a:gd name="connsiteX9" fmla="*/ 600388 w 4485356"/>
                <a:gd name="connsiteY9" fmla="*/ 4437538 h 6004454"/>
                <a:gd name="connsiteX10" fmla="*/ 747872 w 4485356"/>
                <a:gd name="connsiteY10" fmla="*/ 4688261 h 6004454"/>
                <a:gd name="connsiteX11" fmla="*/ 954350 w 4485356"/>
                <a:gd name="connsiteY11" fmla="*/ 4938983 h 6004454"/>
                <a:gd name="connsiteX12" fmla="*/ 1077251 w 4485356"/>
                <a:gd name="connsiteY12" fmla="*/ 5150379 h 6004454"/>
                <a:gd name="connsiteX13" fmla="*/ 1229651 w 4485356"/>
                <a:gd name="connsiteY13" fmla="*/ 5378979 h 6004454"/>
                <a:gd name="connsiteX14" fmla="*/ 1915452 w 4485356"/>
                <a:gd name="connsiteY14" fmla="*/ 5759978 h 6004454"/>
                <a:gd name="connsiteX15" fmla="*/ 2517679 w 4485356"/>
                <a:gd name="connsiteY15" fmla="*/ 5735396 h 6004454"/>
                <a:gd name="connsiteX16" fmla="*/ 4201450 w 4485356"/>
                <a:gd name="connsiteY16" fmla="*/ 6004454 h 6004454"/>
                <a:gd name="connsiteX17" fmla="*/ 4353851 w 4485356"/>
                <a:gd name="connsiteY17" fmla="*/ 5394853 h 6004454"/>
                <a:gd name="connsiteX18" fmla="*/ 3287050 w 4485356"/>
                <a:gd name="connsiteY18" fmla="*/ 4632853 h 6004454"/>
                <a:gd name="connsiteX19" fmla="*/ 3591850 w 4485356"/>
                <a:gd name="connsiteY19" fmla="*/ 4175653 h 6004454"/>
                <a:gd name="connsiteX20" fmla="*/ 3210850 w 4485356"/>
                <a:gd name="connsiteY20" fmla="*/ 3870853 h 6004454"/>
                <a:gd name="connsiteX21" fmla="*/ 2525050 w 4485356"/>
                <a:gd name="connsiteY21" fmla="*/ 4480453 h 6004454"/>
                <a:gd name="connsiteX22" fmla="*/ 2067850 w 4485356"/>
                <a:gd name="connsiteY22" fmla="*/ 4251853 h 6004454"/>
                <a:gd name="connsiteX23" fmla="*/ 1763050 w 4485356"/>
                <a:gd name="connsiteY23" fmla="*/ 3794653 h 6004454"/>
                <a:gd name="connsiteX24" fmla="*/ 1686850 w 4485356"/>
                <a:gd name="connsiteY24" fmla="*/ 3489853 h 6004454"/>
                <a:gd name="connsiteX25" fmla="*/ 1610650 w 4485356"/>
                <a:gd name="connsiteY25" fmla="*/ 3261254 h 6004454"/>
                <a:gd name="connsiteX26" fmla="*/ 1610650 w 4485356"/>
                <a:gd name="connsiteY26" fmla="*/ 2804053 h 6004454"/>
                <a:gd name="connsiteX27" fmla="*/ 2220250 w 4485356"/>
                <a:gd name="connsiteY27" fmla="*/ 2346854 h 6004454"/>
                <a:gd name="connsiteX28" fmla="*/ 2829850 w 4485356"/>
                <a:gd name="connsiteY28" fmla="*/ 2042054 h 6004454"/>
                <a:gd name="connsiteX29" fmla="*/ 2753650 w 4485356"/>
                <a:gd name="connsiteY29" fmla="*/ 1508654 h 6004454"/>
                <a:gd name="connsiteX30" fmla="*/ 3134650 w 4485356"/>
                <a:gd name="connsiteY30" fmla="*/ 899054 h 6004454"/>
                <a:gd name="connsiteX31" fmla="*/ 3134650 w 4485356"/>
                <a:gd name="connsiteY31" fmla="*/ 441854 h 6004454"/>
                <a:gd name="connsiteX32" fmla="*/ 2677450 w 4485356"/>
                <a:gd name="connsiteY32" fmla="*/ 365654 h 6004454"/>
                <a:gd name="connsiteX33" fmla="*/ 1229652 w 4485356"/>
                <a:gd name="connsiteY33" fmla="*/ 2635778 h 6004454"/>
                <a:gd name="connsiteX34" fmla="*/ 1077252 w 4485356"/>
                <a:gd name="connsiteY34" fmla="*/ 2635779 h 6004454"/>
                <a:gd name="connsiteX35" fmla="*/ 772452 w 4485356"/>
                <a:gd name="connsiteY35" fmla="*/ 2635778 h 6004454"/>
                <a:gd name="connsiteX36" fmla="*/ 467652 w 4485356"/>
                <a:gd name="connsiteY36" fmla="*/ 2635778 h 6004454"/>
                <a:gd name="connsiteX37" fmla="*/ 143188 w 4485356"/>
                <a:gd name="connsiteY37" fmla="*/ 2638235 h 6004454"/>
                <a:gd name="connsiteX38" fmla="*/ 10452 w 4485356"/>
                <a:gd name="connsiteY38" fmla="*/ 2635778 h 6004454"/>
                <a:gd name="connsiteX39" fmla="*/ 10452 w 4485356"/>
                <a:gd name="connsiteY39" fmla="*/ 2635778 h 6004454"/>
                <a:gd name="connsiteX0" fmla="*/ 10452 w 4485356"/>
                <a:gd name="connsiteY0" fmla="*/ 2635778 h 6004454"/>
                <a:gd name="connsiteX1" fmla="*/ 10452 w 4485356"/>
                <a:gd name="connsiteY1" fmla="*/ 2711978 h 6004454"/>
                <a:gd name="connsiteX2" fmla="*/ 10452 w 4485356"/>
                <a:gd name="connsiteY2" fmla="*/ 2940578 h 6004454"/>
                <a:gd name="connsiteX3" fmla="*/ 10452 w 4485356"/>
                <a:gd name="connsiteY3" fmla="*/ 3092978 h 6004454"/>
                <a:gd name="connsiteX4" fmla="*/ 25201 w 4485356"/>
                <a:gd name="connsiteY4" fmla="*/ 3272416 h 6004454"/>
                <a:gd name="connsiteX5" fmla="*/ 39950 w 4485356"/>
                <a:gd name="connsiteY5" fmla="*/ 3346158 h 6004454"/>
                <a:gd name="connsiteX6" fmla="*/ 202182 w 4485356"/>
                <a:gd name="connsiteY6" fmla="*/ 3714867 h 6004454"/>
                <a:gd name="connsiteX7" fmla="*/ 275924 w 4485356"/>
                <a:gd name="connsiteY7" fmla="*/ 3877100 h 6004454"/>
                <a:gd name="connsiteX8" fmla="*/ 467653 w 4485356"/>
                <a:gd name="connsiteY8" fmla="*/ 4231061 h 6004454"/>
                <a:gd name="connsiteX9" fmla="*/ 600388 w 4485356"/>
                <a:gd name="connsiteY9" fmla="*/ 4437538 h 6004454"/>
                <a:gd name="connsiteX10" fmla="*/ 747872 w 4485356"/>
                <a:gd name="connsiteY10" fmla="*/ 4688261 h 6004454"/>
                <a:gd name="connsiteX11" fmla="*/ 954350 w 4485356"/>
                <a:gd name="connsiteY11" fmla="*/ 4938983 h 6004454"/>
                <a:gd name="connsiteX12" fmla="*/ 1077251 w 4485356"/>
                <a:gd name="connsiteY12" fmla="*/ 5150379 h 6004454"/>
                <a:gd name="connsiteX13" fmla="*/ 1229651 w 4485356"/>
                <a:gd name="connsiteY13" fmla="*/ 5378979 h 6004454"/>
                <a:gd name="connsiteX14" fmla="*/ 1915452 w 4485356"/>
                <a:gd name="connsiteY14" fmla="*/ 5759978 h 6004454"/>
                <a:gd name="connsiteX15" fmla="*/ 2517679 w 4485356"/>
                <a:gd name="connsiteY15" fmla="*/ 5735396 h 6004454"/>
                <a:gd name="connsiteX16" fmla="*/ 4201450 w 4485356"/>
                <a:gd name="connsiteY16" fmla="*/ 6004454 h 6004454"/>
                <a:gd name="connsiteX17" fmla="*/ 4353851 w 4485356"/>
                <a:gd name="connsiteY17" fmla="*/ 5394853 h 6004454"/>
                <a:gd name="connsiteX18" fmla="*/ 3287050 w 4485356"/>
                <a:gd name="connsiteY18" fmla="*/ 4632853 h 6004454"/>
                <a:gd name="connsiteX19" fmla="*/ 3591850 w 4485356"/>
                <a:gd name="connsiteY19" fmla="*/ 4175653 h 6004454"/>
                <a:gd name="connsiteX20" fmla="*/ 3210850 w 4485356"/>
                <a:gd name="connsiteY20" fmla="*/ 3870853 h 6004454"/>
                <a:gd name="connsiteX21" fmla="*/ 2525050 w 4485356"/>
                <a:gd name="connsiteY21" fmla="*/ 4480453 h 6004454"/>
                <a:gd name="connsiteX22" fmla="*/ 2067850 w 4485356"/>
                <a:gd name="connsiteY22" fmla="*/ 4251853 h 6004454"/>
                <a:gd name="connsiteX23" fmla="*/ 1763050 w 4485356"/>
                <a:gd name="connsiteY23" fmla="*/ 3794653 h 6004454"/>
                <a:gd name="connsiteX24" fmla="*/ 1686850 w 4485356"/>
                <a:gd name="connsiteY24" fmla="*/ 3489853 h 6004454"/>
                <a:gd name="connsiteX25" fmla="*/ 1610650 w 4485356"/>
                <a:gd name="connsiteY25" fmla="*/ 3261254 h 6004454"/>
                <a:gd name="connsiteX26" fmla="*/ 1610650 w 4485356"/>
                <a:gd name="connsiteY26" fmla="*/ 2804053 h 6004454"/>
                <a:gd name="connsiteX27" fmla="*/ 2220250 w 4485356"/>
                <a:gd name="connsiteY27" fmla="*/ 2346854 h 6004454"/>
                <a:gd name="connsiteX28" fmla="*/ 2829850 w 4485356"/>
                <a:gd name="connsiteY28" fmla="*/ 2042054 h 6004454"/>
                <a:gd name="connsiteX29" fmla="*/ 2753650 w 4485356"/>
                <a:gd name="connsiteY29" fmla="*/ 1508654 h 6004454"/>
                <a:gd name="connsiteX30" fmla="*/ 3134650 w 4485356"/>
                <a:gd name="connsiteY30" fmla="*/ 899054 h 6004454"/>
                <a:gd name="connsiteX31" fmla="*/ 3134650 w 4485356"/>
                <a:gd name="connsiteY31" fmla="*/ 441854 h 6004454"/>
                <a:gd name="connsiteX32" fmla="*/ 2677450 w 4485356"/>
                <a:gd name="connsiteY32" fmla="*/ 365654 h 6004454"/>
                <a:gd name="connsiteX33" fmla="*/ 1229652 w 4485356"/>
                <a:gd name="connsiteY33" fmla="*/ 2635778 h 6004454"/>
                <a:gd name="connsiteX34" fmla="*/ 1077252 w 4485356"/>
                <a:gd name="connsiteY34" fmla="*/ 2635779 h 6004454"/>
                <a:gd name="connsiteX35" fmla="*/ 772452 w 4485356"/>
                <a:gd name="connsiteY35" fmla="*/ 2635778 h 6004454"/>
                <a:gd name="connsiteX36" fmla="*/ 467652 w 4485356"/>
                <a:gd name="connsiteY36" fmla="*/ 2635778 h 6004454"/>
                <a:gd name="connsiteX37" fmla="*/ 143188 w 4485356"/>
                <a:gd name="connsiteY37" fmla="*/ 2638235 h 6004454"/>
                <a:gd name="connsiteX38" fmla="*/ 10452 w 4485356"/>
                <a:gd name="connsiteY38" fmla="*/ 2635778 h 6004454"/>
                <a:gd name="connsiteX39" fmla="*/ 10452 w 4485356"/>
                <a:gd name="connsiteY39" fmla="*/ 2635778 h 6004454"/>
                <a:gd name="connsiteX0" fmla="*/ 10452 w 4485356"/>
                <a:gd name="connsiteY0" fmla="*/ 2635778 h 6004454"/>
                <a:gd name="connsiteX1" fmla="*/ 10452 w 4485356"/>
                <a:gd name="connsiteY1" fmla="*/ 2711978 h 6004454"/>
                <a:gd name="connsiteX2" fmla="*/ 10452 w 4485356"/>
                <a:gd name="connsiteY2" fmla="*/ 2940578 h 6004454"/>
                <a:gd name="connsiteX3" fmla="*/ 10452 w 4485356"/>
                <a:gd name="connsiteY3" fmla="*/ 3092978 h 6004454"/>
                <a:gd name="connsiteX4" fmla="*/ 25201 w 4485356"/>
                <a:gd name="connsiteY4" fmla="*/ 3272416 h 6004454"/>
                <a:gd name="connsiteX5" fmla="*/ 39950 w 4485356"/>
                <a:gd name="connsiteY5" fmla="*/ 3346158 h 6004454"/>
                <a:gd name="connsiteX6" fmla="*/ 202182 w 4485356"/>
                <a:gd name="connsiteY6" fmla="*/ 3714867 h 6004454"/>
                <a:gd name="connsiteX7" fmla="*/ 275924 w 4485356"/>
                <a:gd name="connsiteY7" fmla="*/ 3877100 h 6004454"/>
                <a:gd name="connsiteX8" fmla="*/ 467653 w 4485356"/>
                <a:gd name="connsiteY8" fmla="*/ 4231061 h 6004454"/>
                <a:gd name="connsiteX9" fmla="*/ 600388 w 4485356"/>
                <a:gd name="connsiteY9" fmla="*/ 4437538 h 6004454"/>
                <a:gd name="connsiteX10" fmla="*/ 747872 w 4485356"/>
                <a:gd name="connsiteY10" fmla="*/ 4688261 h 6004454"/>
                <a:gd name="connsiteX11" fmla="*/ 954350 w 4485356"/>
                <a:gd name="connsiteY11" fmla="*/ 4938983 h 6004454"/>
                <a:gd name="connsiteX12" fmla="*/ 1077251 w 4485356"/>
                <a:gd name="connsiteY12" fmla="*/ 5150379 h 6004454"/>
                <a:gd name="connsiteX13" fmla="*/ 1229651 w 4485356"/>
                <a:gd name="connsiteY13" fmla="*/ 5378979 h 6004454"/>
                <a:gd name="connsiteX14" fmla="*/ 1915452 w 4485356"/>
                <a:gd name="connsiteY14" fmla="*/ 5759978 h 6004454"/>
                <a:gd name="connsiteX15" fmla="*/ 2517679 w 4485356"/>
                <a:gd name="connsiteY15" fmla="*/ 5735396 h 6004454"/>
                <a:gd name="connsiteX16" fmla="*/ 4201450 w 4485356"/>
                <a:gd name="connsiteY16" fmla="*/ 6004454 h 6004454"/>
                <a:gd name="connsiteX17" fmla="*/ 4353851 w 4485356"/>
                <a:gd name="connsiteY17" fmla="*/ 5394853 h 6004454"/>
                <a:gd name="connsiteX18" fmla="*/ 3287050 w 4485356"/>
                <a:gd name="connsiteY18" fmla="*/ 4632853 h 6004454"/>
                <a:gd name="connsiteX19" fmla="*/ 3591850 w 4485356"/>
                <a:gd name="connsiteY19" fmla="*/ 4175653 h 6004454"/>
                <a:gd name="connsiteX20" fmla="*/ 3210850 w 4485356"/>
                <a:gd name="connsiteY20" fmla="*/ 3870853 h 6004454"/>
                <a:gd name="connsiteX21" fmla="*/ 2525050 w 4485356"/>
                <a:gd name="connsiteY21" fmla="*/ 4480453 h 6004454"/>
                <a:gd name="connsiteX22" fmla="*/ 2067850 w 4485356"/>
                <a:gd name="connsiteY22" fmla="*/ 4251853 h 6004454"/>
                <a:gd name="connsiteX23" fmla="*/ 1763050 w 4485356"/>
                <a:gd name="connsiteY23" fmla="*/ 3794653 h 6004454"/>
                <a:gd name="connsiteX24" fmla="*/ 1686850 w 4485356"/>
                <a:gd name="connsiteY24" fmla="*/ 3489853 h 6004454"/>
                <a:gd name="connsiteX25" fmla="*/ 1610650 w 4485356"/>
                <a:gd name="connsiteY25" fmla="*/ 3261254 h 6004454"/>
                <a:gd name="connsiteX26" fmla="*/ 1610650 w 4485356"/>
                <a:gd name="connsiteY26" fmla="*/ 2804053 h 6004454"/>
                <a:gd name="connsiteX27" fmla="*/ 2220250 w 4485356"/>
                <a:gd name="connsiteY27" fmla="*/ 2346854 h 6004454"/>
                <a:gd name="connsiteX28" fmla="*/ 2829850 w 4485356"/>
                <a:gd name="connsiteY28" fmla="*/ 2042054 h 6004454"/>
                <a:gd name="connsiteX29" fmla="*/ 2753650 w 4485356"/>
                <a:gd name="connsiteY29" fmla="*/ 1508654 h 6004454"/>
                <a:gd name="connsiteX30" fmla="*/ 3134650 w 4485356"/>
                <a:gd name="connsiteY30" fmla="*/ 899054 h 6004454"/>
                <a:gd name="connsiteX31" fmla="*/ 3134650 w 4485356"/>
                <a:gd name="connsiteY31" fmla="*/ 441854 h 6004454"/>
                <a:gd name="connsiteX32" fmla="*/ 2677450 w 4485356"/>
                <a:gd name="connsiteY32" fmla="*/ 365654 h 6004454"/>
                <a:gd name="connsiteX33" fmla="*/ 1229652 w 4485356"/>
                <a:gd name="connsiteY33" fmla="*/ 2635778 h 6004454"/>
                <a:gd name="connsiteX34" fmla="*/ 1077252 w 4485356"/>
                <a:gd name="connsiteY34" fmla="*/ 2635779 h 6004454"/>
                <a:gd name="connsiteX35" fmla="*/ 772452 w 4485356"/>
                <a:gd name="connsiteY35" fmla="*/ 2635778 h 6004454"/>
                <a:gd name="connsiteX36" fmla="*/ 467652 w 4485356"/>
                <a:gd name="connsiteY36" fmla="*/ 2635778 h 6004454"/>
                <a:gd name="connsiteX37" fmla="*/ 143188 w 4485356"/>
                <a:gd name="connsiteY37" fmla="*/ 2638235 h 6004454"/>
                <a:gd name="connsiteX38" fmla="*/ 10452 w 4485356"/>
                <a:gd name="connsiteY38" fmla="*/ 2635778 h 6004454"/>
                <a:gd name="connsiteX39" fmla="*/ 10452 w 4485356"/>
                <a:gd name="connsiteY39" fmla="*/ 2635778 h 6004454"/>
                <a:gd name="connsiteX0" fmla="*/ 10452 w 4485356"/>
                <a:gd name="connsiteY0" fmla="*/ 2635778 h 6004454"/>
                <a:gd name="connsiteX1" fmla="*/ 10452 w 4485356"/>
                <a:gd name="connsiteY1" fmla="*/ 2711978 h 6004454"/>
                <a:gd name="connsiteX2" fmla="*/ 10452 w 4485356"/>
                <a:gd name="connsiteY2" fmla="*/ 2940578 h 6004454"/>
                <a:gd name="connsiteX3" fmla="*/ 10452 w 4485356"/>
                <a:gd name="connsiteY3" fmla="*/ 3092978 h 6004454"/>
                <a:gd name="connsiteX4" fmla="*/ 25201 w 4485356"/>
                <a:gd name="connsiteY4" fmla="*/ 3272416 h 6004454"/>
                <a:gd name="connsiteX5" fmla="*/ 39950 w 4485356"/>
                <a:gd name="connsiteY5" fmla="*/ 3346158 h 6004454"/>
                <a:gd name="connsiteX6" fmla="*/ 202182 w 4485356"/>
                <a:gd name="connsiteY6" fmla="*/ 3714867 h 6004454"/>
                <a:gd name="connsiteX7" fmla="*/ 275924 w 4485356"/>
                <a:gd name="connsiteY7" fmla="*/ 3877100 h 6004454"/>
                <a:gd name="connsiteX8" fmla="*/ 467653 w 4485356"/>
                <a:gd name="connsiteY8" fmla="*/ 4231061 h 6004454"/>
                <a:gd name="connsiteX9" fmla="*/ 600388 w 4485356"/>
                <a:gd name="connsiteY9" fmla="*/ 4437538 h 6004454"/>
                <a:gd name="connsiteX10" fmla="*/ 747872 w 4485356"/>
                <a:gd name="connsiteY10" fmla="*/ 4688261 h 6004454"/>
                <a:gd name="connsiteX11" fmla="*/ 954350 w 4485356"/>
                <a:gd name="connsiteY11" fmla="*/ 4938983 h 6004454"/>
                <a:gd name="connsiteX12" fmla="*/ 1077251 w 4485356"/>
                <a:gd name="connsiteY12" fmla="*/ 5150379 h 6004454"/>
                <a:gd name="connsiteX13" fmla="*/ 1229651 w 4485356"/>
                <a:gd name="connsiteY13" fmla="*/ 5378979 h 6004454"/>
                <a:gd name="connsiteX14" fmla="*/ 1915452 w 4485356"/>
                <a:gd name="connsiteY14" fmla="*/ 5759978 h 6004454"/>
                <a:gd name="connsiteX15" fmla="*/ 2517679 w 4485356"/>
                <a:gd name="connsiteY15" fmla="*/ 5735396 h 6004454"/>
                <a:gd name="connsiteX16" fmla="*/ 4201450 w 4485356"/>
                <a:gd name="connsiteY16" fmla="*/ 6004454 h 6004454"/>
                <a:gd name="connsiteX17" fmla="*/ 4353851 w 4485356"/>
                <a:gd name="connsiteY17" fmla="*/ 5394853 h 6004454"/>
                <a:gd name="connsiteX18" fmla="*/ 3287050 w 4485356"/>
                <a:gd name="connsiteY18" fmla="*/ 4632853 h 6004454"/>
                <a:gd name="connsiteX19" fmla="*/ 3591850 w 4485356"/>
                <a:gd name="connsiteY19" fmla="*/ 4175653 h 6004454"/>
                <a:gd name="connsiteX20" fmla="*/ 3210850 w 4485356"/>
                <a:gd name="connsiteY20" fmla="*/ 3870853 h 6004454"/>
                <a:gd name="connsiteX21" fmla="*/ 2525050 w 4485356"/>
                <a:gd name="connsiteY21" fmla="*/ 4480453 h 6004454"/>
                <a:gd name="connsiteX22" fmla="*/ 2067850 w 4485356"/>
                <a:gd name="connsiteY22" fmla="*/ 4251853 h 6004454"/>
                <a:gd name="connsiteX23" fmla="*/ 1763050 w 4485356"/>
                <a:gd name="connsiteY23" fmla="*/ 3794653 h 6004454"/>
                <a:gd name="connsiteX24" fmla="*/ 1686850 w 4485356"/>
                <a:gd name="connsiteY24" fmla="*/ 3489853 h 6004454"/>
                <a:gd name="connsiteX25" fmla="*/ 1610650 w 4485356"/>
                <a:gd name="connsiteY25" fmla="*/ 3261254 h 6004454"/>
                <a:gd name="connsiteX26" fmla="*/ 1610650 w 4485356"/>
                <a:gd name="connsiteY26" fmla="*/ 2804053 h 6004454"/>
                <a:gd name="connsiteX27" fmla="*/ 2220250 w 4485356"/>
                <a:gd name="connsiteY27" fmla="*/ 2346854 h 6004454"/>
                <a:gd name="connsiteX28" fmla="*/ 2829850 w 4485356"/>
                <a:gd name="connsiteY28" fmla="*/ 2042054 h 6004454"/>
                <a:gd name="connsiteX29" fmla="*/ 2753650 w 4485356"/>
                <a:gd name="connsiteY29" fmla="*/ 1508654 h 6004454"/>
                <a:gd name="connsiteX30" fmla="*/ 3134650 w 4485356"/>
                <a:gd name="connsiteY30" fmla="*/ 899054 h 6004454"/>
                <a:gd name="connsiteX31" fmla="*/ 3134650 w 4485356"/>
                <a:gd name="connsiteY31" fmla="*/ 441854 h 6004454"/>
                <a:gd name="connsiteX32" fmla="*/ 2677450 w 4485356"/>
                <a:gd name="connsiteY32" fmla="*/ 365654 h 6004454"/>
                <a:gd name="connsiteX33" fmla="*/ 1229652 w 4485356"/>
                <a:gd name="connsiteY33" fmla="*/ 2635778 h 6004454"/>
                <a:gd name="connsiteX34" fmla="*/ 1077252 w 4485356"/>
                <a:gd name="connsiteY34" fmla="*/ 2635779 h 6004454"/>
                <a:gd name="connsiteX35" fmla="*/ 772452 w 4485356"/>
                <a:gd name="connsiteY35" fmla="*/ 2635778 h 6004454"/>
                <a:gd name="connsiteX36" fmla="*/ 467652 w 4485356"/>
                <a:gd name="connsiteY36" fmla="*/ 2635778 h 6004454"/>
                <a:gd name="connsiteX37" fmla="*/ 143188 w 4485356"/>
                <a:gd name="connsiteY37" fmla="*/ 2638235 h 6004454"/>
                <a:gd name="connsiteX38" fmla="*/ 10452 w 4485356"/>
                <a:gd name="connsiteY38" fmla="*/ 2635778 h 6004454"/>
                <a:gd name="connsiteX39" fmla="*/ 10452 w 4485356"/>
                <a:gd name="connsiteY39" fmla="*/ 2635778 h 6004454"/>
                <a:gd name="connsiteX0" fmla="*/ 10452 w 4485356"/>
                <a:gd name="connsiteY0" fmla="*/ 2635778 h 6004454"/>
                <a:gd name="connsiteX1" fmla="*/ 10452 w 4485356"/>
                <a:gd name="connsiteY1" fmla="*/ 2711978 h 6004454"/>
                <a:gd name="connsiteX2" fmla="*/ 10452 w 4485356"/>
                <a:gd name="connsiteY2" fmla="*/ 2940578 h 6004454"/>
                <a:gd name="connsiteX3" fmla="*/ 10452 w 4485356"/>
                <a:gd name="connsiteY3" fmla="*/ 3092978 h 6004454"/>
                <a:gd name="connsiteX4" fmla="*/ 25201 w 4485356"/>
                <a:gd name="connsiteY4" fmla="*/ 3272416 h 6004454"/>
                <a:gd name="connsiteX5" fmla="*/ 39950 w 4485356"/>
                <a:gd name="connsiteY5" fmla="*/ 3346158 h 6004454"/>
                <a:gd name="connsiteX6" fmla="*/ 202182 w 4485356"/>
                <a:gd name="connsiteY6" fmla="*/ 3714867 h 6004454"/>
                <a:gd name="connsiteX7" fmla="*/ 275924 w 4485356"/>
                <a:gd name="connsiteY7" fmla="*/ 3877100 h 6004454"/>
                <a:gd name="connsiteX8" fmla="*/ 467653 w 4485356"/>
                <a:gd name="connsiteY8" fmla="*/ 4231061 h 6004454"/>
                <a:gd name="connsiteX9" fmla="*/ 600388 w 4485356"/>
                <a:gd name="connsiteY9" fmla="*/ 4437538 h 6004454"/>
                <a:gd name="connsiteX10" fmla="*/ 747872 w 4485356"/>
                <a:gd name="connsiteY10" fmla="*/ 4688261 h 6004454"/>
                <a:gd name="connsiteX11" fmla="*/ 954350 w 4485356"/>
                <a:gd name="connsiteY11" fmla="*/ 4938983 h 6004454"/>
                <a:gd name="connsiteX12" fmla="*/ 1077251 w 4485356"/>
                <a:gd name="connsiteY12" fmla="*/ 5150379 h 6004454"/>
                <a:gd name="connsiteX13" fmla="*/ 1229651 w 4485356"/>
                <a:gd name="connsiteY13" fmla="*/ 5378979 h 6004454"/>
                <a:gd name="connsiteX14" fmla="*/ 1915452 w 4485356"/>
                <a:gd name="connsiteY14" fmla="*/ 5759978 h 6004454"/>
                <a:gd name="connsiteX15" fmla="*/ 2517679 w 4485356"/>
                <a:gd name="connsiteY15" fmla="*/ 5735396 h 6004454"/>
                <a:gd name="connsiteX16" fmla="*/ 4201450 w 4485356"/>
                <a:gd name="connsiteY16" fmla="*/ 6004454 h 6004454"/>
                <a:gd name="connsiteX17" fmla="*/ 4353851 w 4485356"/>
                <a:gd name="connsiteY17" fmla="*/ 5394853 h 6004454"/>
                <a:gd name="connsiteX18" fmla="*/ 3287050 w 4485356"/>
                <a:gd name="connsiteY18" fmla="*/ 4632853 h 6004454"/>
                <a:gd name="connsiteX19" fmla="*/ 3591850 w 4485356"/>
                <a:gd name="connsiteY19" fmla="*/ 4175653 h 6004454"/>
                <a:gd name="connsiteX20" fmla="*/ 3210850 w 4485356"/>
                <a:gd name="connsiteY20" fmla="*/ 3870853 h 6004454"/>
                <a:gd name="connsiteX21" fmla="*/ 2525050 w 4485356"/>
                <a:gd name="connsiteY21" fmla="*/ 4480453 h 6004454"/>
                <a:gd name="connsiteX22" fmla="*/ 2067850 w 4485356"/>
                <a:gd name="connsiteY22" fmla="*/ 4251853 h 6004454"/>
                <a:gd name="connsiteX23" fmla="*/ 1763050 w 4485356"/>
                <a:gd name="connsiteY23" fmla="*/ 3794653 h 6004454"/>
                <a:gd name="connsiteX24" fmla="*/ 1686850 w 4485356"/>
                <a:gd name="connsiteY24" fmla="*/ 3489853 h 6004454"/>
                <a:gd name="connsiteX25" fmla="*/ 1610650 w 4485356"/>
                <a:gd name="connsiteY25" fmla="*/ 3261254 h 6004454"/>
                <a:gd name="connsiteX26" fmla="*/ 1610650 w 4485356"/>
                <a:gd name="connsiteY26" fmla="*/ 2804053 h 6004454"/>
                <a:gd name="connsiteX27" fmla="*/ 2220250 w 4485356"/>
                <a:gd name="connsiteY27" fmla="*/ 2346854 h 6004454"/>
                <a:gd name="connsiteX28" fmla="*/ 2829850 w 4485356"/>
                <a:gd name="connsiteY28" fmla="*/ 2042054 h 6004454"/>
                <a:gd name="connsiteX29" fmla="*/ 2753650 w 4485356"/>
                <a:gd name="connsiteY29" fmla="*/ 1508654 h 6004454"/>
                <a:gd name="connsiteX30" fmla="*/ 3287050 w 4485356"/>
                <a:gd name="connsiteY30" fmla="*/ 822854 h 6004454"/>
                <a:gd name="connsiteX31" fmla="*/ 3134650 w 4485356"/>
                <a:gd name="connsiteY31" fmla="*/ 441854 h 6004454"/>
                <a:gd name="connsiteX32" fmla="*/ 2677450 w 4485356"/>
                <a:gd name="connsiteY32" fmla="*/ 365654 h 6004454"/>
                <a:gd name="connsiteX33" fmla="*/ 1229652 w 4485356"/>
                <a:gd name="connsiteY33" fmla="*/ 2635778 h 6004454"/>
                <a:gd name="connsiteX34" fmla="*/ 1077252 w 4485356"/>
                <a:gd name="connsiteY34" fmla="*/ 2635779 h 6004454"/>
                <a:gd name="connsiteX35" fmla="*/ 772452 w 4485356"/>
                <a:gd name="connsiteY35" fmla="*/ 2635778 h 6004454"/>
                <a:gd name="connsiteX36" fmla="*/ 467652 w 4485356"/>
                <a:gd name="connsiteY36" fmla="*/ 2635778 h 6004454"/>
                <a:gd name="connsiteX37" fmla="*/ 143188 w 4485356"/>
                <a:gd name="connsiteY37" fmla="*/ 2638235 h 6004454"/>
                <a:gd name="connsiteX38" fmla="*/ 10452 w 4485356"/>
                <a:gd name="connsiteY38" fmla="*/ 2635778 h 6004454"/>
                <a:gd name="connsiteX39" fmla="*/ 10452 w 4485356"/>
                <a:gd name="connsiteY39" fmla="*/ 2635778 h 6004454"/>
                <a:gd name="connsiteX0" fmla="*/ 10452 w 4485356"/>
                <a:gd name="connsiteY0" fmla="*/ 2635778 h 6004454"/>
                <a:gd name="connsiteX1" fmla="*/ 10452 w 4485356"/>
                <a:gd name="connsiteY1" fmla="*/ 2711978 h 6004454"/>
                <a:gd name="connsiteX2" fmla="*/ 10452 w 4485356"/>
                <a:gd name="connsiteY2" fmla="*/ 2940578 h 6004454"/>
                <a:gd name="connsiteX3" fmla="*/ 10452 w 4485356"/>
                <a:gd name="connsiteY3" fmla="*/ 3092978 h 6004454"/>
                <a:gd name="connsiteX4" fmla="*/ 25201 w 4485356"/>
                <a:gd name="connsiteY4" fmla="*/ 3272416 h 6004454"/>
                <a:gd name="connsiteX5" fmla="*/ 39950 w 4485356"/>
                <a:gd name="connsiteY5" fmla="*/ 3346158 h 6004454"/>
                <a:gd name="connsiteX6" fmla="*/ 202182 w 4485356"/>
                <a:gd name="connsiteY6" fmla="*/ 3714867 h 6004454"/>
                <a:gd name="connsiteX7" fmla="*/ 275924 w 4485356"/>
                <a:gd name="connsiteY7" fmla="*/ 3877100 h 6004454"/>
                <a:gd name="connsiteX8" fmla="*/ 467653 w 4485356"/>
                <a:gd name="connsiteY8" fmla="*/ 4231061 h 6004454"/>
                <a:gd name="connsiteX9" fmla="*/ 600388 w 4485356"/>
                <a:gd name="connsiteY9" fmla="*/ 4437538 h 6004454"/>
                <a:gd name="connsiteX10" fmla="*/ 747872 w 4485356"/>
                <a:gd name="connsiteY10" fmla="*/ 4688261 h 6004454"/>
                <a:gd name="connsiteX11" fmla="*/ 954350 w 4485356"/>
                <a:gd name="connsiteY11" fmla="*/ 4938983 h 6004454"/>
                <a:gd name="connsiteX12" fmla="*/ 1077251 w 4485356"/>
                <a:gd name="connsiteY12" fmla="*/ 5150379 h 6004454"/>
                <a:gd name="connsiteX13" fmla="*/ 1229651 w 4485356"/>
                <a:gd name="connsiteY13" fmla="*/ 5378979 h 6004454"/>
                <a:gd name="connsiteX14" fmla="*/ 1915452 w 4485356"/>
                <a:gd name="connsiteY14" fmla="*/ 5759978 h 6004454"/>
                <a:gd name="connsiteX15" fmla="*/ 2517679 w 4485356"/>
                <a:gd name="connsiteY15" fmla="*/ 5735396 h 6004454"/>
                <a:gd name="connsiteX16" fmla="*/ 4201450 w 4485356"/>
                <a:gd name="connsiteY16" fmla="*/ 6004454 h 6004454"/>
                <a:gd name="connsiteX17" fmla="*/ 4353851 w 4485356"/>
                <a:gd name="connsiteY17" fmla="*/ 5394853 h 6004454"/>
                <a:gd name="connsiteX18" fmla="*/ 3287050 w 4485356"/>
                <a:gd name="connsiteY18" fmla="*/ 4632853 h 6004454"/>
                <a:gd name="connsiteX19" fmla="*/ 3591850 w 4485356"/>
                <a:gd name="connsiteY19" fmla="*/ 4175653 h 6004454"/>
                <a:gd name="connsiteX20" fmla="*/ 3210850 w 4485356"/>
                <a:gd name="connsiteY20" fmla="*/ 3870853 h 6004454"/>
                <a:gd name="connsiteX21" fmla="*/ 2525050 w 4485356"/>
                <a:gd name="connsiteY21" fmla="*/ 4480453 h 6004454"/>
                <a:gd name="connsiteX22" fmla="*/ 2067850 w 4485356"/>
                <a:gd name="connsiteY22" fmla="*/ 4251853 h 6004454"/>
                <a:gd name="connsiteX23" fmla="*/ 1763050 w 4485356"/>
                <a:gd name="connsiteY23" fmla="*/ 3794653 h 6004454"/>
                <a:gd name="connsiteX24" fmla="*/ 1686850 w 4485356"/>
                <a:gd name="connsiteY24" fmla="*/ 3489853 h 6004454"/>
                <a:gd name="connsiteX25" fmla="*/ 1610650 w 4485356"/>
                <a:gd name="connsiteY25" fmla="*/ 3261254 h 6004454"/>
                <a:gd name="connsiteX26" fmla="*/ 1610650 w 4485356"/>
                <a:gd name="connsiteY26" fmla="*/ 2804053 h 6004454"/>
                <a:gd name="connsiteX27" fmla="*/ 2220250 w 4485356"/>
                <a:gd name="connsiteY27" fmla="*/ 2346854 h 6004454"/>
                <a:gd name="connsiteX28" fmla="*/ 2829850 w 4485356"/>
                <a:gd name="connsiteY28" fmla="*/ 2042054 h 6004454"/>
                <a:gd name="connsiteX29" fmla="*/ 2753650 w 4485356"/>
                <a:gd name="connsiteY29" fmla="*/ 1508654 h 6004454"/>
                <a:gd name="connsiteX30" fmla="*/ 3287050 w 4485356"/>
                <a:gd name="connsiteY30" fmla="*/ 822854 h 6004454"/>
                <a:gd name="connsiteX31" fmla="*/ 3363250 w 4485356"/>
                <a:gd name="connsiteY31" fmla="*/ 594254 h 6004454"/>
                <a:gd name="connsiteX32" fmla="*/ 3134650 w 4485356"/>
                <a:gd name="connsiteY32" fmla="*/ 441854 h 6004454"/>
                <a:gd name="connsiteX33" fmla="*/ 2677450 w 4485356"/>
                <a:gd name="connsiteY33" fmla="*/ 365654 h 6004454"/>
                <a:gd name="connsiteX34" fmla="*/ 1229652 w 4485356"/>
                <a:gd name="connsiteY34" fmla="*/ 2635778 h 6004454"/>
                <a:gd name="connsiteX35" fmla="*/ 1077252 w 4485356"/>
                <a:gd name="connsiteY35" fmla="*/ 2635779 h 6004454"/>
                <a:gd name="connsiteX36" fmla="*/ 772452 w 4485356"/>
                <a:gd name="connsiteY36" fmla="*/ 2635778 h 6004454"/>
                <a:gd name="connsiteX37" fmla="*/ 467652 w 4485356"/>
                <a:gd name="connsiteY37" fmla="*/ 2635778 h 6004454"/>
                <a:gd name="connsiteX38" fmla="*/ 143188 w 4485356"/>
                <a:gd name="connsiteY38" fmla="*/ 2638235 h 6004454"/>
                <a:gd name="connsiteX39" fmla="*/ 10452 w 4485356"/>
                <a:gd name="connsiteY39" fmla="*/ 2635778 h 6004454"/>
                <a:gd name="connsiteX40" fmla="*/ 10452 w 4485356"/>
                <a:gd name="connsiteY40" fmla="*/ 2635778 h 6004454"/>
                <a:gd name="connsiteX0" fmla="*/ 10452 w 4485356"/>
                <a:gd name="connsiteY0" fmla="*/ 2648478 h 6017154"/>
                <a:gd name="connsiteX1" fmla="*/ 10452 w 4485356"/>
                <a:gd name="connsiteY1" fmla="*/ 2724678 h 6017154"/>
                <a:gd name="connsiteX2" fmla="*/ 10452 w 4485356"/>
                <a:gd name="connsiteY2" fmla="*/ 2953278 h 6017154"/>
                <a:gd name="connsiteX3" fmla="*/ 10452 w 4485356"/>
                <a:gd name="connsiteY3" fmla="*/ 3105678 h 6017154"/>
                <a:gd name="connsiteX4" fmla="*/ 25201 w 4485356"/>
                <a:gd name="connsiteY4" fmla="*/ 3285116 h 6017154"/>
                <a:gd name="connsiteX5" fmla="*/ 39950 w 4485356"/>
                <a:gd name="connsiteY5" fmla="*/ 3358858 h 6017154"/>
                <a:gd name="connsiteX6" fmla="*/ 202182 w 4485356"/>
                <a:gd name="connsiteY6" fmla="*/ 3727567 h 6017154"/>
                <a:gd name="connsiteX7" fmla="*/ 275924 w 4485356"/>
                <a:gd name="connsiteY7" fmla="*/ 3889800 h 6017154"/>
                <a:gd name="connsiteX8" fmla="*/ 467653 w 4485356"/>
                <a:gd name="connsiteY8" fmla="*/ 4243761 h 6017154"/>
                <a:gd name="connsiteX9" fmla="*/ 600388 w 4485356"/>
                <a:gd name="connsiteY9" fmla="*/ 4450238 h 6017154"/>
                <a:gd name="connsiteX10" fmla="*/ 747872 w 4485356"/>
                <a:gd name="connsiteY10" fmla="*/ 4700961 h 6017154"/>
                <a:gd name="connsiteX11" fmla="*/ 954350 w 4485356"/>
                <a:gd name="connsiteY11" fmla="*/ 4951683 h 6017154"/>
                <a:gd name="connsiteX12" fmla="*/ 1077251 w 4485356"/>
                <a:gd name="connsiteY12" fmla="*/ 5163079 h 6017154"/>
                <a:gd name="connsiteX13" fmla="*/ 1229651 w 4485356"/>
                <a:gd name="connsiteY13" fmla="*/ 5391679 h 6017154"/>
                <a:gd name="connsiteX14" fmla="*/ 1915452 w 4485356"/>
                <a:gd name="connsiteY14" fmla="*/ 5772678 h 6017154"/>
                <a:gd name="connsiteX15" fmla="*/ 2517679 w 4485356"/>
                <a:gd name="connsiteY15" fmla="*/ 5748096 h 6017154"/>
                <a:gd name="connsiteX16" fmla="*/ 4201450 w 4485356"/>
                <a:gd name="connsiteY16" fmla="*/ 6017154 h 6017154"/>
                <a:gd name="connsiteX17" fmla="*/ 4353851 w 4485356"/>
                <a:gd name="connsiteY17" fmla="*/ 5407553 h 6017154"/>
                <a:gd name="connsiteX18" fmla="*/ 3287050 w 4485356"/>
                <a:gd name="connsiteY18" fmla="*/ 4645553 h 6017154"/>
                <a:gd name="connsiteX19" fmla="*/ 3591850 w 4485356"/>
                <a:gd name="connsiteY19" fmla="*/ 4188353 h 6017154"/>
                <a:gd name="connsiteX20" fmla="*/ 3210850 w 4485356"/>
                <a:gd name="connsiteY20" fmla="*/ 3883553 h 6017154"/>
                <a:gd name="connsiteX21" fmla="*/ 2525050 w 4485356"/>
                <a:gd name="connsiteY21" fmla="*/ 4493153 h 6017154"/>
                <a:gd name="connsiteX22" fmla="*/ 2067850 w 4485356"/>
                <a:gd name="connsiteY22" fmla="*/ 4264553 h 6017154"/>
                <a:gd name="connsiteX23" fmla="*/ 1763050 w 4485356"/>
                <a:gd name="connsiteY23" fmla="*/ 3807353 h 6017154"/>
                <a:gd name="connsiteX24" fmla="*/ 1686850 w 4485356"/>
                <a:gd name="connsiteY24" fmla="*/ 3502553 h 6017154"/>
                <a:gd name="connsiteX25" fmla="*/ 1610650 w 4485356"/>
                <a:gd name="connsiteY25" fmla="*/ 3273954 h 6017154"/>
                <a:gd name="connsiteX26" fmla="*/ 1610650 w 4485356"/>
                <a:gd name="connsiteY26" fmla="*/ 2816753 h 6017154"/>
                <a:gd name="connsiteX27" fmla="*/ 2220250 w 4485356"/>
                <a:gd name="connsiteY27" fmla="*/ 2359554 h 6017154"/>
                <a:gd name="connsiteX28" fmla="*/ 2829850 w 4485356"/>
                <a:gd name="connsiteY28" fmla="*/ 2054754 h 6017154"/>
                <a:gd name="connsiteX29" fmla="*/ 2753650 w 4485356"/>
                <a:gd name="connsiteY29" fmla="*/ 1521354 h 6017154"/>
                <a:gd name="connsiteX30" fmla="*/ 3287050 w 4485356"/>
                <a:gd name="connsiteY30" fmla="*/ 835554 h 6017154"/>
                <a:gd name="connsiteX31" fmla="*/ 3363250 w 4485356"/>
                <a:gd name="connsiteY31" fmla="*/ 606954 h 6017154"/>
                <a:gd name="connsiteX32" fmla="*/ 3439450 w 4485356"/>
                <a:gd name="connsiteY32" fmla="*/ 378354 h 6017154"/>
                <a:gd name="connsiteX33" fmla="*/ 2677450 w 4485356"/>
                <a:gd name="connsiteY33" fmla="*/ 378354 h 6017154"/>
                <a:gd name="connsiteX34" fmla="*/ 1229652 w 4485356"/>
                <a:gd name="connsiteY34" fmla="*/ 2648478 h 6017154"/>
                <a:gd name="connsiteX35" fmla="*/ 1077252 w 4485356"/>
                <a:gd name="connsiteY35" fmla="*/ 2648479 h 6017154"/>
                <a:gd name="connsiteX36" fmla="*/ 772452 w 4485356"/>
                <a:gd name="connsiteY36" fmla="*/ 2648478 h 6017154"/>
                <a:gd name="connsiteX37" fmla="*/ 467652 w 4485356"/>
                <a:gd name="connsiteY37" fmla="*/ 2648478 h 6017154"/>
                <a:gd name="connsiteX38" fmla="*/ 143188 w 4485356"/>
                <a:gd name="connsiteY38" fmla="*/ 2650935 h 6017154"/>
                <a:gd name="connsiteX39" fmla="*/ 10452 w 4485356"/>
                <a:gd name="connsiteY39" fmla="*/ 2648478 h 6017154"/>
                <a:gd name="connsiteX40" fmla="*/ 10452 w 4485356"/>
                <a:gd name="connsiteY40" fmla="*/ 2648478 h 6017154"/>
                <a:gd name="connsiteX0" fmla="*/ 10452 w 4485356"/>
                <a:gd name="connsiteY0" fmla="*/ 2648478 h 6017154"/>
                <a:gd name="connsiteX1" fmla="*/ 10452 w 4485356"/>
                <a:gd name="connsiteY1" fmla="*/ 2724678 h 6017154"/>
                <a:gd name="connsiteX2" fmla="*/ 10452 w 4485356"/>
                <a:gd name="connsiteY2" fmla="*/ 2953278 h 6017154"/>
                <a:gd name="connsiteX3" fmla="*/ 10452 w 4485356"/>
                <a:gd name="connsiteY3" fmla="*/ 3105678 h 6017154"/>
                <a:gd name="connsiteX4" fmla="*/ 25201 w 4485356"/>
                <a:gd name="connsiteY4" fmla="*/ 3285116 h 6017154"/>
                <a:gd name="connsiteX5" fmla="*/ 39950 w 4485356"/>
                <a:gd name="connsiteY5" fmla="*/ 3358858 h 6017154"/>
                <a:gd name="connsiteX6" fmla="*/ 202182 w 4485356"/>
                <a:gd name="connsiteY6" fmla="*/ 3727567 h 6017154"/>
                <a:gd name="connsiteX7" fmla="*/ 275924 w 4485356"/>
                <a:gd name="connsiteY7" fmla="*/ 3889800 h 6017154"/>
                <a:gd name="connsiteX8" fmla="*/ 467653 w 4485356"/>
                <a:gd name="connsiteY8" fmla="*/ 4243761 h 6017154"/>
                <a:gd name="connsiteX9" fmla="*/ 600388 w 4485356"/>
                <a:gd name="connsiteY9" fmla="*/ 4450238 h 6017154"/>
                <a:gd name="connsiteX10" fmla="*/ 747872 w 4485356"/>
                <a:gd name="connsiteY10" fmla="*/ 4700961 h 6017154"/>
                <a:gd name="connsiteX11" fmla="*/ 954350 w 4485356"/>
                <a:gd name="connsiteY11" fmla="*/ 4951683 h 6017154"/>
                <a:gd name="connsiteX12" fmla="*/ 1077251 w 4485356"/>
                <a:gd name="connsiteY12" fmla="*/ 5163079 h 6017154"/>
                <a:gd name="connsiteX13" fmla="*/ 1229651 w 4485356"/>
                <a:gd name="connsiteY13" fmla="*/ 5391679 h 6017154"/>
                <a:gd name="connsiteX14" fmla="*/ 1915452 w 4485356"/>
                <a:gd name="connsiteY14" fmla="*/ 5772678 h 6017154"/>
                <a:gd name="connsiteX15" fmla="*/ 2517679 w 4485356"/>
                <a:gd name="connsiteY15" fmla="*/ 5748096 h 6017154"/>
                <a:gd name="connsiteX16" fmla="*/ 4201450 w 4485356"/>
                <a:gd name="connsiteY16" fmla="*/ 6017154 h 6017154"/>
                <a:gd name="connsiteX17" fmla="*/ 4353851 w 4485356"/>
                <a:gd name="connsiteY17" fmla="*/ 5407553 h 6017154"/>
                <a:gd name="connsiteX18" fmla="*/ 3287050 w 4485356"/>
                <a:gd name="connsiteY18" fmla="*/ 4645553 h 6017154"/>
                <a:gd name="connsiteX19" fmla="*/ 3591850 w 4485356"/>
                <a:gd name="connsiteY19" fmla="*/ 4188353 h 6017154"/>
                <a:gd name="connsiteX20" fmla="*/ 3210850 w 4485356"/>
                <a:gd name="connsiteY20" fmla="*/ 3883553 h 6017154"/>
                <a:gd name="connsiteX21" fmla="*/ 2525050 w 4485356"/>
                <a:gd name="connsiteY21" fmla="*/ 4493153 h 6017154"/>
                <a:gd name="connsiteX22" fmla="*/ 2067850 w 4485356"/>
                <a:gd name="connsiteY22" fmla="*/ 4264553 h 6017154"/>
                <a:gd name="connsiteX23" fmla="*/ 1763050 w 4485356"/>
                <a:gd name="connsiteY23" fmla="*/ 3807353 h 6017154"/>
                <a:gd name="connsiteX24" fmla="*/ 1686850 w 4485356"/>
                <a:gd name="connsiteY24" fmla="*/ 3502553 h 6017154"/>
                <a:gd name="connsiteX25" fmla="*/ 1610650 w 4485356"/>
                <a:gd name="connsiteY25" fmla="*/ 3273954 h 6017154"/>
                <a:gd name="connsiteX26" fmla="*/ 1610650 w 4485356"/>
                <a:gd name="connsiteY26" fmla="*/ 2816753 h 6017154"/>
                <a:gd name="connsiteX27" fmla="*/ 2220250 w 4485356"/>
                <a:gd name="connsiteY27" fmla="*/ 2359554 h 6017154"/>
                <a:gd name="connsiteX28" fmla="*/ 2829850 w 4485356"/>
                <a:gd name="connsiteY28" fmla="*/ 2054754 h 6017154"/>
                <a:gd name="connsiteX29" fmla="*/ 2753650 w 4485356"/>
                <a:gd name="connsiteY29" fmla="*/ 1521354 h 6017154"/>
                <a:gd name="connsiteX30" fmla="*/ 3058450 w 4485356"/>
                <a:gd name="connsiteY30" fmla="*/ 987954 h 6017154"/>
                <a:gd name="connsiteX31" fmla="*/ 3363250 w 4485356"/>
                <a:gd name="connsiteY31" fmla="*/ 606954 h 6017154"/>
                <a:gd name="connsiteX32" fmla="*/ 3439450 w 4485356"/>
                <a:gd name="connsiteY32" fmla="*/ 378354 h 6017154"/>
                <a:gd name="connsiteX33" fmla="*/ 2677450 w 4485356"/>
                <a:gd name="connsiteY33" fmla="*/ 378354 h 6017154"/>
                <a:gd name="connsiteX34" fmla="*/ 1229652 w 4485356"/>
                <a:gd name="connsiteY34" fmla="*/ 2648478 h 6017154"/>
                <a:gd name="connsiteX35" fmla="*/ 1077252 w 4485356"/>
                <a:gd name="connsiteY35" fmla="*/ 2648479 h 6017154"/>
                <a:gd name="connsiteX36" fmla="*/ 772452 w 4485356"/>
                <a:gd name="connsiteY36" fmla="*/ 2648478 h 6017154"/>
                <a:gd name="connsiteX37" fmla="*/ 467652 w 4485356"/>
                <a:gd name="connsiteY37" fmla="*/ 2648478 h 6017154"/>
                <a:gd name="connsiteX38" fmla="*/ 143188 w 4485356"/>
                <a:gd name="connsiteY38" fmla="*/ 2650935 h 6017154"/>
                <a:gd name="connsiteX39" fmla="*/ 10452 w 4485356"/>
                <a:gd name="connsiteY39" fmla="*/ 2648478 h 6017154"/>
                <a:gd name="connsiteX40" fmla="*/ 10452 w 4485356"/>
                <a:gd name="connsiteY40" fmla="*/ 2648478 h 6017154"/>
                <a:gd name="connsiteX0" fmla="*/ 10452 w 4485356"/>
                <a:gd name="connsiteY0" fmla="*/ 2635778 h 6004454"/>
                <a:gd name="connsiteX1" fmla="*/ 10452 w 4485356"/>
                <a:gd name="connsiteY1" fmla="*/ 2711978 h 6004454"/>
                <a:gd name="connsiteX2" fmla="*/ 10452 w 4485356"/>
                <a:gd name="connsiteY2" fmla="*/ 2940578 h 6004454"/>
                <a:gd name="connsiteX3" fmla="*/ 10452 w 4485356"/>
                <a:gd name="connsiteY3" fmla="*/ 3092978 h 6004454"/>
                <a:gd name="connsiteX4" fmla="*/ 25201 w 4485356"/>
                <a:gd name="connsiteY4" fmla="*/ 3272416 h 6004454"/>
                <a:gd name="connsiteX5" fmla="*/ 39950 w 4485356"/>
                <a:gd name="connsiteY5" fmla="*/ 3346158 h 6004454"/>
                <a:gd name="connsiteX6" fmla="*/ 202182 w 4485356"/>
                <a:gd name="connsiteY6" fmla="*/ 3714867 h 6004454"/>
                <a:gd name="connsiteX7" fmla="*/ 275924 w 4485356"/>
                <a:gd name="connsiteY7" fmla="*/ 3877100 h 6004454"/>
                <a:gd name="connsiteX8" fmla="*/ 467653 w 4485356"/>
                <a:gd name="connsiteY8" fmla="*/ 4231061 h 6004454"/>
                <a:gd name="connsiteX9" fmla="*/ 600388 w 4485356"/>
                <a:gd name="connsiteY9" fmla="*/ 4437538 h 6004454"/>
                <a:gd name="connsiteX10" fmla="*/ 747872 w 4485356"/>
                <a:gd name="connsiteY10" fmla="*/ 4688261 h 6004454"/>
                <a:gd name="connsiteX11" fmla="*/ 954350 w 4485356"/>
                <a:gd name="connsiteY11" fmla="*/ 4938983 h 6004454"/>
                <a:gd name="connsiteX12" fmla="*/ 1077251 w 4485356"/>
                <a:gd name="connsiteY12" fmla="*/ 5150379 h 6004454"/>
                <a:gd name="connsiteX13" fmla="*/ 1229651 w 4485356"/>
                <a:gd name="connsiteY13" fmla="*/ 5378979 h 6004454"/>
                <a:gd name="connsiteX14" fmla="*/ 1915452 w 4485356"/>
                <a:gd name="connsiteY14" fmla="*/ 5759978 h 6004454"/>
                <a:gd name="connsiteX15" fmla="*/ 2517679 w 4485356"/>
                <a:gd name="connsiteY15" fmla="*/ 5735396 h 6004454"/>
                <a:gd name="connsiteX16" fmla="*/ 4201450 w 4485356"/>
                <a:gd name="connsiteY16" fmla="*/ 6004454 h 6004454"/>
                <a:gd name="connsiteX17" fmla="*/ 4353851 w 4485356"/>
                <a:gd name="connsiteY17" fmla="*/ 5394853 h 6004454"/>
                <a:gd name="connsiteX18" fmla="*/ 3287050 w 4485356"/>
                <a:gd name="connsiteY18" fmla="*/ 4632853 h 6004454"/>
                <a:gd name="connsiteX19" fmla="*/ 3591850 w 4485356"/>
                <a:gd name="connsiteY19" fmla="*/ 4175653 h 6004454"/>
                <a:gd name="connsiteX20" fmla="*/ 3210850 w 4485356"/>
                <a:gd name="connsiteY20" fmla="*/ 3870853 h 6004454"/>
                <a:gd name="connsiteX21" fmla="*/ 2525050 w 4485356"/>
                <a:gd name="connsiteY21" fmla="*/ 4480453 h 6004454"/>
                <a:gd name="connsiteX22" fmla="*/ 2067850 w 4485356"/>
                <a:gd name="connsiteY22" fmla="*/ 4251853 h 6004454"/>
                <a:gd name="connsiteX23" fmla="*/ 1763050 w 4485356"/>
                <a:gd name="connsiteY23" fmla="*/ 3794653 h 6004454"/>
                <a:gd name="connsiteX24" fmla="*/ 1686850 w 4485356"/>
                <a:gd name="connsiteY24" fmla="*/ 3489853 h 6004454"/>
                <a:gd name="connsiteX25" fmla="*/ 1610650 w 4485356"/>
                <a:gd name="connsiteY25" fmla="*/ 3261254 h 6004454"/>
                <a:gd name="connsiteX26" fmla="*/ 1610650 w 4485356"/>
                <a:gd name="connsiteY26" fmla="*/ 2804053 h 6004454"/>
                <a:gd name="connsiteX27" fmla="*/ 2220250 w 4485356"/>
                <a:gd name="connsiteY27" fmla="*/ 2346854 h 6004454"/>
                <a:gd name="connsiteX28" fmla="*/ 2829850 w 4485356"/>
                <a:gd name="connsiteY28" fmla="*/ 2042054 h 6004454"/>
                <a:gd name="connsiteX29" fmla="*/ 2753650 w 4485356"/>
                <a:gd name="connsiteY29" fmla="*/ 1508654 h 6004454"/>
                <a:gd name="connsiteX30" fmla="*/ 3058450 w 4485356"/>
                <a:gd name="connsiteY30" fmla="*/ 975254 h 6004454"/>
                <a:gd name="connsiteX31" fmla="*/ 3363250 w 4485356"/>
                <a:gd name="connsiteY31" fmla="*/ 594254 h 6004454"/>
                <a:gd name="connsiteX32" fmla="*/ 3134650 w 4485356"/>
                <a:gd name="connsiteY32" fmla="*/ 441854 h 6004454"/>
                <a:gd name="connsiteX33" fmla="*/ 2677450 w 4485356"/>
                <a:gd name="connsiteY33" fmla="*/ 365654 h 6004454"/>
                <a:gd name="connsiteX34" fmla="*/ 1229652 w 4485356"/>
                <a:gd name="connsiteY34" fmla="*/ 2635778 h 6004454"/>
                <a:gd name="connsiteX35" fmla="*/ 1077252 w 4485356"/>
                <a:gd name="connsiteY35" fmla="*/ 2635779 h 6004454"/>
                <a:gd name="connsiteX36" fmla="*/ 772452 w 4485356"/>
                <a:gd name="connsiteY36" fmla="*/ 2635778 h 6004454"/>
                <a:gd name="connsiteX37" fmla="*/ 467652 w 4485356"/>
                <a:gd name="connsiteY37" fmla="*/ 2635778 h 6004454"/>
                <a:gd name="connsiteX38" fmla="*/ 143188 w 4485356"/>
                <a:gd name="connsiteY38" fmla="*/ 2638235 h 6004454"/>
                <a:gd name="connsiteX39" fmla="*/ 10452 w 4485356"/>
                <a:gd name="connsiteY39" fmla="*/ 2635778 h 6004454"/>
                <a:gd name="connsiteX40" fmla="*/ 10452 w 4485356"/>
                <a:gd name="connsiteY40" fmla="*/ 2635778 h 6004454"/>
                <a:gd name="connsiteX0" fmla="*/ 10452 w 4485356"/>
                <a:gd name="connsiteY0" fmla="*/ 2635778 h 6004454"/>
                <a:gd name="connsiteX1" fmla="*/ 10452 w 4485356"/>
                <a:gd name="connsiteY1" fmla="*/ 2711978 h 6004454"/>
                <a:gd name="connsiteX2" fmla="*/ 10452 w 4485356"/>
                <a:gd name="connsiteY2" fmla="*/ 2940578 h 6004454"/>
                <a:gd name="connsiteX3" fmla="*/ 10452 w 4485356"/>
                <a:gd name="connsiteY3" fmla="*/ 3092978 h 6004454"/>
                <a:gd name="connsiteX4" fmla="*/ 25201 w 4485356"/>
                <a:gd name="connsiteY4" fmla="*/ 3272416 h 6004454"/>
                <a:gd name="connsiteX5" fmla="*/ 39950 w 4485356"/>
                <a:gd name="connsiteY5" fmla="*/ 3346158 h 6004454"/>
                <a:gd name="connsiteX6" fmla="*/ 202182 w 4485356"/>
                <a:gd name="connsiteY6" fmla="*/ 3714867 h 6004454"/>
                <a:gd name="connsiteX7" fmla="*/ 275924 w 4485356"/>
                <a:gd name="connsiteY7" fmla="*/ 3877100 h 6004454"/>
                <a:gd name="connsiteX8" fmla="*/ 467653 w 4485356"/>
                <a:gd name="connsiteY8" fmla="*/ 4231061 h 6004454"/>
                <a:gd name="connsiteX9" fmla="*/ 600388 w 4485356"/>
                <a:gd name="connsiteY9" fmla="*/ 4437538 h 6004454"/>
                <a:gd name="connsiteX10" fmla="*/ 747872 w 4485356"/>
                <a:gd name="connsiteY10" fmla="*/ 4688261 h 6004454"/>
                <a:gd name="connsiteX11" fmla="*/ 954350 w 4485356"/>
                <a:gd name="connsiteY11" fmla="*/ 4938983 h 6004454"/>
                <a:gd name="connsiteX12" fmla="*/ 1077251 w 4485356"/>
                <a:gd name="connsiteY12" fmla="*/ 5150379 h 6004454"/>
                <a:gd name="connsiteX13" fmla="*/ 1229651 w 4485356"/>
                <a:gd name="connsiteY13" fmla="*/ 5378979 h 6004454"/>
                <a:gd name="connsiteX14" fmla="*/ 1915452 w 4485356"/>
                <a:gd name="connsiteY14" fmla="*/ 5759978 h 6004454"/>
                <a:gd name="connsiteX15" fmla="*/ 2517679 w 4485356"/>
                <a:gd name="connsiteY15" fmla="*/ 5735396 h 6004454"/>
                <a:gd name="connsiteX16" fmla="*/ 4201450 w 4485356"/>
                <a:gd name="connsiteY16" fmla="*/ 6004454 h 6004454"/>
                <a:gd name="connsiteX17" fmla="*/ 4353851 w 4485356"/>
                <a:gd name="connsiteY17" fmla="*/ 5394853 h 6004454"/>
                <a:gd name="connsiteX18" fmla="*/ 3287050 w 4485356"/>
                <a:gd name="connsiteY18" fmla="*/ 4632853 h 6004454"/>
                <a:gd name="connsiteX19" fmla="*/ 3591850 w 4485356"/>
                <a:gd name="connsiteY19" fmla="*/ 4175653 h 6004454"/>
                <a:gd name="connsiteX20" fmla="*/ 3210850 w 4485356"/>
                <a:gd name="connsiteY20" fmla="*/ 3870853 h 6004454"/>
                <a:gd name="connsiteX21" fmla="*/ 2525050 w 4485356"/>
                <a:gd name="connsiteY21" fmla="*/ 4480453 h 6004454"/>
                <a:gd name="connsiteX22" fmla="*/ 2067850 w 4485356"/>
                <a:gd name="connsiteY22" fmla="*/ 4251853 h 6004454"/>
                <a:gd name="connsiteX23" fmla="*/ 1763050 w 4485356"/>
                <a:gd name="connsiteY23" fmla="*/ 3794653 h 6004454"/>
                <a:gd name="connsiteX24" fmla="*/ 1686850 w 4485356"/>
                <a:gd name="connsiteY24" fmla="*/ 3489853 h 6004454"/>
                <a:gd name="connsiteX25" fmla="*/ 1610650 w 4485356"/>
                <a:gd name="connsiteY25" fmla="*/ 3261254 h 6004454"/>
                <a:gd name="connsiteX26" fmla="*/ 1610650 w 4485356"/>
                <a:gd name="connsiteY26" fmla="*/ 2804053 h 6004454"/>
                <a:gd name="connsiteX27" fmla="*/ 2220250 w 4485356"/>
                <a:gd name="connsiteY27" fmla="*/ 2346854 h 6004454"/>
                <a:gd name="connsiteX28" fmla="*/ 2829850 w 4485356"/>
                <a:gd name="connsiteY28" fmla="*/ 2042054 h 6004454"/>
                <a:gd name="connsiteX29" fmla="*/ 2753650 w 4485356"/>
                <a:gd name="connsiteY29" fmla="*/ 1508654 h 6004454"/>
                <a:gd name="connsiteX30" fmla="*/ 3058450 w 4485356"/>
                <a:gd name="connsiteY30" fmla="*/ 975254 h 6004454"/>
                <a:gd name="connsiteX31" fmla="*/ 3210850 w 4485356"/>
                <a:gd name="connsiteY31" fmla="*/ 746654 h 6004454"/>
                <a:gd name="connsiteX32" fmla="*/ 3134650 w 4485356"/>
                <a:gd name="connsiteY32" fmla="*/ 441854 h 6004454"/>
                <a:gd name="connsiteX33" fmla="*/ 2677450 w 4485356"/>
                <a:gd name="connsiteY33" fmla="*/ 365654 h 6004454"/>
                <a:gd name="connsiteX34" fmla="*/ 1229652 w 4485356"/>
                <a:gd name="connsiteY34" fmla="*/ 2635778 h 6004454"/>
                <a:gd name="connsiteX35" fmla="*/ 1077252 w 4485356"/>
                <a:gd name="connsiteY35" fmla="*/ 2635779 h 6004454"/>
                <a:gd name="connsiteX36" fmla="*/ 772452 w 4485356"/>
                <a:gd name="connsiteY36" fmla="*/ 2635778 h 6004454"/>
                <a:gd name="connsiteX37" fmla="*/ 467652 w 4485356"/>
                <a:gd name="connsiteY37" fmla="*/ 2635778 h 6004454"/>
                <a:gd name="connsiteX38" fmla="*/ 143188 w 4485356"/>
                <a:gd name="connsiteY38" fmla="*/ 2638235 h 6004454"/>
                <a:gd name="connsiteX39" fmla="*/ 10452 w 4485356"/>
                <a:gd name="connsiteY39" fmla="*/ 2635778 h 6004454"/>
                <a:gd name="connsiteX40" fmla="*/ 10452 w 4485356"/>
                <a:gd name="connsiteY40" fmla="*/ 2635778 h 6004454"/>
                <a:gd name="connsiteX0" fmla="*/ 10452 w 4485356"/>
                <a:gd name="connsiteY0" fmla="*/ 2420936 h 5789612"/>
                <a:gd name="connsiteX1" fmla="*/ 10452 w 4485356"/>
                <a:gd name="connsiteY1" fmla="*/ 2497136 h 5789612"/>
                <a:gd name="connsiteX2" fmla="*/ 10452 w 4485356"/>
                <a:gd name="connsiteY2" fmla="*/ 2725736 h 5789612"/>
                <a:gd name="connsiteX3" fmla="*/ 10452 w 4485356"/>
                <a:gd name="connsiteY3" fmla="*/ 2878136 h 5789612"/>
                <a:gd name="connsiteX4" fmla="*/ 25201 w 4485356"/>
                <a:gd name="connsiteY4" fmla="*/ 3057574 h 5789612"/>
                <a:gd name="connsiteX5" fmla="*/ 39950 w 4485356"/>
                <a:gd name="connsiteY5" fmla="*/ 3131316 h 5789612"/>
                <a:gd name="connsiteX6" fmla="*/ 202182 w 4485356"/>
                <a:gd name="connsiteY6" fmla="*/ 3500025 h 5789612"/>
                <a:gd name="connsiteX7" fmla="*/ 275924 w 4485356"/>
                <a:gd name="connsiteY7" fmla="*/ 3662258 h 5789612"/>
                <a:gd name="connsiteX8" fmla="*/ 467653 w 4485356"/>
                <a:gd name="connsiteY8" fmla="*/ 4016219 h 5789612"/>
                <a:gd name="connsiteX9" fmla="*/ 600388 w 4485356"/>
                <a:gd name="connsiteY9" fmla="*/ 4222696 h 5789612"/>
                <a:gd name="connsiteX10" fmla="*/ 747872 w 4485356"/>
                <a:gd name="connsiteY10" fmla="*/ 4473419 h 5789612"/>
                <a:gd name="connsiteX11" fmla="*/ 954350 w 4485356"/>
                <a:gd name="connsiteY11" fmla="*/ 4724141 h 5789612"/>
                <a:gd name="connsiteX12" fmla="*/ 1077251 w 4485356"/>
                <a:gd name="connsiteY12" fmla="*/ 4935537 h 5789612"/>
                <a:gd name="connsiteX13" fmla="*/ 1229651 w 4485356"/>
                <a:gd name="connsiteY13" fmla="*/ 5164137 h 5789612"/>
                <a:gd name="connsiteX14" fmla="*/ 1915452 w 4485356"/>
                <a:gd name="connsiteY14" fmla="*/ 5545136 h 5789612"/>
                <a:gd name="connsiteX15" fmla="*/ 2517679 w 4485356"/>
                <a:gd name="connsiteY15" fmla="*/ 5520554 h 5789612"/>
                <a:gd name="connsiteX16" fmla="*/ 4201450 w 4485356"/>
                <a:gd name="connsiteY16" fmla="*/ 5789612 h 5789612"/>
                <a:gd name="connsiteX17" fmla="*/ 4353851 w 4485356"/>
                <a:gd name="connsiteY17" fmla="*/ 5180011 h 5789612"/>
                <a:gd name="connsiteX18" fmla="*/ 3287050 w 4485356"/>
                <a:gd name="connsiteY18" fmla="*/ 4418011 h 5789612"/>
                <a:gd name="connsiteX19" fmla="*/ 3591850 w 4485356"/>
                <a:gd name="connsiteY19" fmla="*/ 3960811 h 5789612"/>
                <a:gd name="connsiteX20" fmla="*/ 3210850 w 4485356"/>
                <a:gd name="connsiteY20" fmla="*/ 3656011 h 5789612"/>
                <a:gd name="connsiteX21" fmla="*/ 2525050 w 4485356"/>
                <a:gd name="connsiteY21" fmla="*/ 4265611 h 5789612"/>
                <a:gd name="connsiteX22" fmla="*/ 2067850 w 4485356"/>
                <a:gd name="connsiteY22" fmla="*/ 4037011 h 5789612"/>
                <a:gd name="connsiteX23" fmla="*/ 1763050 w 4485356"/>
                <a:gd name="connsiteY23" fmla="*/ 3579811 h 5789612"/>
                <a:gd name="connsiteX24" fmla="*/ 1686850 w 4485356"/>
                <a:gd name="connsiteY24" fmla="*/ 3275011 h 5789612"/>
                <a:gd name="connsiteX25" fmla="*/ 1610650 w 4485356"/>
                <a:gd name="connsiteY25" fmla="*/ 3046412 h 5789612"/>
                <a:gd name="connsiteX26" fmla="*/ 1610650 w 4485356"/>
                <a:gd name="connsiteY26" fmla="*/ 2589211 h 5789612"/>
                <a:gd name="connsiteX27" fmla="*/ 2220250 w 4485356"/>
                <a:gd name="connsiteY27" fmla="*/ 2132012 h 5789612"/>
                <a:gd name="connsiteX28" fmla="*/ 2829850 w 4485356"/>
                <a:gd name="connsiteY28" fmla="*/ 1827212 h 5789612"/>
                <a:gd name="connsiteX29" fmla="*/ 2753650 w 4485356"/>
                <a:gd name="connsiteY29" fmla="*/ 1293812 h 5789612"/>
                <a:gd name="connsiteX30" fmla="*/ 3058450 w 4485356"/>
                <a:gd name="connsiteY30" fmla="*/ 760412 h 5789612"/>
                <a:gd name="connsiteX31" fmla="*/ 3210850 w 4485356"/>
                <a:gd name="connsiteY31" fmla="*/ 531812 h 5789612"/>
                <a:gd name="connsiteX32" fmla="*/ 3134650 w 4485356"/>
                <a:gd name="connsiteY32" fmla="*/ 227012 h 5789612"/>
                <a:gd name="connsiteX33" fmla="*/ 2677450 w 4485356"/>
                <a:gd name="connsiteY33" fmla="*/ 150812 h 5789612"/>
                <a:gd name="connsiteX34" fmla="*/ 1229652 w 4485356"/>
                <a:gd name="connsiteY34" fmla="*/ 2420936 h 5789612"/>
                <a:gd name="connsiteX35" fmla="*/ 1077252 w 4485356"/>
                <a:gd name="connsiteY35" fmla="*/ 2420937 h 5789612"/>
                <a:gd name="connsiteX36" fmla="*/ 772452 w 4485356"/>
                <a:gd name="connsiteY36" fmla="*/ 2420936 h 5789612"/>
                <a:gd name="connsiteX37" fmla="*/ 467652 w 4485356"/>
                <a:gd name="connsiteY37" fmla="*/ 2420936 h 5789612"/>
                <a:gd name="connsiteX38" fmla="*/ 143188 w 4485356"/>
                <a:gd name="connsiteY38" fmla="*/ 2423393 h 5789612"/>
                <a:gd name="connsiteX39" fmla="*/ 10452 w 4485356"/>
                <a:gd name="connsiteY39" fmla="*/ 2420936 h 5789612"/>
                <a:gd name="connsiteX40" fmla="*/ 10452 w 4485356"/>
                <a:gd name="connsiteY40" fmla="*/ 2420936 h 5789612"/>
                <a:gd name="connsiteX0" fmla="*/ 10452 w 4485356"/>
                <a:gd name="connsiteY0" fmla="*/ 2420936 h 5789612"/>
                <a:gd name="connsiteX1" fmla="*/ 10452 w 4485356"/>
                <a:gd name="connsiteY1" fmla="*/ 2497136 h 5789612"/>
                <a:gd name="connsiteX2" fmla="*/ 10452 w 4485356"/>
                <a:gd name="connsiteY2" fmla="*/ 2725736 h 5789612"/>
                <a:gd name="connsiteX3" fmla="*/ 10452 w 4485356"/>
                <a:gd name="connsiteY3" fmla="*/ 2878136 h 5789612"/>
                <a:gd name="connsiteX4" fmla="*/ 25201 w 4485356"/>
                <a:gd name="connsiteY4" fmla="*/ 3057574 h 5789612"/>
                <a:gd name="connsiteX5" fmla="*/ 39950 w 4485356"/>
                <a:gd name="connsiteY5" fmla="*/ 3131316 h 5789612"/>
                <a:gd name="connsiteX6" fmla="*/ 202182 w 4485356"/>
                <a:gd name="connsiteY6" fmla="*/ 3500025 h 5789612"/>
                <a:gd name="connsiteX7" fmla="*/ 275924 w 4485356"/>
                <a:gd name="connsiteY7" fmla="*/ 3662258 h 5789612"/>
                <a:gd name="connsiteX8" fmla="*/ 467653 w 4485356"/>
                <a:gd name="connsiteY8" fmla="*/ 4016219 h 5789612"/>
                <a:gd name="connsiteX9" fmla="*/ 600388 w 4485356"/>
                <a:gd name="connsiteY9" fmla="*/ 4222696 h 5789612"/>
                <a:gd name="connsiteX10" fmla="*/ 747872 w 4485356"/>
                <a:gd name="connsiteY10" fmla="*/ 4473419 h 5789612"/>
                <a:gd name="connsiteX11" fmla="*/ 954350 w 4485356"/>
                <a:gd name="connsiteY11" fmla="*/ 4724141 h 5789612"/>
                <a:gd name="connsiteX12" fmla="*/ 1077251 w 4485356"/>
                <a:gd name="connsiteY12" fmla="*/ 4935537 h 5789612"/>
                <a:gd name="connsiteX13" fmla="*/ 1229651 w 4485356"/>
                <a:gd name="connsiteY13" fmla="*/ 5164137 h 5789612"/>
                <a:gd name="connsiteX14" fmla="*/ 1915452 w 4485356"/>
                <a:gd name="connsiteY14" fmla="*/ 5545136 h 5789612"/>
                <a:gd name="connsiteX15" fmla="*/ 2517679 w 4485356"/>
                <a:gd name="connsiteY15" fmla="*/ 5520554 h 5789612"/>
                <a:gd name="connsiteX16" fmla="*/ 4201450 w 4485356"/>
                <a:gd name="connsiteY16" fmla="*/ 5789612 h 5789612"/>
                <a:gd name="connsiteX17" fmla="*/ 4353851 w 4485356"/>
                <a:gd name="connsiteY17" fmla="*/ 5180011 h 5789612"/>
                <a:gd name="connsiteX18" fmla="*/ 3287050 w 4485356"/>
                <a:gd name="connsiteY18" fmla="*/ 4418011 h 5789612"/>
                <a:gd name="connsiteX19" fmla="*/ 3591850 w 4485356"/>
                <a:gd name="connsiteY19" fmla="*/ 3960811 h 5789612"/>
                <a:gd name="connsiteX20" fmla="*/ 3210850 w 4485356"/>
                <a:gd name="connsiteY20" fmla="*/ 3656011 h 5789612"/>
                <a:gd name="connsiteX21" fmla="*/ 2525050 w 4485356"/>
                <a:gd name="connsiteY21" fmla="*/ 4265611 h 5789612"/>
                <a:gd name="connsiteX22" fmla="*/ 2067850 w 4485356"/>
                <a:gd name="connsiteY22" fmla="*/ 4037011 h 5789612"/>
                <a:gd name="connsiteX23" fmla="*/ 1763050 w 4485356"/>
                <a:gd name="connsiteY23" fmla="*/ 3579811 h 5789612"/>
                <a:gd name="connsiteX24" fmla="*/ 1686850 w 4485356"/>
                <a:gd name="connsiteY24" fmla="*/ 3275011 h 5789612"/>
                <a:gd name="connsiteX25" fmla="*/ 1610650 w 4485356"/>
                <a:gd name="connsiteY25" fmla="*/ 3046412 h 5789612"/>
                <a:gd name="connsiteX26" fmla="*/ 1610650 w 4485356"/>
                <a:gd name="connsiteY26" fmla="*/ 2589211 h 5789612"/>
                <a:gd name="connsiteX27" fmla="*/ 2220250 w 4485356"/>
                <a:gd name="connsiteY27" fmla="*/ 2132012 h 5789612"/>
                <a:gd name="connsiteX28" fmla="*/ 2829850 w 4485356"/>
                <a:gd name="connsiteY28" fmla="*/ 1827212 h 5789612"/>
                <a:gd name="connsiteX29" fmla="*/ 2753650 w 4485356"/>
                <a:gd name="connsiteY29" fmla="*/ 1293812 h 5789612"/>
                <a:gd name="connsiteX30" fmla="*/ 3058450 w 4485356"/>
                <a:gd name="connsiteY30" fmla="*/ 760412 h 5789612"/>
                <a:gd name="connsiteX31" fmla="*/ 3210850 w 4485356"/>
                <a:gd name="connsiteY31" fmla="*/ 531812 h 5789612"/>
                <a:gd name="connsiteX32" fmla="*/ 3134650 w 4485356"/>
                <a:gd name="connsiteY32" fmla="*/ 227012 h 5789612"/>
                <a:gd name="connsiteX33" fmla="*/ 2677450 w 4485356"/>
                <a:gd name="connsiteY33" fmla="*/ 150812 h 5789612"/>
                <a:gd name="connsiteX34" fmla="*/ 1229652 w 4485356"/>
                <a:gd name="connsiteY34" fmla="*/ 2420936 h 5789612"/>
                <a:gd name="connsiteX35" fmla="*/ 1077252 w 4485356"/>
                <a:gd name="connsiteY35" fmla="*/ 2420937 h 5789612"/>
                <a:gd name="connsiteX36" fmla="*/ 772452 w 4485356"/>
                <a:gd name="connsiteY36" fmla="*/ 2420936 h 5789612"/>
                <a:gd name="connsiteX37" fmla="*/ 467652 w 4485356"/>
                <a:gd name="connsiteY37" fmla="*/ 2420936 h 5789612"/>
                <a:gd name="connsiteX38" fmla="*/ 143188 w 4485356"/>
                <a:gd name="connsiteY38" fmla="*/ 2423393 h 5789612"/>
                <a:gd name="connsiteX39" fmla="*/ 10452 w 4485356"/>
                <a:gd name="connsiteY39" fmla="*/ 2420936 h 5789612"/>
                <a:gd name="connsiteX40" fmla="*/ 10452 w 4485356"/>
                <a:gd name="connsiteY40" fmla="*/ 2420936 h 5789612"/>
                <a:gd name="connsiteX0" fmla="*/ 10452 w 4485356"/>
                <a:gd name="connsiteY0" fmla="*/ 2420936 h 5789612"/>
                <a:gd name="connsiteX1" fmla="*/ 10452 w 4485356"/>
                <a:gd name="connsiteY1" fmla="*/ 2497136 h 5789612"/>
                <a:gd name="connsiteX2" fmla="*/ 10452 w 4485356"/>
                <a:gd name="connsiteY2" fmla="*/ 2725736 h 5789612"/>
                <a:gd name="connsiteX3" fmla="*/ 10452 w 4485356"/>
                <a:gd name="connsiteY3" fmla="*/ 2878136 h 5789612"/>
                <a:gd name="connsiteX4" fmla="*/ 25201 w 4485356"/>
                <a:gd name="connsiteY4" fmla="*/ 3057574 h 5789612"/>
                <a:gd name="connsiteX5" fmla="*/ 39950 w 4485356"/>
                <a:gd name="connsiteY5" fmla="*/ 3131316 h 5789612"/>
                <a:gd name="connsiteX6" fmla="*/ 202182 w 4485356"/>
                <a:gd name="connsiteY6" fmla="*/ 3500025 h 5789612"/>
                <a:gd name="connsiteX7" fmla="*/ 275924 w 4485356"/>
                <a:gd name="connsiteY7" fmla="*/ 3662258 h 5789612"/>
                <a:gd name="connsiteX8" fmla="*/ 467653 w 4485356"/>
                <a:gd name="connsiteY8" fmla="*/ 4016219 h 5789612"/>
                <a:gd name="connsiteX9" fmla="*/ 600388 w 4485356"/>
                <a:gd name="connsiteY9" fmla="*/ 4222696 h 5789612"/>
                <a:gd name="connsiteX10" fmla="*/ 747872 w 4485356"/>
                <a:gd name="connsiteY10" fmla="*/ 4473419 h 5789612"/>
                <a:gd name="connsiteX11" fmla="*/ 954350 w 4485356"/>
                <a:gd name="connsiteY11" fmla="*/ 4724141 h 5789612"/>
                <a:gd name="connsiteX12" fmla="*/ 1077251 w 4485356"/>
                <a:gd name="connsiteY12" fmla="*/ 4935537 h 5789612"/>
                <a:gd name="connsiteX13" fmla="*/ 1229651 w 4485356"/>
                <a:gd name="connsiteY13" fmla="*/ 5164137 h 5789612"/>
                <a:gd name="connsiteX14" fmla="*/ 1915452 w 4485356"/>
                <a:gd name="connsiteY14" fmla="*/ 5545136 h 5789612"/>
                <a:gd name="connsiteX15" fmla="*/ 2517679 w 4485356"/>
                <a:gd name="connsiteY15" fmla="*/ 5520554 h 5789612"/>
                <a:gd name="connsiteX16" fmla="*/ 4201450 w 4485356"/>
                <a:gd name="connsiteY16" fmla="*/ 5789612 h 5789612"/>
                <a:gd name="connsiteX17" fmla="*/ 4353851 w 4485356"/>
                <a:gd name="connsiteY17" fmla="*/ 5180011 h 5789612"/>
                <a:gd name="connsiteX18" fmla="*/ 3287050 w 4485356"/>
                <a:gd name="connsiteY18" fmla="*/ 4418011 h 5789612"/>
                <a:gd name="connsiteX19" fmla="*/ 3591850 w 4485356"/>
                <a:gd name="connsiteY19" fmla="*/ 3960811 h 5789612"/>
                <a:gd name="connsiteX20" fmla="*/ 3210850 w 4485356"/>
                <a:gd name="connsiteY20" fmla="*/ 3656011 h 5789612"/>
                <a:gd name="connsiteX21" fmla="*/ 2525050 w 4485356"/>
                <a:gd name="connsiteY21" fmla="*/ 4265611 h 5789612"/>
                <a:gd name="connsiteX22" fmla="*/ 2067850 w 4485356"/>
                <a:gd name="connsiteY22" fmla="*/ 4037011 h 5789612"/>
                <a:gd name="connsiteX23" fmla="*/ 1763050 w 4485356"/>
                <a:gd name="connsiteY23" fmla="*/ 3579811 h 5789612"/>
                <a:gd name="connsiteX24" fmla="*/ 1686850 w 4485356"/>
                <a:gd name="connsiteY24" fmla="*/ 3275011 h 5789612"/>
                <a:gd name="connsiteX25" fmla="*/ 1610650 w 4485356"/>
                <a:gd name="connsiteY25" fmla="*/ 3046412 h 5789612"/>
                <a:gd name="connsiteX26" fmla="*/ 1610650 w 4485356"/>
                <a:gd name="connsiteY26" fmla="*/ 2589211 h 5789612"/>
                <a:gd name="connsiteX27" fmla="*/ 2220250 w 4485356"/>
                <a:gd name="connsiteY27" fmla="*/ 2132012 h 5789612"/>
                <a:gd name="connsiteX28" fmla="*/ 2829850 w 4485356"/>
                <a:gd name="connsiteY28" fmla="*/ 1827212 h 5789612"/>
                <a:gd name="connsiteX29" fmla="*/ 2753650 w 4485356"/>
                <a:gd name="connsiteY29" fmla="*/ 1293812 h 5789612"/>
                <a:gd name="connsiteX30" fmla="*/ 3058450 w 4485356"/>
                <a:gd name="connsiteY30" fmla="*/ 760412 h 5789612"/>
                <a:gd name="connsiteX31" fmla="*/ 3210850 w 4485356"/>
                <a:gd name="connsiteY31" fmla="*/ 531812 h 5789612"/>
                <a:gd name="connsiteX32" fmla="*/ 3134650 w 4485356"/>
                <a:gd name="connsiteY32" fmla="*/ 227012 h 5789612"/>
                <a:gd name="connsiteX33" fmla="*/ 2677450 w 4485356"/>
                <a:gd name="connsiteY33" fmla="*/ 150812 h 5789612"/>
                <a:gd name="connsiteX34" fmla="*/ 1229652 w 4485356"/>
                <a:gd name="connsiteY34" fmla="*/ 2420936 h 5789612"/>
                <a:gd name="connsiteX35" fmla="*/ 1077252 w 4485356"/>
                <a:gd name="connsiteY35" fmla="*/ 2420937 h 5789612"/>
                <a:gd name="connsiteX36" fmla="*/ 772452 w 4485356"/>
                <a:gd name="connsiteY36" fmla="*/ 2420936 h 5789612"/>
                <a:gd name="connsiteX37" fmla="*/ 467652 w 4485356"/>
                <a:gd name="connsiteY37" fmla="*/ 2420936 h 5789612"/>
                <a:gd name="connsiteX38" fmla="*/ 143188 w 4485356"/>
                <a:gd name="connsiteY38" fmla="*/ 2423393 h 5789612"/>
                <a:gd name="connsiteX39" fmla="*/ 10452 w 4485356"/>
                <a:gd name="connsiteY39" fmla="*/ 2420936 h 5789612"/>
                <a:gd name="connsiteX40" fmla="*/ 10452 w 4485356"/>
                <a:gd name="connsiteY40" fmla="*/ 2420936 h 5789612"/>
                <a:gd name="connsiteX0" fmla="*/ 10452 w 4485356"/>
                <a:gd name="connsiteY0" fmla="*/ 2420936 h 5789612"/>
                <a:gd name="connsiteX1" fmla="*/ 10452 w 4485356"/>
                <a:gd name="connsiteY1" fmla="*/ 2497136 h 5789612"/>
                <a:gd name="connsiteX2" fmla="*/ 10452 w 4485356"/>
                <a:gd name="connsiteY2" fmla="*/ 2725736 h 5789612"/>
                <a:gd name="connsiteX3" fmla="*/ 10452 w 4485356"/>
                <a:gd name="connsiteY3" fmla="*/ 2878136 h 5789612"/>
                <a:gd name="connsiteX4" fmla="*/ 25201 w 4485356"/>
                <a:gd name="connsiteY4" fmla="*/ 3057574 h 5789612"/>
                <a:gd name="connsiteX5" fmla="*/ 39950 w 4485356"/>
                <a:gd name="connsiteY5" fmla="*/ 3131316 h 5789612"/>
                <a:gd name="connsiteX6" fmla="*/ 202182 w 4485356"/>
                <a:gd name="connsiteY6" fmla="*/ 3500025 h 5789612"/>
                <a:gd name="connsiteX7" fmla="*/ 275924 w 4485356"/>
                <a:gd name="connsiteY7" fmla="*/ 3662258 h 5789612"/>
                <a:gd name="connsiteX8" fmla="*/ 467653 w 4485356"/>
                <a:gd name="connsiteY8" fmla="*/ 4016219 h 5789612"/>
                <a:gd name="connsiteX9" fmla="*/ 600388 w 4485356"/>
                <a:gd name="connsiteY9" fmla="*/ 4222696 h 5789612"/>
                <a:gd name="connsiteX10" fmla="*/ 747872 w 4485356"/>
                <a:gd name="connsiteY10" fmla="*/ 4473419 h 5789612"/>
                <a:gd name="connsiteX11" fmla="*/ 954350 w 4485356"/>
                <a:gd name="connsiteY11" fmla="*/ 4724141 h 5789612"/>
                <a:gd name="connsiteX12" fmla="*/ 1077251 w 4485356"/>
                <a:gd name="connsiteY12" fmla="*/ 4935537 h 5789612"/>
                <a:gd name="connsiteX13" fmla="*/ 1229651 w 4485356"/>
                <a:gd name="connsiteY13" fmla="*/ 5164137 h 5789612"/>
                <a:gd name="connsiteX14" fmla="*/ 1915452 w 4485356"/>
                <a:gd name="connsiteY14" fmla="*/ 5545136 h 5789612"/>
                <a:gd name="connsiteX15" fmla="*/ 2517679 w 4485356"/>
                <a:gd name="connsiteY15" fmla="*/ 5520554 h 5789612"/>
                <a:gd name="connsiteX16" fmla="*/ 4201450 w 4485356"/>
                <a:gd name="connsiteY16" fmla="*/ 5789612 h 5789612"/>
                <a:gd name="connsiteX17" fmla="*/ 4353851 w 4485356"/>
                <a:gd name="connsiteY17" fmla="*/ 5180011 h 5789612"/>
                <a:gd name="connsiteX18" fmla="*/ 3287050 w 4485356"/>
                <a:gd name="connsiteY18" fmla="*/ 4418011 h 5789612"/>
                <a:gd name="connsiteX19" fmla="*/ 3591850 w 4485356"/>
                <a:gd name="connsiteY19" fmla="*/ 3960811 h 5789612"/>
                <a:gd name="connsiteX20" fmla="*/ 3210850 w 4485356"/>
                <a:gd name="connsiteY20" fmla="*/ 3656011 h 5789612"/>
                <a:gd name="connsiteX21" fmla="*/ 2525050 w 4485356"/>
                <a:gd name="connsiteY21" fmla="*/ 4265611 h 5789612"/>
                <a:gd name="connsiteX22" fmla="*/ 2067850 w 4485356"/>
                <a:gd name="connsiteY22" fmla="*/ 4037011 h 5789612"/>
                <a:gd name="connsiteX23" fmla="*/ 1763050 w 4485356"/>
                <a:gd name="connsiteY23" fmla="*/ 3579811 h 5789612"/>
                <a:gd name="connsiteX24" fmla="*/ 1686850 w 4485356"/>
                <a:gd name="connsiteY24" fmla="*/ 3275011 h 5789612"/>
                <a:gd name="connsiteX25" fmla="*/ 1610650 w 4485356"/>
                <a:gd name="connsiteY25" fmla="*/ 3046412 h 5789612"/>
                <a:gd name="connsiteX26" fmla="*/ 1610650 w 4485356"/>
                <a:gd name="connsiteY26" fmla="*/ 2589211 h 5789612"/>
                <a:gd name="connsiteX27" fmla="*/ 2220250 w 4485356"/>
                <a:gd name="connsiteY27" fmla="*/ 2132012 h 5789612"/>
                <a:gd name="connsiteX28" fmla="*/ 2829850 w 4485356"/>
                <a:gd name="connsiteY28" fmla="*/ 1827212 h 5789612"/>
                <a:gd name="connsiteX29" fmla="*/ 2753650 w 4485356"/>
                <a:gd name="connsiteY29" fmla="*/ 1293812 h 5789612"/>
                <a:gd name="connsiteX30" fmla="*/ 3058450 w 4485356"/>
                <a:gd name="connsiteY30" fmla="*/ 760412 h 5789612"/>
                <a:gd name="connsiteX31" fmla="*/ 3210850 w 4485356"/>
                <a:gd name="connsiteY31" fmla="*/ 531812 h 5789612"/>
                <a:gd name="connsiteX32" fmla="*/ 3134650 w 4485356"/>
                <a:gd name="connsiteY32" fmla="*/ 227012 h 5789612"/>
                <a:gd name="connsiteX33" fmla="*/ 2677450 w 4485356"/>
                <a:gd name="connsiteY33" fmla="*/ 150812 h 5789612"/>
                <a:gd name="connsiteX34" fmla="*/ 2225013 w 4485356"/>
                <a:gd name="connsiteY34" fmla="*/ 622300 h 5789612"/>
                <a:gd name="connsiteX35" fmla="*/ 1229652 w 4485356"/>
                <a:gd name="connsiteY35" fmla="*/ 2420936 h 5789612"/>
                <a:gd name="connsiteX36" fmla="*/ 1077252 w 4485356"/>
                <a:gd name="connsiteY36" fmla="*/ 2420937 h 5789612"/>
                <a:gd name="connsiteX37" fmla="*/ 772452 w 4485356"/>
                <a:gd name="connsiteY37" fmla="*/ 2420936 h 5789612"/>
                <a:gd name="connsiteX38" fmla="*/ 467652 w 4485356"/>
                <a:gd name="connsiteY38" fmla="*/ 2420936 h 5789612"/>
                <a:gd name="connsiteX39" fmla="*/ 143188 w 4485356"/>
                <a:gd name="connsiteY39" fmla="*/ 2423393 h 5789612"/>
                <a:gd name="connsiteX40" fmla="*/ 10452 w 4485356"/>
                <a:gd name="connsiteY40" fmla="*/ 2420936 h 5789612"/>
                <a:gd name="connsiteX41" fmla="*/ 10452 w 4485356"/>
                <a:gd name="connsiteY41" fmla="*/ 2420936 h 5789612"/>
                <a:gd name="connsiteX0" fmla="*/ 10452 w 4485356"/>
                <a:gd name="connsiteY0" fmla="*/ 2572278 h 5940954"/>
                <a:gd name="connsiteX1" fmla="*/ 10452 w 4485356"/>
                <a:gd name="connsiteY1" fmla="*/ 2648478 h 5940954"/>
                <a:gd name="connsiteX2" fmla="*/ 10452 w 4485356"/>
                <a:gd name="connsiteY2" fmla="*/ 2877078 h 5940954"/>
                <a:gd name="connsiteX3" fmla="*/ 10452 w 4485356"/>
                <a:gd name="connsiteY3" fmla="*/ 3029478 h 5940954"/>
                <a:gd name="connsiteX4" fmla="*/ 25201 w 4485356"/>
                <a:gd name="connsiteY4" fmla="*/ 3208916 h 5940954"/>
                <a:gd name="connsiteX5" fmla="*/ 39950 w 4485356"/>
                <a:gd name="connsiteY5" fmla="*/ 3282658 h 5940954"/>
                <a:gd name="connsiteX6" fmla="*/ 202182 w 4485356"/>
                <a:gd name="connsiteY6" fmla="*/ 3651367 h 5940954"/>
                <a:gd name="connsiteX7" fmla="*/ 275924 w 4485356"/>
                <a:gd name="connsiteY7" fmla="*/ 3813600 h 5940954"/>
                <a:gd name="connsiteX8" fmla="*/ 467653 w 4485356"/>
                <a:gd name="connsiteY8" fmla="*/ 4167561 h 5940954"/>
                <a:gd name="connsiteX9" fmla="*/ 600388 w 4485356"/>
                <a:gd name="connsiteY9" fmla="*/ 4374038 h 5940954"/>
                <a:gd name="connsiteX10" fmla="*/ 747872 w 4485356"/>
                <a:gd name="connsiteY10" fmla="*/ 4624761 h 5940954"/>
                <a:gd name="connsiteX11" fmla="*/ 954350 w 4485356"/>
                <a:gd name="connsiteY11" fmla="*/ 4875483 h 5940954"/>
                <a:gd name="connsiteX12" fmla="*/ 1077251 w 4485356"/>
                <a:gd name="connsiteY12" fmla="*/ 5086879 h 5940954"/>
                <a:gd name="connsiteX13" fmla="*/ 1229651 w 4485356"/>
                <a:gd name="connsiteY13" fmla="*/ 5315479 h 5940954"/>
                <a:gd name="connsiteX14" fmla="*/ 1915452 w 4485356"/>
                <a:gd name="connsiteY14" fmla="*/ 5696478 h 5940954"/>
                <a:gd name="connsiteX15" fmla="*/ 2517679 w 4485356"/>
                <a:gd name="connsiteY15" fmla="*/ 5671896 h 5940954"/>
                <a:gd name="connsiteX16" fmla="*/ 4201450 w 4485356"/>
                <a:gd name="connsiteY16" fmla="*/ 5940954 h 5940954"/>
                <a:gd name="connsiteX17" fmla="*/ 4353851 w 4485356"/>
                <a:gd name="connsiteY17" fmla="*/ 5331353 h 5940954"/>
                <a:gd name="connsiteX18" fmla="*/ 3287050 w 4485356"/>
                <a:gd name="connsiteY18" fmla="*/ 4569353 h 5940954"/>
                <a:gd name="connsiteX19" fmla="*/ 3591850 w 4485356"/>
                <a:gd name="connsiteY19" fmla="*/ 4112153 h 5940954"/>
                <a:gd name="connsiteX20" fmla="*/ 3210850 w 4485356"/>
                <a:gd name="connsiteY20" fmla="*/ 3807353 h 5940954"/>
                <a:gd name="connsiteX21" fmla="*/ 2525050 w 4485356"/>
                <a:gd name="connsiteY21" fmla="*/ 4416953 h 5940954"/>
                <a:gd name="connsiteX22" fmla="*/ 2067850 w 4485356"/>
                <a:gd name="connsiteY22" fmla="*/ 4188353 h 5940954"/>
                <a:gd name="connsiteX23" fmla="*/ 1763050 w 4485356"/>
                <a:gd name="connsiteY23" fmla="*/ 3731153 h 5940954"/>
                <a:gd name="connsiteX24" fmla="*/ 1686850 w 4485356"/>
                <a:gd name="connsiteY24" fmla="*/ 3426353 h 5940954"/>
                <a:gd name="connsiteX25" fmla="*/ 1610650 w 4485356"/>
                <a:gd name="connsiteY25" fmla="*/ 3197754 h 5940954"/>
                <a:gd name="connsiteX26" fmla="*/ 1610650 w 4485356"/>
                <a:gd name="connsiteY26" fmla="*/ 2740553 h 5940954"/>
                <a:gd name="connsiteX27" fmla="*/ 2220250 w 4485356"/>
                <a:gd name="connsiteY27" fmla="*/ 2283354 h 5940954"/>
                <a:gd name="connsiteX28" fmla="*/ 2829850 w 4485356"/>
                <a:gd name="connsiteY28" fmla="*/ 1978554 h 5940954"/>
                <a:gd name="connsiteX29" fmla="*/ 2753650 w 4485356"/>
                <a:gd name="connsiteY29" fmla="*/ 1445154 h 5940954"/>
                <a:gd name="connsiteX30" fmla="*/ 3058450 w 4485356"/>
                <a:gd name="connsiteY30" fmla="*/ 911754 h 5940954"/>
                <a:gd name="connsiteX31" fmla="*/ 3210850 w 4485356"/>
                <a:gd name="connsiteY31" fmla="*/ 683154 h 5940954"/>
                <a:gd name="connsiteX32" fmla="*/ 3134650 w 4485356"/>
                <a:gd name="connsiteY32" fmla="*/ 378354 h 5940954"/>
                <a:gd name="connsiteX33" fmla="*/ 2677450 w 4485356"/>
                <a:gd name="connsiteY33" fmla="*/ 302154 h 5940954"/>
                <a:gd name="connsiteX34" fmla="*/ 1763050 w 4485356"/>
                <a:gd name="connsiteY34" fmla="*/ 378354 h 5940954"/>
                <a:gd name="connsiteX35" fmla="*/ 1229652 w 4485356"/>
                <a:gd name="connsiteY35" fmla="*/ 2572278 h 5940954"/>
                <a:gd name="connsiteX36" fmla="*/ 1077252 w 4485356"/>
                <a:gd name="connsiteY36" fmla="*/ 2572279 h 5940954"/>
                <a:gd name="connsiteX37" fmla="*/ 772452 w 4485356"/>
                <a:gd name="connsiteY37" fmla="*/ 2572278 h 5940954"/>
                <a:gd name="connsiteX38" fmla="*/ 467652 w 4485356"/>
                <a:gd name="connsiteY38" fmla="*/ 2572278 h 5940954"/>
                <a:gd name="connsiteX39" fmla="*/ 143188 w 4485356"/>
                <a:gd name="connsiteY39" fmla="*/ 2574735 h 5940954"/>
                <a:gd name="connsiteX40" fmla="*/ 10452 w 4485356"/>
                <a:gd name="connsiteY40" fmla="*/ 2572278 h 5940954"/>
                <a:gd name="connsiteX41" fmla="*/ 10452 w 4485356"/>
                <a:gd name="connsiteY41" fmla="*/ 2572278 h 5940954"/>
                <a:gd name="connsiteX0" fmla="*/ 10452 w 4485356"/>
                <a:gd name="connsiteY0" fmla="*/ 2420936 h 5789612"/>
                <a:gd name="connsiteX1" fmla="*/ 10452 w 4485356"/>
                <a:gd name="connsiteY1" fmla="*/ 2497136 h 5789612"/>
                <a:gd name="connsiteX2" fmla="*/ 10452 w 4485356"/>
                <a:gd name="connsiteY2" fmla="*/ 2725736 h 5789612"/>
                <a:gd name="connsiteX3" fmla="*/ 10452 w 4485356"/>
                <a:gd name="connsiteY3" fmla="*/ 2878136 h 5789612"/>
                <a:gd name="connsiteX4" fmla="*/ 25201 w 4485356"/>
                <a:gd name="connsiteY4" fmla="*/ 3057574 h 5789612"/>
                <a:gd name="connsiteX5" fmla="*/ 39950 w 4485356"/>
                <a:gd name="connsiteY5" fmla="*/ 3131316 h 5789612"/>
                <a:gd name="connsiteX6" fmla="*/ 202182 w 4485356"/>
                <a:gd name="connsiteY6" fmla="*/ 3500025 h 5789612"/>
                <a:gd name="connsiteX7" fmla="*/ 275924 w 4485356"/>
                <a:gd name="connsiteY7" fmla="*/ 3662258 h 5789612"/>
                <a:gd name="connsiteX8" fmla="*/ 467653 w 4485356"/>
                <a:gd name="connsiteY8" fmla="*/ 4016219 h 5789612"/>
                <a:gd name="connsiteX9" fmla="*/ 600388 w 4485356"/>
                <a:gd name="connsiteY9" fmla="*/ 4222696 h 5789612"/>
                <a:gd name="connsiteX10" fmla="*/ 747872 w 4485356"/>
                <a:gd name="connsiteY10" fmla="*/ 4473419 h 5789612"/>
                <a:gd name="connsiteX11" fmla="*/ 954350 w 4485356"/>
                <a:gd name="connsiteY11" fmla="*/ 4724141 h 5789612"/>
                <a:gd name="connsiteX12" fmla="*/ 1077251 w 4485356"/>
                <a:gd name="connsiteY12" fmla="*/ 4935537 h 5789612"/>
                <a:gd name="connsiteX13" fmla="*/ 1229651 w 4485356"/>
                <a:gd name="connsiteY13" fmla="*/ 5164137 h 5789612"/>
                <a:gd name="connsiteX14" fmla="*/ 1915452 w 4485356"/>
                <a:gd name="connsiteY14" fmla="*/ 5545136 h 5789612"/>
                <a:gd name="connsiteX15" fmla="*/ 2517679 w 4485356"/>
                <a:gd name="connsiteY15" fmla="*/ 5520554 h 5789612"/>
                <a:gd name="connsiteX16" fmla="*/ 4201450 w 4485356"/>
                <a:gd name="connsiteY16" fmla="*/ 5789612 h 5789612"/>
                <a:gd name="connsiteX17" fmla="*/ 4353851 w 4485356"/>
                <a:gd name="connsiteY17" fmla="*/ 5180011 h 5789612"/>
                <a:gd name="connsiteX18" fmla="*/ 3287050 w 4485356"/>
                <a:gd name="connsiteY18" fmla="*/ 4418011 h 5789612"/>
                <a:gd name="connsiteX19" fmla="*/ 3591850 w 4485356"/>
                <a:gd name="connsiteY19" fmla="*/ 3960811 h 5789612"/>
                <a:gd name="connsiteX20" fmla="*/ 3210850 w 4485356"/>
                <a:gd name="connsiteY20" fmla="*/ 3656011 h 5789612"/>
                <a:gd name="connsiteX21" fmla="*/ 2525050 w 4485356"/>
                <a:gd name="connsiteY21" fmla="*/ 4265611 h 5789612"/>
                <a:gd name="connsiteX22" fmla="*/ 2067850 w 4485356"/>
                <a:gd name="connsiteY22" fmla="*/ 4037011 h 5789612"/>
                <a:gd name="connsiteX23" fmla="*/ 1763050 w 4485356"/>
                <a:gd name="connsiteY23" fmla="*/ 3579811 h 5789612"/>
                <a:gd name="connsiteX24" fmla="*/ 1686850 w 4485356"/>
                <a:gd name="connsiteY24" fmla="*/ 3275011 h 5789612"/>
                <a:gd name="connsiteX25" fmla="*/ 1610650 w 4485356"/>
                <a:gd name="connsiteY25" fmla="*/ 3046412 h 5789612"/>
                <a:gd name="connsiteX26" fmla="*/ 1610650 w 4485356"/>
                <a:gd name="connsiteY26" fmla="*/ 2589211 h 5789612"/>
                <a:gd name="connsiteX27" fmla="*/ 2220250 w 4485356"/>
                <a:gd name="connsiteY27" fmla="*/ 2132012 h 5789612"/>
                <a:gd name="connsiteX28" fmla="*/ 2829850 w 4485356"/>
                <a:gd name="connsiteY28" fmla="*/ 1827212 h 5789612"/>
                <a:gd name="connsiteX29" fmla="*/ 2753650 w 4485356"/>
                <a:gd name="connsiteY29" fmla="*/ 1293812 h 5789612"/>
                <a:gd name="connsiteX30" fmla="*/ 3058450 w 4485356"/>
                <a:gd name="connsiteY30" fmla="*/ 760412 h 5789612"/>
                <a:gd name="connsiteX31" fmla="*/ 3210850 w 4485356"/>
                <a:gd name="connsiteY31" fmla="*/ 531812 h 5789612"/>
                <a:gd name="connsiteX32" fmla="*/ 3134650 w 4485356"/>
                <a:gd name="connsiteY32" fmla="*/ 227012 h 5789612"/>
                <a:gd name="connsiteX33" fmla="*/ 2677450 w 4485356"/>
                <a:gd name="connsiteY33" fmla="*/ 150812 h 5789612"/>
                <a:gd name="connsiteX34" fmla="*/ 1763050 w 4485356"/>
                <a:gd name="connsiteY34" fmla="*/ 227012 h 5789612"/>
                <a:gd name="connsiteX35" fmla="*/ 1229652 w 4485356"/>
                <a:gd name="connsiteY35" fmla="*/ 2420936 h 5789612"/>
                <a:gd name="connsiteX36" fmla="*/ 1077252 w 4485356"/>
                <a:gd name="connsiteY36" fmla="*/ 2420937 h 5789612"/>
                <a:gd name="connsiteX37" fmla="*/ 772452 w 4485356"/>
                <a:gd name="connsiteY37" fmla="*/ 2420936 h 5789612"/>
                <a:gd name="connsiteX38" fmla="*/ 467652 w 4485356"/>
                <a:gd name="connsiteY38" fmla="*/ 2420936 h 5789612"/>
                <a:gd name="connsiteX39" fmla="*/ 143188 w 4485356"/>
                <a:gd name="connsiteY39" fmla="*/ 2423393 h 5789612"/>
                <a:gd name="connsiteX40" fmla="*/ 10452 w 4485356"/>
                <a:gd name="connsiteY40" fmla="*/ 2420936 h 5789612"/>
                <a:gd name="connsiteX41" fmla="*/ 10452 w 4485356"/>
                <a:gd name="connsiteY41" fmla="*/ 2420936 h 5789612"/>
                <a:gd name="connsiteX0" fmla="*/ 10452 w 4485356"/>
                <a:gd name="connsiteY0" fmla="*/ 2420936 h 5789612"/>
                <a:gd name="connsiteX1" fmla="*/ 10452 w 4485356"/>
                <a:gd name="connsiteY1" fmla="*/ 2497136 h 5789612"/>
                <a:gd name="connsiteX2" fmla="*/ 10452 w 4485356"/>
                <a:gd name="connsiteY2" fmla="*/ 2725736 h 5789612"/>
                <a:gd name="connsiteX3" fmla="*/ 10452 w 4485356"/>
                <a:gd name="connsiteY3" fmla="*/ 2878136 h 5789612"/>
                <a:gd name="connsiteX4" fmla="*/ 25201 w 4485356"/>
                <a:gd name="connsiteY4" fmla="*/ 3057574 h 5789612"/>
                <a:gd name="connsiteX5" fmla="*/ 39950 w 4485356"/>
                <a:gd name="connsiteY5" fmla="*/ 3131316 h 5789612"/>
                <a:gd name="connsiteX6" fmla="*/ 202182 w 4485356"/>
                <a:gd name="connsiteY6" fmla="*/ 3500025 h 5789612"/>
                <a:gd name="connsiteX7" fmla="*/ 275924 w 4485356"/>
                <a:gd name="connsiteY7" fmla="*/ 3662258 h 5789612"/>
                <a:gd name="connsiteX8" fmla="*/ 467653 w 4485356"/>
                <a:gd name="connsiteY8" fmla="*/ 4016219 h 5789612"/>
                <a:gd name="connsiteX9" fmla="*/ 600388 w 4485356"/>
                <a:gd name="connsiteY9" fmla="*/ 4222696 h 5789612"/>
                <a:gd name="connsiteX10" fmla="*/ 747872 w 4485356"/>
                <a:gd name="connsiteY10" fmla="*/ 4473419 h 5789612"/>
                <a:gd name="connsiteX11" fmla="*/ 954350 w 4485356"/>
                <a:gd name="connsiteY11" fmla="*/ 4724141 h 5789612"/>
                <a:gd name="connsiteX12" fmla="*/ 1077251 w 4485356"/>
                <a:gd name="connsiteY12" fmla="*/ 4935537 h 5789612"/>
                <a:gd name="connsiteX13" fmla="*/ 1229651 w 4485356"/>
                <a:gd name="connsiteY13" fmla="*/ 5164137 h 5789612"/>
                <a:gd name="connsiteX14" fmla="*/ 1915452 w 4485356"/>
                <a:gd name="connsiteY14" fmla="*/ 5545136 h 5789612"/>
                <a:gd name="connsiteX15" fmla="*/ 2517679 w 4485356"/>
                <a:gd name="connsiteY15" fmla="*/ 5520554 h 5789612"/>
                <a:gd name="connsiteX16" fmla="*/ 4201450 w 4485356"/>
                <a:gd name="connsiteY16" fmla="*/ 5789612 h 5789612"/>
                <a:gd name="connsiteX17" fmla="*/ 4353851 w 4485356"/>
                <a:gd name="connsiteY17" fmla="*/ 5180011 h 5789612"/>
                <a:gd name="connsiteX18" fmla="*/ 3287050 w 4485356"/>
                <a:gd name="connsiteY18" fmla="*/ 4418011 h 5789612"/>
                <a:gd name="connsiteX19" fmla="*/ 3591850 w 4485356"/>
                <a:gd name="connsiteY19" fmla="*/ 3960811 h 5789612"/>
                <a:gd name="connsiteX20" fmla="*/ 3210850 w 4485356"/>
                <a:gd name="connsiteY20" fmla="*/ 3656011 h 5789612"/>
                <a:gd name="connsiteX21" fmla="*/ 2525050 w 4485356"/>
                <a:gd name="connsiteY21" fmla="*/ 4265611 h 5789612"/>
                <a:gd name="connsiteX22" fmla="*/ 2067850 w 4485356"/>
                <a:gd name="connsiteY22" fmla="*/ 4037011 h 5789612"/>
                <a:gd name="connsiteX23" fmla="*/ 1763050 w 4485356"/>
                <a:gd name="connsiteY23" fmla="*/ 3579811 h 5789612"/>
                <a:gd name="connsiteX24" fmla="*/ 1686850 w 4485356"/>
                <a:gd name="connsiteY24" fmla="*/ 3275011 h 5789612"/>
                <a:gd name="connsiteX25" fmla="*/ 1610650 w 4485356"/>
                <a:gd name="connsiteY25" fmla="*/ 3046412 h 5789612"/>
                <a:gd name="connsiteX26" fmla="*/ 1610650 w 4485356"/>
                <a:gd name="connsiteY26" fmla="*/ 2589211 h 5789612"/>
                <a:gd name="connsiteX27" fmla="*/ 2220250 w 4485356"/>
                <a:gd name="connsiteY27" fmla="*/ 2132012 h 5789612"/>
                <a:gd name="connsiteX28" fmla="*/ 2829850 w 4485356"/>
                <a:gd name="connsiteY28" fmla="*/ 1827212 h 5789612"/>
                <a:gd name="connsiteX29" fmla="*/ 2753650 w 4485356"/>
                <a:gd name="connsiteY29" fmla="*/ 1293812 h 5789612"/>
                <a:gd name="connsiteX30" fmla="*/ 3058450 w 4485356"/>
                <a:gd name="connsiteY30" fmla="*/ 760412 h 5789612"/>
                <a:gd name="connsiteX31" fmla="*/ 3210850 w 4485356"/>
                <a:gd name="connsiteY31" fmla="*/ 531812 h 5789612"/>
                <a:gd name="connsiteX32" fmla="*/ 3134650 w 4485356"/>
                <a:gd name="connsiteY32" fmla="*/ 227012 h 5789612"/>
                <a:gd name="connsiteX33" fmla="*/ 2677450 w 4485356"/>
                <a:gd name="connsiteY33" fmla="*/ 150812 h 5789612"/>
                <a:gd name="connsiteX34" fmla="*/ 1763050 w 4485356"/>
                <a:gd name="connsiteY34" fmla="*/ 227012 h 5789612"/>
                <a:gd name="connsiteX35" fmla="*/ 1229652 w 4485356"/>
                <a:gd name="connsiteY35" fmla="*/ 2420936 h 5789612"/>
                <a:gd name="connsiteX36" fmla="*/ 1077252 w 4485356"/>
                <a:gd name="connsiteY36" fmla="*/ 2420937 h 5789612"/>
                <a:gd name="connsiteX37" fmla="*/ 772452 w 4485356"/>
                <a:gd name="connsiteY37" fmla="*/ 2420936 h 5789612"/>
                <a:gd name="connsiteX38" fmla="*/ 467652 w 4485356"/>
                <a:gd name="connsiteY38" fmla="*/ 2420936 h 5789612"/>
                <a:gd name="connsiteX39" fmla="*/ 143188 w 4485356"/>
                <a:gd name="connsiteY39" fmla="*/ 2423393 h 5789612"/>
                <a:gd name="connsiteX40" fmla="*/ 10452 w 4485356"/>
                <a:gd name="connsiteY40" fmla="*/ 2420936 h 5789612"/>
                <a:gd name="connsiteX41" fmla="*/ 10452 w 4485356"/>
                <a:gd name="connsiteY41" fmla="*/ 2420936 h 5789612"/>
                <a:gd name="connsiteX0" fmla="*/ 10452 w 4485356"/>
                <a:gd name="connsiteY0" fmla="*/ 2493697 h 5862373"/>
                <a:gd name="connsiteX1" fmla="*/ 10452 w 4485356"/>
                <a:gd name="connsiteY1" fmla="*/ 2569897 h 5862373"/>
                <a:gd name="connsiteX2" fmla="*/ 10452 w 4485356"/>
                <a:gd name="connsiteY2" fmla="*/ 2798497 h 5862373"/>
                <a:gd name="connsiteX3" fmla="*/ 10452 w 4485356"/>
                <a:gd name="connsiteY3" fmla="*/ 2950897 h 5862373"/>
                <a:gd name="connsiteX4" fmla="*/ 25201 w 4485356"/>
                <a:gd name="connsiteY4" fmla="*/ 3130335 h 5862373"/>
                <a:gd name="connsiteX5" fmla="*/ 39950 w 4485356"/>
                <a:gd name="connsiteY5" fmla="*/ 3204077 h 5862373"/>
                <a:gd name="connsiteX6" fmla="*/ 202182 w 4485356"/>
                <a:gd name="connsiteY6" fmla="*/ 3572786 h 5862373"/>
                <a:gd name="connsiteX7" fmla="*/ 275924 w 4485356"/>
                <a:gd name="connsiteY7" fmla="*/ 3735019 h 5862373"/>
                <a:gd name="connsiteX8" fmla="*/ 467653 w 4485356"/>
                <a:gd name="connsiteY8" fmla="*/ 4088980 h 5862373"/>
                <a:gd name="connsiteX9" fmla="*/ 600388 w 4485356"/>
                <a:gd name="connsiteY9" fmla="*/ 4295457 h 5862373"/>
                <a:gd name="connsiteX10" fmla="*/ 747872 w 4485356"/>
                <a:gd name="connsiteY10" fmla="*/ 4546180 h 5862373"/>
                <a:gd name="connsiteX11" fmla="*/ 954350 w 4485356"/>
                <a:gd name="connsiteY11" fmla="*/ 4796902 h 5862373"/>
                <a:gd name="connsiteX12" fmla="*/ 1077251 w 4485356"/>
                <a:gd name="connsiteY12" fmla="*/ 5008298 h 5862373"/>
                <a:gd name="connsiteX13" fmla="*/ 1229651 w 4485356"/>
                <a:gd name="connsiteY13" fmla="*/ 5236898 h 5862373"/>
                <a:gd name="connsiteX14" fmla="*/ 1915452 w 4485356"/>
                <a:gd name="connsiteY14" fmla="*/ 5617897 h 5862373"/>
                <a:gd name="connsiteX15" fmla="*/ 2517679 w 4485356"/>
                <a:gd name="connsiteY15" fmla="*/ 5593315 h 5862373"/>
                <a:gd name="connsiteX16" fmla="*/ 4201450 w 4485356"/>
                <a:gd name="connsiteY16" fmla="*/ 5862373 h 5862373"/>
                <a:gd name="connsiteX17" fmla="*/ 4353851 w 4485356"/>
                <a:gd name="connsiteY17" fmla="*/ 5252772 h 5862373"/>
                <a:gd name="connsiteX18" fmla="*/ 3287050 w 4485356"/>
                <a:gd name="connsiteY18" fmla="*/ 4490772 h 5862373"/>
                <a:gd name="connsiteX19" fmla="*/ 3591850 w 4485356"/>
                <a:gd name="connsiteY19" fmla="*/ 4033572 h 5862373"/>
                <a:gd name="connsiteX20" fmla="*/ 3210850 w 4485356"/>
                <a:gd name="connsiteY20" fmla="*/ 3728772 h 5862373"/>
                <a:gd name="connsiteX21" fmla="*/ 2525050 w 4485356"/>
                <a:gd name="connsiteY21" fmla="*/ 4338372 h 5862373"/>
                <a:gd name="connsiteX22" fmla="*/ 2067850 w 4485356"/>
                <a:gd name="connsiteY22" fmla="*/ 4109772 h 5862373"/>
                <a:gd name="connsiteX23" fmla="*/ 1763050 w 4485356"/>
                <a:gd name="connsiteY23" fmla="*/ 3652572 h 5862373"/>
                <a:gd name="connsiteX24" fmla="*/ 1686850 w 4485356"/>
                <a:gd name="connsiteY24" fmla="*/ 3347772 h 5862373"/>
                <a:gd name="connsiteX25" fmla="*/ 1610650 w 4485356"/>
                <a:gd name="connsiteY25" fmla="*/ 3119173 h 5862373"/>
                <a:gd name="connsiteX26" fmla="*/ 1610650 w 4485356"/>
                <a:gd name="connsiteY26" fmla="*/ 2661972 h 5862373"/>
                <a:gd name="connsiteX27" fmla="*/ 2220250 w 4485356"/>
                <a:gd name="connsiteY27" fmla="*/ 2204773 h 5862373"/>
                <a:gd name="connsiteX28" fmla="*/ 2829850 w 4485356"/>
                <a:gd name="connsiteY28" fmla="*/ 1899973 h 5862373"/>
                <a:gd name="connsiteX29" fmla="*/ 2753650 w 4485356"/>
                <a:gd name="connsiteY29" fmla="*/ 1366573 h 5862373"/>
                <a:gd name="connsiteX30" fmla="*/ 3058450 w 4485356"/>
                <a:gd name="connsiteY30" fmla="*/ 833173 h 5862373"/>
                <a:gd name="connsiteX31" fmla="*/ 3210850 w 4485356"/>
                <a:gd name="connsiteY31" fmla="*/ 604573 h 5862373"/>
                <a:gd name="connsiteX32" fmla="*/ 3134650 w 4485356"/>
                <a:gd name="connsiteY32" fmla="*/ 299773 h 5862373"/>
                <a:gd name="connsiteX33" fmla="*/ 2677450 w 4485356"/>
                <a:gd name="connsiteY33" fmla="*/ 223573 h 5862373"/>
                <a:gd name="connsiteX34" fmla="*/ 1763050 w 4485356"/>
                <a:gd name="connsiteY34" fmla="*/ 299773 h 5862373"/>
                <a:gd name="connsiteX35" fmla="*/ 848650 w 4485356"/>
                <a:gd name="connsiteY35" fmla="*/ 299773 h 5862373"/>
                <a:gd name="connsiteX36" fmla="*/ 1077252 w 4485356"/>
                <a:gd name="connsiteY36" fmla="*/ 2493698 h 5862373"/>
                <a:gd name="connsiteX37" fmla="*/ 772452 w 4485356"/>
                <a:gd name="connsiteY37" fmla="*/ 2493697 h 5862373"/>
                <a:gd name="connsiteX38" fmla="*/ 467652 w 4485356"/>
                <a:gd name="connsiteY38" fmla="*/ 2493697 h 5862373"/>
                <a:gd name="connsiteX39" fmla="*/ 143188 w 4485356"/>
                <a:gd name="connsiteY39" fmla="*/ 2496154 h 5862373"/>
                <a:gd name="connsiteX40" fmla="*/ 10452 w 4485356"/>
                <a:gd name="connsiteY40" fmla="*/ 2493697 h 5862373"/>
                <a:gd name="connsiteX41" fmla="*/ 10452 w 4485356"/>
                <a:gd name="connsiteY41" fmla="*/ 2493697 h 5862373"/>
                <a:gd name="connsiteX0" fmla="*/ 10452 w 4485356"/>
                <a:gd name="connsiteY0" fmla="*/ 2420936 h 5789612"/>
                <a:gd name="connsiteX1" fmla="*/ 10452 w 4485356"/>
                <a:gd name="connsiteY1" fmla="*/ 2497136 h 5789612"/>
                <a:gd name="connsiteX2" fmla="*/ 10452 w 4485356"/>
                <a:gd name="connsiteY2" fmla="*/ 2725736 h 5789612"/>
                <a:gd name="connsiteX3" fmla="*/ 10452 w 4485356"/>
                <a:gd name="connsiteY3" fmla="*/ 2878136 h 5789612"/>
                <a:gd name="connsiteX4" fmla="*/ 25201 w 4485356"/>
                <a:gd name="connsiteY4" fmla="*/ 3057574 h 5789612"/>
                <a:gd name="connsiteX5" fmla="*/ 39950 w 4485356"/>
                <a:gd name="connsiteY5" fmla="*/ 3131316 h 5789612"/>
                <a:gd name="connsiteX6" fmla="*/ 202182 w 4485356"/>
                <a:gd name="connsiteY6" fmla="*/ 3500025 h 5789612"/>
                <a:gd name="connsiteX7" fmla="*/ 275924 w 4485356"/>
                <a:gd name="connsiteY7" fmla="*/ 3662258 h 5789612"/>
                <a:gd name="connsiteX8" fmla="*/ 467653 w 4485356"/>
                <a:gd name="connsiteY8" fmla="*/ 4016219 h 5789612"/>
                <a:gd name="connsiteX9" fmla="*/ 600388 w 4485356"/>
                <a:gd name="connsiteY9" fmla="*/ 4222696 h 5789612"/>
                <a:gd name="connsiteX10" fmla="*/ 747872 w 4485356"/>
                <a:gd name="connsiteY10" fmla="*/ 4473419 h 5789612"/>
                <a:gd name="connsiteX11" fmla="*/ 954350 w 4485356"/>
                <a:gd name="connsiteY11" fmla="*/ 4724141 h 5789612"/>
                <a:gd name="connsiteX12" fmla="*/ 1077251 w 4485356"/>
                <a:gd name="connsiteY12" fmla="*/ 4935537 h 5789612"/>
                <a:gd name="connsiteX13" fmla="*/ 1229651 w 4485356"/>
                <a:gd name="connsiteY13" fmla="*/ 5164137 h 5789612"/>
                <a:gd name="connsiteX14" fmla="*/ 1915452 w 4485356"/>
                <a:gd name="connsiteY14" fmla="*/ 5545136 h 5789612"/>
                <a:gd name="connsiteX15" fmla="*/ 2517679 w 4485356"/>
                <a:gd name="connsiteY15" fmla="*/ 5520554 h 5789612"/>
                <a:gd name="connsiteX16" fmla="*/ 4201450 w 4485356"/>
                <a:gd name="connsiteY16" fmla="*/ 5789612 h 5789612"/>
                <a:gd name="connsiteX17" fmla="*/ 4353851 w 4485356"/>
                <a:gd name="connsiteY17" fmla="*/ 5180011 h 5789612"/>
                <a:gd name="connsiteX18" fmla="*/ 3287050 w 4485356"/>
                <a:gd name="connsiteY18" fmla="*/ 4418011 h 5789612"/>
                <a:gd name="connsiteX19" fmla="*/ 3591850 w 4485356"/>
                <a:gd name="connsiteY19" fmla="*/ 3960811 h 5789612"/>
                <a:gd name="connsiteX20" fmla="*/ 3210850 w 4485356"/>
                <a:gd name="connsiteY20" fmla="*/ 3656011 h 5789612"/>
                <a:gd name="connsiteX21" fmla="*/ 2525050 w 4485356"/>
                <a:gd name="connsiteY21" fmla="*/ 4265611 h 5789612"/>
                <a:gd name="connsiteX22" fmla="*/ 2067850 w 4485356"/>
                <a:gd name="connsiteY22" fmla="*/ 4037011 h 5789612"/>
                <a:gd name="connsiteX23" fmla="*/ 1763050 w 4485356"/>
                <a:gd name="connsiteY23" fmla="*/ 3579811 h 5789612"/>
                <a:gd name="connsiteX24" fmla="*/ 1686850 w 4485356"/>
                <a:gd name="connsiteY24" fmla="*/ 3275011 h 5789612"/>
                <a:gd name="connsiteX25" fmla="*/ 1610650 w 4485356"/>
                <a:gd name="connsiteY25" fmla="*/ 3046412 h 5789612"/>
                <a:gd name="connsiteX26" fmla="*/ 1610650 w 4485356"/>
                <a:gd name="connsiteY26" fmla="*/ 2589211 h 5789612"/>
                <a:gd name="connsiteX27" fmla="*/ 2220250 w 4485356"/>
                <a:gd name="connsiteY27" fmla="*/ 2132012 h 5789612"/>
                <a:gd name="connsiteX28" fmla="*/ 2829850 w 4485356"/>
                <a:gd name="connsiteY28" fmla="*/ 1827212 h 5789612"/>
                <a:gd name="connsiteX29" fmla="*/ 2753650 w 4485356"/>
                <a:gd name="connsiteY29" fmla="*/ 1293812 h 5789612"/>
                <a:gd name="connsiteX30" fmla="*/ 3058450 w 4485356"/>
                <a:gd name="connsiteY30" fmla="*/ 760412 h 5789612"/>
                <a:gd name="connsiteX31" fmla="*/ 3210850 w 4485356"/>
                <a:gd name="connsiteY31" fmla="*/ 531812 h 5789612"/>
                <a:gd name="connsiteX32" fmla="*/ 3134650 w 4485356"/>
                <a:gd name="connsiteY32" fmla="*/ 227012 h 5789612"/>
                <a:gd name="connsiteX33" fmla="*/ 2677450 w 4485356"/>
                <a:gd name="connsiteY33" fmla="*/ 150812 h 5789612"/>
                <a:gd name="connsiteX34" fmla="*/ 1763050 w 4485356"/>
                <a:gd name="connsiteY34" fmla="*/ 227012 h 5789612"/>
                <a:gd name="connsiteX35" fmla="*/ 848650 w 4485356"/>
                <a:gd name="connsiteY35" fmla="*/ 227012 h 5789612"/>
                <a:gd name="connsiteX36" fmla="*/ 1077252 w 4485356"/>
                <a:gd name="connsiteY36" fmla="*/ 2420937 h 5789612"/>
                <a:gd name="connsiteX37" fmla="*/ 772452 w 4485356"/>
                <a:gd name="connsiteY37" fmla="*/ 2420936 h 5789612"/>
                <a:gd name="connsiteX38" fmla="*/ 467652 w 4485356"/>
                <a:gd name="connsiteY38" fmla="*/ 2420936 h 5789612"/>
                <a:gd name="connsiteX39" fmla="*/ 143188 w 4485356"/>
                <a:gd name="connsiteY39" fmla="*/ 2423393 h 5789612"/>
                <a:gd name="connsiteX40" fmla="*/ 10452 w 4485356"/>
                <a:gd name="connsiteY40" fmla="*/ 2420936 h 5789612"/>
                <a:gd name="connsiteX41" fmla="*/ 10452 w 4485356"/>
                <a:gd name="connsiteY41" fmla="*/ 2420936 h 5789612"/>
                <a:gd name="connsiteX0" fmla="*/ 10452 w 4485356"/>
                <a:gd name="connsiteY0" fmla="*/ 2420936 h 5789612"/>
                <a:gd name="connsiteX1" fmla="*/ 10452 w 4485356"/>
                <a:gd name="connsiteY1" fmla="*/ 2497136 h 5789612"/>
                <a:gd name="connsiteX2" fmla="*/ 10452 w 4485356"/>
                <a:gd name="connsiteY2" fmla="*/ 2725736 h 5789612"/>
                <a:gd name="connsiteX3" fmla="*/ 10452 w 4485356"/>
                <a:gd name="connsiteY3" fmla="*/ 2878136 h 5789612"/>
                <a:gd name="connsiteX4" fmla="*/ 25201 w 4485356"/>
                <a:gd name="connsiteY4" fmla="*/ 3057574 h 5789612"/>
                <a:gd name="connsiteX5" fmla="*/ 39950 w 4485356"/>
                <a:gd name="connsiteY5" fmla="*/ 3131316 h 5789612"/>
                <a:gd name="connsiteX6" fmla="*/ 202182 w 4485356"/>
                <a:gd name="connsiteY6" fmla="*/ 3500025 h 5789612"/>
                <a:gd name="connsiteX7" fmla="*/ 275924 w 4485356"/>
                <a:gd name="connsiteY7" fmla="*/ 3662258 h 5789612"/>
                <a:gd name="connsiteX8" fmla="*/ 467653 w 4485356"/>
                <a:gd name="connsiteY8" fmla="*/ 4016219 h 5789612"/>
                <a:gd name="connsiteX9" fmla="*/ 600388 w 4485356"/>
                <a:gd name="connsiteY9" fmla="*/ 4222696 h 5789612"/>
                <a:gd name="connsiteX10" fmla="*/ 747872 w 4485356"/>
                <a:gd name="connsiteY10" fmla="*/ 4473419 h 5789612"/>
                <a:gd name="connsiteX11" fmla="*/ 954350 w 4485356"/>
                <a:gd name="connsiteY11" fmla="*/ 4724141 h 5789612"/>
                <a:gd name="connsiteX12" fmla="*/ 1077251 w 4485356"/>
                <a:gd name="connsiteY12" fmla="*/ 4935537 h 5789612"/>
                <a:gd name="connsiteX13" fmla="*/ 1229651 w 4485356"/>
                <a:gd name="connsiteY13" fmla="*/ 5164137 h 5789612"/>
                <a:gd name="connsiteX14" fmla="*/ 1915452 w 4485356"/>
                <a:gd name="connsiteY14" fmla="*/ 5545136 h 5789612"/>
                <a:gd name="connsiteX15" fmla="*/ 2517679 w 4485356"/>
                <a:gd name="connsiteY15" fmla="*/ 5520554 h 5789612"/>
                <a:gd name="connsiteX16" fmla="*/ 4201450 w 4485356"/>
                <a:gd name="connsiteY16" fmla="*/ 5789612 h 5789612"/>
                <a:gd name="connsiteX17" fmla="*/ 4353851 w 4485356"/>
                <a:gd name="connsiteY17" fmla="*/ 5180011 h 5789612"/>
                <a:gd name="connsiteX18" fmla="*/ 3287050 w 4485356"/>
                <a:gd name="connsiteY18" fmla="*/ 4418011 h 5789612"/>
                <a:gd name="connsiteX19" fmla="*/ 3591850 w 4485356"/>
                <a:gd name="connsiteY19" fmla="*/ 3960811 h 5789612"/>
                <a:gd name="connsiteX20" fmla="*/ 3210850 w 4485356"/>
                <a:gd name="connsiteY20" fmla="*/ 3656011 h 5789612"/>
                <a:gd name="connsiteX21" fmla="*/ 2525050 w 4485356"/>
                <a:gd name="connsiteY21" fmla="*/ 4265611 h 5789612"/>
                <a:gd name="connsiteX22" fmla="*/ 2067850 w 4485356"/>
                <a:gd name="connsiteY22" fmla="*/ 4037011 h 5789612"/>
                <a:gd name="connsiteX23" fmla="*/ 1763050 w 4485356"/>
                <a:gd name="connsiteY23" fmla="*/ 3579811 h 5789612"/>
                <a:gd name="connsiteX24" fmla="*/ 1686850 w 4485356"/>
                <a:gd name="connsiteY24" fmla="*/ 3275011 h 5789612"/>
                <a:gd name="connsiteX25" fmla="*/ 1610650 w 4485356"/>
                <a:gd name="connsiteY25" fmla="*/ 3046412 h 5789612"/>
                <a:gd name="connsiteX26" fmla="*/ 1610650 w 4485356"/>
                <a:gd name="connsiteY26" fmla="*/ 2589211 h 5789612"/>
                <a:gd name="connsiteX27" fmla="*/ 2220250 w 4485356"/>
                <a:gd name="connsiteY27" fmla="*/ 2132012 h 5789612"/>
                <a:gd name="connsiteX28" fmla="*/ 2829850 w 4485356"/>
                <a:gd name="connsiteY28" fmla="*/ 1827212 h 5789612"/>
                <a:gd name="connsiteX29" fmla="*/ 2753650 w 4485356"/>
                <a:gd name="connsiteY29" fmla="*/ 1293812 h 5789612"/>
                <a:gd name="connsiteX30" fmla="*/ 3058450 w 4485356"/>
                <a:gd name="connsiteY30" fmla="*/ 760412 h 5789612"/>
                <a:gd name="connsiteX31" fmla="*/ 3210850 w 4485356"/>
                <a:gd name="connsiteY31" fmla="*/ 531812 h 5789612"/>
                <a:gd name="connsiteX32" fmla="*/ 3134650 w 4485356"/>
                <a:gd name="connsiteY32" fmla="*/ 227012 h 5789612"/>
                <a:gd name="connsiteX33" fmla="*/ 2677450 w 4485356"/>
                <a:gd name="connsiteY33" fmla="*/ 150812 h 5789612"/>
                <a:gd name="connsiteX34" fmla="*/ 1763050 w 4485356"/>
                <a:gd name="connsiteY34" fmla="*/ 227012 h 5789612"/>
                <a:gd name="connsiteX35" fmla="*/ 924850 w 4485356"/>
                <a:gd name="connsiteY35" fmla="*/ 227012 h 5789612"/>
                <a:gd name="connsiteX36" fmla="*/ 1077252 w 4485356"/>
                <a:gd name="connsiteY36" fmla="*/ 2420937 h 5789612"/>
                <a:gd name="connsiteX37" fmla="*/ 772452 w 4485356"/>
                <a:gd name="connsiteY37" fmla="*/ 2420936 h 5789612"/>
                <a:gd name="connsiteX38" fmla="*/ 467652 w 4485356"/>
                <a:gd name="connsiteY38" fmla="*/ 2420936 h 5789612"/>
                <a:gd name="connsiteX39" fmla="*/ 143188 w 4485356"/>
                <a:gd name="connsiteY39" fmla="*/ 2423393 h 5789612"/>
                <a:gd name="connsiteX40" fmla="*/ 10452 w 4485356"/>
                <a:gd name="connsiteY40" fmla="*/ 2420936 h 5789612"/>
                <a:gd name="connsiteX41" fmla="*/ 10452 w 4485356"/>
                <a:gd name="connsiteY41" fmla="*/ 2420936 h 5789612"/>
                <a:gd name="connsiteX0" fmla="*/ 10452 w 4485356"/>
                <a:gd name="connsiteY0" fmla="*/ 2420936 h 5789612"/>
                <a:gd name="connsiteX1" fmla="*/ 10452 w 4485356"/>
                <a:gd name="connsiteY1" fmla="*/ 2497136 h 5789612"/>
                <a:gd name="connsiteX2" fmla="*/ 10452 w 4485356"/>
                <a:gd name="connsiteY2" fmla="*/ 2725736 h 5789612"/>
                <a:gd name="connsiteX3" fmla="*/ 10452 w 4485356"/>
                <a:gd name="connsiteY3" fmla="*/ 2878136 h 5789612"/>
                <a:gd name="connsiteX4" fmla="*/ 25201 w 4485356"/>
                <a:gd name="connsiteY4" fmla="*/ 3057574 h 5789612"/>
                <a:gd name="connsiteX5" fmla="*/ 39950 w 4485356"/>
                <a:gd name="connsiteY5" fmla="*/ 3131316 h 5789612"/>
                <a:gd name="connsiteX6" fmla="*/ 202182 w 4485356"/>
                <a:gd name="connsiteY6" fmla="*/ 3500025 h 5789612"/>
                <a:gd name="connsiteX7" fmla="*/ 275924 w 4485356"/>
                <a:gd name="connsiteY7" fmla="*/ 3662258 h 5789612"/>
                <a:gd name="connsiteX8" fmla="*/ 467653 w 4485356"/>
                <a:gd name="connsiteY8" fmla="*/ 4016219 h 5789612"/>
                <a:gd name="connsiteX9" fmla="*/ 600388 w 4485356"/>
                <a:gd name="connsiteY9" fmla="*/ 4222696 h 5789612"/>
                <a:gd name="connsiteX10" fmla="*/ 747872 w 4485356"/>
                <a:gd name="connsiteY10" fmla="*/ 4473419 h 5789612"/>
                <a:gd name="connsiteX11" fmla="*/ 954350 w 4485356"/>
                <a:gd name="connsiteY11" fmla="*/ 4724141 h 5789612"/>
                <a:gd name="connsiteX12" fmla="*/ 1077251 w 4485356"/>
                <a:gd name="connsiteY12" fmla="*/ 4935537 h 5789612"/>
                <a:gd name="connsiteX13" fmla="*/ 1229651 w 4485356"/>
                <a:gd name="connsiteY13" fmla="*/ 5164137 h 5789612"/>
                <a:gd name="connsiteX14" fmla="*/ 1915452 w 4485356"/>
                <a:gd name="connsiteY14" fmla="*/ 5545136 h 5789612"/>
                <a:gd name="connsiteX15" fmla="*/ 2517679 w 4485356"/>
                <a:gd name="connsiteY15" fmla="*/ 5520554 h 5789612"/>
                <a:gd name="connsiteX16" fmla="*/ 4201450 w 4485356"/>
                <a:gd name="connsiteY16" fmla="*/ 5789612 h 5789612"/>
                <a:gd name="connsiteX17" fmla="*/ 4353851 w 4485356"/>
                <a:gd name="connsiteY17" fmla="*/ 5180011 h 5789612"/>
                <a:gd name="connsiteX18" fmla="*/ 3287050 w 4485356"/>
                <a:gd name="connsiteY18" fmla="*/ 4418011 h 5789612"/>
                <a:gd name="connsiteX19" fmla="*/ 3591850 w 4485356"/>
                <a:gd name="connsiteY19" fmla="*/ 3960811 h 5789612"/>
                <a:gd name="connsiteX20" fmla="*/ 3210850 w 4485356"/>
                <a:gd name="connsiteY20" fmla="*/ 3656011 h 5789612"/>
                <a:gd name="connsiteX21" fmla="*/ 2525050 w 4485356"/>
                <a:gd name="connsiteY21" fmla="*/ 4265611 h 5789612"/>
                <a:gd name="connsiteX22" fmla="*/ 2067850 w 4485356"/>
                <a:gd name="connsiteY22" fmla="*/ 4037011 h 5789612"/>
                <a:gd name="connsiteX23" fmla="*/ 1763050 w 4485356"/>
                <a:gd name="connsiteY23" fmla="*/ 3579811 h 5789612"/>
                <a:gd name="connsiteX24" fmla="*/ 1686850 w 4485356"/>
                <a:gd name="connsiteY24" fmla="*/ 3275011 h 5789612"/>
                <a:gd name="connsiteX25" fmla="*/ 1610650 w 4485356"/>
                <a:gd name="connsiteY25" fmla="*/ 3046412 h 5789612"/>
                <a:gd name="connsiteX26" fmla="*/ 1610650 w 4485356"/>
                <a:gd name="connsiteY26" fmla="*/ 2589211 h 5789612"/>
                <a:gd name="connsiteX27" fmla="*/ 2220250 w 4485356"/>
                <a:gd name="connsiteY27" fmla="*/ 2132012 h 5789612"/>
                <a:gd name="connsiteX28" fmla="*/ 2829850 w 4485356"/>
                <a:gd name="connsiteY28" fmla="*/ 1827212 h 5789612"/>
                <a:gd name="connsiteX29" fmla="*/ 2753650 w 4485356"/>
                <a:gd name="connsiteY29" fmla="*/ 1293812 h 5789612"/>
                <a:gd name="connsiteX30" fmla="*/ 3058450 w 4485356"/>
                <a:gd name="connsiteY30" fmla="*/ 760412 h 5789612"/>
                <a:gd name="connsiteX31" fmla="*/ 3210850 w 4485356"/>
                <a:gd name="connsiteY31" fmla="*/ 531812 h 5789612"/>
                <a:gd name="connsiteX32" fmla="*/ 3134650 w 4485356"/>
                <a:gd name="connsiteY32" fmla="*/ 227012 h 5789612"/>
                <a:gd name="connsiteX33" fmla="*/ 2677450 w 4485356"/>
                <a:gd name="connsiteY33" fmla="*/ 150812 h 5789612"/>
                <a:gd name="connsiteX34" fmla="*/ 1763050 w 4485356"/>
                <a:gd name="connsiteY34" fmla="*/ 227012 h 5789612"/>
                <a:gd name="connsiteX35" fmla="*/ 924850 w 4485356"/>
                <a:gd name="connsiteY35" fmla="*/ 227012 h 5789612"/>
                <a:gd name="connsiteX36" fmla="*/ 162850 w 4485356"/>
                <a:gd name="connsiteY36" fmla="*/ 150812 h 5789612"/>
                <a:gd name="connsiteX37" fmla="*/ 772452 w 4485356"/>
                <a:gd name="connsiteY37" fmla="*/ 2420936 h 5789612"/>
                <a:gd name="connsiteX38" fmla="*/ 467652 w 4485356"/>
                <a:gd name="connsiteY38" fmla="*/ 2420936 h 5789612"/>
                <a:gd name="connsiteX39" fmla="*/ 143188 w 4485356"/>
                <a:gd name="connsiteY39" fmla="*/ 2423393 h 5789612"/>
                <a:gd name="connsiteX40" fmla="*/ 10452 w 4485356"/>
                <a:gd name="connsiteY40" fmla="*/ 2420936 h 5789612"/>
                <a:gd name="connsiteX41" fmla="*/ 10452 w 4485356"/>
                <a:gd name="connsiteY41" fmla="*/ 2420936 h 5789612"/>
                <a:gd name="connsiteX0" fmla="*/ 355602 w 4830506"/>
                <a:gd name="connsiteY0" fmla="*/ 2496078 h 5864754"/>
                <a:gd name="connsiteX1" fmla="*/ 355602 w 4830506"/>
                <a:gd name="connsiteY1" fmla="*/ 2572278 h 5864754"/>
                <a:gd name="connsiteX2" fmla="*/ 355602 w 4830506"/>
                <a:gd name="connsiteY2" fmla="*/ 2800878 h 5864754"/>
                <a:gd name="connsiteX3" fmla="*/ 355602 w 4830506"/>
                <a:gd name="connsiteY3" fmla="*/ 2953278 h 5864754"/>
                <a:gd name="connsiteX4" fmla="*/ 370351 w 4830506"/>
                <a:gd name="connsiteY4" fmla="*/ 3132716 h 5864754"/>
                <a:gd name="connsiteX5" fmla="*/ 385100 w 4830506"/>
                <a:gd name="connsiteY5" fmla="*/ 3206458 h 5864754"/>
                <a:gd name="connsiteX6" fmla="*/ 547332 w 4830506"/>
                <a:gd name="connsiteY6" fmla="*/ 3575167 h 5864754"/>
                <a:gd name="connsiteX7" fmla="*/ 621074 w 4830506"/>
                <a:gd name="connsiteY7" fmla="*/ 3737400 h 5864754"/>
                <a:gd name="connsiteX8" fmla="*/ 812803 w 4830506"/>
                <a:gd name="connsiteY8" fmla="*/ 4091361 h 5864754"/>
                <a:gd name="connsiteX9" fmla="*/ 945538 w 4830506"/>
                <a:gd name="connsiteY9" fmla="*/ 4297838 h 5864754"/>
                <a:gd name="connsiteX10" fmla="*/ 1093022 w 4830506"/>
                <a:gd name="connsiteY10" fmla="*/ 4548561 h 5864754"/>
                <a:gd name="connsiteX11" fmla="*/ 1299500 w 4830506"/>
                <a:gd name="connsiteY11" fmla="*/ 4799283 h 5864754"/>
                <a:gd name="connsiteX12" fmla="*/ 1422401 w 4830506"/>
                <a:gd name="connsiteY12" fmla="*/ 5010679 h 5864754"/>
                <a:gd name="connsiteX13" fmla="*/ 1574801 w 4830506"/>
                <a:gd name="connsiteY13" fmla="*/ 5239279 h 5864754"/>
                <a:gd name="connsiteX14" fmla="*/ 2260602 w 4830506"/>
                <a:gd name="connsiteY14" fmla="*/ 5620278 h 5864754"/>
                <a:gd name="connsiteX15" fmla="*/ 2862829 w 4830506"/>
                <a:gd name="connsiteY15" fmla="*/ 5595696 h 5864754"/>
                <a:gd name="connsiteX16" fmla="*/ 4546600 w 4830506"/>
                <a:gd name="connsiteY16" fmla="*/ 5864754 h 5864754"/>
                <a:gd name="connsiteX17" fmla="*/ 4699001 w 4830506"/>
                <a:gd name="connsiteY17" fmla="*/ 5255153 h 5864754"/>
                <a:gd name="connsiteX18" fmla="*/ 3632200 w 4830506"/>
                <a:gd name="connsiteY18" fmla="*/ 4493153 h 5864754"/>
                <a:gd name="connsiteX19" fmla="*/ 3937000 w 4830506"/>
                <a:gd name="connsiteY19" fmla="*/ 4035953 h 5864754"/>
                <a:gd name="connsiteX20" fmla="*/ 3556000 w 4830506"/>
                <a:gd name="connsiteY20" fmla="*/ 3731153 h 5864754"/>
                <a:gd name="connsiteX21" fmla="*/ 2870200 w 4830506"/>
                <a:gd name="connsiteY21" fmla="*/ 4340753 h 5864754"/>
                <a:gd name="connsiteX22" fmla="*/ 2413000 w 4830506"/>
                <a:gd name="connsiteY22" fmla="*/ 4112153 h 5864754"/>
                <a:gd name="connsiteX23" fmla="*/ 2108200 w 4830506"/>
                <a:gd name="connsiteY23" fmla="*/ 3654953 h 5864754"/>
                <a:gd name="connsiteX24" fmla="*/ 2032000 w 4830506"/>
                <a:gd name="connsiteY24" fmla="*/ 3350153 h 5864754"/>
                <a:gd name="connsiteX25" fmla="*/ 1955800 w 4830506"/>
                <a:gd name="connsiteY25" fmla="*/ 3121554 h 5864754"/>
                <a:gd name="connsiteX26" fmla="*/ 1955800 w 4830506"/>
                <a:gd name="connsiteY26" fmla="*/ 2664353 h 5864754"/>
                <a:gd name="connsiteX27" fmla="*/ 2565400 w 4830506"/>
                <a:gd name="connsiteY27" fmla="*/ 2207154 h 5864754"/>
                <a:gd name="connsiteX28" fmla="*/ 3175000 w 4830506"/>
                <a:gd name="connsiteY28" fmla="*/ 1902354 h 5864754"/>
                <a:gd name="connsiteX29" fmla="*/ 3098800 w 4830506"/>
                <a:gd name="connsiteY29" fmla="*/ 1368954 h 5864754"/>
                <a:gd name="connsiteX30" fmla="*/ 3403600 w 4830506"/>
                <a:gd name="connsiteY30" fmla="*/ 835554 h 5864754"/>
                <a:gd name="connsiteX31" fmla="*/ 3556000 w 4830506"/>
                <a:gd name="connsiteY31" fmla="*/ 606954 h 5864754"/>
                <a:gd name="connsiteX32" fmla="*/ 3479800 w 4830506"/>
                <a:gd name="connsiteY32" fmla="*/ 302154 h 5864754"/>
                <a:gd name="connsiteX33" fmla="*/ 3022600 w 4830506"/>
                <a:gd name="connsiteY33" fmla="*/ 225954 h 5864754"/>
                <a:gd name="connsiteX34" fmla="*/ 2108200 w 4830506"/>
                <a:gd name="connsiteY34" fmla="*/ 302154 h 5864754"/>
                <a:gd name="connsiteX35" fmla="*/ 1270000 w 4830506"/>
                <a:gd name="connsiteY35" fmla="*/ 302154 h 5864754"/>
                <a:gd name="connsiteX36" fmla="*/ 508000 w 4830506"/>
                <a:gd name="connsiteY36" fmla="*/ 225954 h 5864754"/>
                <a:gd name="connsiteX37" fmla="*/ 50800 w 4830506"/>
                <a:gd name="connsiteY37" fmla="*/ 378354 h 5864754"/>
                <a:gd name="connsiteX38" fmla="*/ 812802 w 4830506"/>
                <a:gd name="connsiteY38" fmla="*/ 2496078 h 5864754"/>
                <a:gd name="connsiteX39" fmla="*/ 488338 w 4830506"/>
                <a:gd name="connsiteY39" fmla="*/ 2498535 h 5864754"/>
                <a:gd name="connsiteX40" fmla="*/ 355602 w 4830506"/>
                <a:gd name="connsiteY40" fmla="*/ 2496078 h 5864754"/>
                <a:gd name="connsiteX41" fmla="*/ 355602 w 4830506"/>
                <a:gd name="connsiteY41" fmla="*/ 2496078 h 5864754"/>
                <a:gd name="connsiteX0" fmla="*/ 355602 w 4830506"/>
                <a:gd name="connsiteY0" fmla="*/ 2496078 h 5864754"/>
                <a:gd name="connsiteX1" fmla="*/ 355602 w 4830506"/>
                <a:gd name="connsiteY1" fmla="*/ 2572278 h 5864754"/>
                <a:gd name="connsiteX2" fmla="*/ 355602 w 4830506"/>
                <a:gd name="connsiteY2" fmla="*/ 2800878 h 5864754"/>
                <a:gd name="connsiteX3" fmla="*/ 355602 w 4830506"/>
                <a:gd name="connsiteY3" fmla="*/ 2953278 h 5864754"/>
                <a:gd name="connsiteX4" fmla="*/ 370351 w 4830506"/>
                <a:gd name="connsiteY4" fmla="*/ 3132716 h 5864754"/>
                <a:gd name="connsiteX5" fmla="*/ 385100 w 4830506"/>
                <a:gd name="connsiteY5" fmla="*/ 3206458 h 5864754"/>
                <a:gd name="connsiteX6" fmla="*/ 547332 w 4830506"/>
                <a:gd name="connsiteY6" fmla="*/ 3575167 h 5864754"/>
                <a:gd name="connsiteX7" fmla="*/ 621074 w 4830506"/>
                <a:gd name="connsiteY7" fmla="*/ 3737400 h 5864754"/>
                <a:gd name="connsiteX8" fmla="*/ 812803 w 4830506"/>
                <a:gd name="connsiteY8" fmla="*/ 4091361 h 5864754"/>
                <a:gd name="connsiteX9" fmla="*/ 945538 w 4830506"/>
                <a:gd name="connsiteY9" fmla="*/ 4297838 h 5864754"/>
                <a:gd name="connsiteX10" fmla="*/ 1093022 w 4830506"/>
                <a:gd name="connsiteY10" fmla="*/ 4548561 h 5864754"/>
                <a:gd name="connsiteX11" fmla="*/ 1299500 w 4830506"/>
                <a:gd name="connsiteY11" fmla="*/ 4799283 h 5864754"/>
                <a:gd name="connsiteX12" fmla="*/ 1422401 w 4830506"/>
                <a:gd name="connsiteY12" fmla="*/ 5010679 h 5864754"/>
                <a:gd name="connsiteX13" fmla="*/ 1574801 w 4830506"/>
                <a:gd name="connsiteY13" fmla="*/ 5239279 h 5864754"/>
                <a:gd name="connsiteX14" fmla="*/ 2260602 w 4830506"/>
                <a:gd name="connsiteY14" fmla="*/ 5620278 h 5864754"/>
                <a:gd name="connsiteX15" fmla="*/ 2862829 w 4830506"/>
                <a:gd name="connsiteY15" fmla="*/ 5595696 h 5864754"/>
                <a:gd name="connsiteX16" fmla="*/ 4546600 w 4830506"/>
                <a:gd name="connsiteY16" fmla="*/ 5864754 h 5864754"/>
                <a:gd name="connsiteX17" fmla="*/ 4699001 w 4830506"/>
                <a:gd name="connsiteY17" fmla="*/ 5255153 h 5864754"/>
                <a:gd name="connsiteX18" fmla="*/ 3632200 w 4830506"/>
                <a:gd name="connsiteY18" fmla="*/ 4493153 h 5864754"/>
                <a:gd name="connsiteX19" fmla="*/ 3937000 w 4830506"/>
                <a:gd name="connsiteY19" fmla="*/ 4035953 h 5864754"/>
                <a:gd name="connsiteX20" fmla="*/ 3556000 w 4830506"/>
                <a:gd name="connsiteY20" fmla="*/ 3731153 h 5864754"/>
                <a:gd name="connsiteX21" fmla="*/ 2870200 w 4830506"/>
                <a:gd name="connsiteY21" fmla="*/ 4340753 h 5864754"/>
                <a:gd name="connsiteX22" fmla="*/ 2413000 w 4830506"/>
                <a:gd name="connsiteY22" fmla="*/ 4112153 h 5864754"/>
                <a:gd name="connsiteX23" fmla="*/ 2108200 w 4830506"/>
                <a:gd name="connsiteY23" fmla="*/ 3654953 h 5864754"/>
                <a:gd name="connsiteX24" fmla="*/ 2032000 w 4830506"/>
                <a:gd name="connsiteY24" fmla="*/ 3350153 h 5864754"/>
                <a:gd name="connsiteX25" fmla="*/ 1955800 w 4830506"/>
                <a:gd name="connsiteY25" fmla="*/ 3121554 h 5864754"/>
                <a:gd name="connsiteX26" fmla="*/ 1955800 w 4830506"/>
                <a:gd name="connsiteY26" fmla="*/ 2664353 h 5864754"/>
                <a:gd name="connsiteX27" fmla="*/ 2565400 w 4830506"/>
                <a:gd name="connsiteY27" fmla="*/ 2207154 h 5864754"/>
                <a:gd name="connsiteX28" fmla="*/ 3175000 w 4830506"/>
                <a:gd name="connsiteY28" fmla="*/ 1902354 h 5864754"/>
                <a:gd name="connsiteX29" fmla="*/ 3098800 w 4830506"/>
                <a:gd name="connsiteY29" fmla="*/ 1368954 h 5864754"/>
                <a:gd name="connsiteX30" fmla="*/ 3403600 w 4830506"/>
                <a:gd name="connsiteY30" fmla="*/ 835554 h 5864754"/>
                <a:gd name="connsiteX31" fmla="*/ 3556000 w 4830506"/>
                <a:gd name="connsiteY31" fmla="*/ 606954 h 5864754"/>
                <a:gd name="connsiteX32" fmla="*/ 3479800 w 4830506"/>
                <a:gd name="connsiteY32" fmla="*/ 302154 h 5864754"/>
                <a:gd name="connsiteX33" fmla="*/ 3022600 w 4830506"/>
                <a:gd name="connsiteY33" fmla="*/ 225954 h 5864754"/>
                <a:gd name="connsiteX34" fmla="*/ 2108200 w 4830506"/>
                <a:gd name="connsiteY34" fmla="*/ 302154 h 5864754"/>
                <a:gd name="connsiteX35" fmla="*/ 1270000 w 4830506"/>
                <a:gd name="connsiteY35" fmla="*/ 302154 h 5864754"/>
                <a:gd name="connsiteX36" fmla="*/ 508000 w 4830506"/>
                <a:gd name="connsiteY36" fmla="*/ 225954 h 5864754"/>
                <a:gd name="connsiteX37" fmla="*/ 50800 w 4830506"/>
                <a:gd name="connsiteY37" fmla="*/ 378354 h 5864754"/>
                <a:gd name="connsiteX38" fmla="*/ 812802 w 4830506"/>
                <a:gd name="connsiteY38" fmla="*/ 2496078 h 5864754"/>
                <a:gd name="connsiteX39" fmla="*/ 488338 w 4830506"/>
                <a:gd name="connsiteY39" fmla="*/ 2498535 h 5864754"/>
                <a:gd name="connsiteX40" fmla="*/ 355602 w 4830506"/>
                <a:gd name="connsiteY40" fmla="*/ 2496078 h 5864754"/>
                <a:gd name="connsiteX41" fmla="*/ 355602 w 4830506"/>
                <a:gd name="connsiteY41" fmla="*/ 2496078 h 5864754"/>
                <a:gd name="connsiteX0" fmla="*/ 355602 w 4830506"/>
                <a:gd name="connsiteY0" fmla="*/ 2496078 h 5864754"/>
                <a:gd name="connsiteX1" fmla="*/ 355602 w 4830506"/>
                <a:gd name="connsiteY1" fmla="*/ 2572278 h 5864754"/>
                <a:gd name="connsiteX2" fmla="*/ 355602 w 4830506"/>
                <a:gd name="connsiteY2" fmla="*/ 2800878 h 5864754"/>
                <a:gd name="connsiteX3" fmla="*/ 355602 w 4830506"/>
                <a:gd name="connsiteY3" fmla="*/ 2953278 h 5864754"/>
                <a:gd name="connsiteX4" fmla="*/ 370351 w 4830506"/>
                <a:gd name="connsiteY4" fmla="*/ 3132716 h 5864754"/>
                <a:gd name="connsiteX5" fmla="*/ 385100 w 4830506"/>
                <a:gd name="connsiteY5" fmla="*/ 3206458 h 5864754"/>
                <a:gd name="connsiteX6" fmla="*/ 547332 w 4830506"/>
                <a:gd name="connsiteY6" fmla="*/ 3575167 h 5864754"/>
                <a:gd name="connsiteX7" fmla="*/ 621074 w 4830506"/>
                <a:gd name="connsiteY7" fmla="*/ 3737400 h 5864754"/>
                <a:gd name="connsiteX8" fmla="*/ 812803 w 4830506"/>
                <a:gd name="connsiteY8" fmla="*/ 4091361 h 5864754"/>
                <a:gd name="connsiteX9" fmla="*/ 945538 w 4830506"/>
                <a:gd name="connsiteY9" fmla="*/ 4297838 h 5864754"/>
                <a:gd name="connsiteX10" fmla="*/ 1093022 w 4830506"/>
                <a:gd name="connsiteY10" fmla="*/ 4548561 h 5864754"/>
                <a:gd name="connsiteX11" fmla="*/ 1299500 w 4830506"/>
                <a:gd name="connsiteY11" fmla="*/ 4799283 h 5864754"/>
                <a:gd name="connsiteX12" fmla="*/ 1422401 w 4830506"/>
                <a:gd name="connsiteY12" fmla="*/ 5010679 h 5864754"/>
                <a:gd name="connsiteX13" fmla="*/ 1574801 w 4830506"/>
                <a:gd name="connsiteY13" fmla="*/ 5239279 h 5864754"/>
                <a:gd name="connsiteX14" fmla="*/ 2260602 w 4830506"/>
                <a:gd name="connsiteY14" fmla="*/ 5620278 h 5864754"/>
                <a:gd name="connsiteX15" fmla="*/ 2862829 w 4830506"/>
                <a:gd name="connsiteY15" fmla="*/ 5595696 h 5864754"/>
                <a:gd name="connsiteX16" fmla="*/ 4546600 w 4830506"/>
                <a:gd name="connsiteY16" fmla="*/ 5864754 h 5864754"/>
                <a:gd name="connsiteX17" fmla="*/ 4699001 w 4830506"/>
                <a:gd name="connsiteY17" fmla="*/ 5255153 h 5864754"/>
                <a:gd name="connsiteX18" fmla="*/ 3632200 w 4830506"/>
                <a:gd name="connsiteY18" fmla="*/ 4493153 h 5864754"/>
                <a:gd name="connsiteX19" fmla="*/ 3937000 w 4830506"/>
                <a:gd name="connsiteY19" fmla="*/ 4035953 h 5864754"/>
                <a:gd name="connsiteX20" fmla="*/ 3556000 w 4830506"/>
                <a:gd name="connsiteY20" fmla="*/ 3731153 h 5864754"/>
                <a:gd name="connsiteX21" fmla="*/ 2870200 w 4830506"/>
                <a:gd name="connsiteY21" fmla="*/ 4340753 h 5864754"/>
                <a:gd name="connsiteX22" fmla="*/ 2413000 w 4830506"/>
                <a:gd name="connsiteY22" fmla="*/ 4112153 h 5864754"/>
                <a:gd name="connsiteX23" fmla="*/ 2108200 w 4830506"/>
                <a:gd name="connsiteY23" fmla="*/ 3654953 h 5864754"/>
                <a:gd name="connsiteX24" fmla="*/ 2032000 w 4830506"/>
                <a:gd name="connsiteY24" fmla="*/ 3350153 h 5864754"/>
                <a:gd name="connsiteX25" fmla="*/ 1955800 w 4830506"/>
                <a:gd name="connsiteY25" fmla="*/ 3121554 h 5864754"/>
                <a:gd name="connsiteX26" fmla="*/ 1955800 w 4830506"/>
                <a:gd name="connsiteY26" fmla="*/ 2664353 h 5864754"/>
                <a:gd name="connsiteX27" fmla="*/ 2565400 w 4830506"/>
                <a:gd name="connsiteY27" fmla="*/ 2207154 h 5864754"/>
                <a:gd name="connsiteX28" fmla="*/ 3175000 w 4830506"/>
                <a:gd name="connsiteY28" fmla="*/ 1902354 h 5864754"/>
                <a:gd name="connsiteX29" fmla="*/ 3098800 w 4830506"/>
                <a:gd name="connsiteY29" fmla="*/ 1368954 h 5864754"/>
                <a:gd name="connsiteX30" fmla="*/ 3403600 w 4830506"/>
                <a:gd name="connsiteY30" fmla="*/ 835554 h 5864754"/>
                <a:gd name="connsiteX31" fmla="*/ 3556000 w 4830506"/>
                <a:gd name="connsiteY31" fmla="*/ 606954 h 5864754"/>
                <a:gd name="connsiteX32" fmla="*/ 3479800 w 4830506"/>
                <a:gd name="connsiteY32" fmla="*/ 302154 h 5864754"/>
                <a:gd name="connsiteX33" fmla="*/ 3022600 w 4830506"/>
                <a:gd name="connsiteY33" fmla="*/ 225954 h 5864754"/>
                <a:gd name="connsiteX34" fmla="*/ 2108200 w 4830506"/>
                <a:gd name="connsiteY34" fmla="*/ 302154 h 5864754"/>
                <a:gd name="connsiteX35" fmla="*/ 1117600 w 4830506"/>
                <a:gd name="connsiteY35" fmla="*/ 302154 h 5864754"/>
                <a:gd name="connsiteX36" fmla="*/ 508000 w 4830506"/>
                <a:gd name="connsiteY36" fmla="*/ 225954 h 5864754"/>
                <a:gd name="connsiteX37" fmla="*/ 50800 w 4830506"/>
                <a:gd name="connsiteY37" fmla="*/ 378354 h 5864754"/>
                <a:gd name="connsiteX38" fmla="*/ 812802 w 4830506"/>
                <a:gd name="connsiteY38" fmla="*/ 2496078 h 5864754"/>
                <a:gd name="connsiteX39" fmla="*/ 488338 w 4830506"/>
                <a:gd name="connsiteY39" fmla="*/ 2498535 h 5864754"/>
                <a:gd name="connsiteX40" fmla="*/ 355602 w 4830506"/>
                <a:gd name="connsiteY40" fmla="*/ 2496078 h 5864754"/>
                <a:gd name="connsiteX41" fmla="*/ 355602 w 4830506"/>
                <a:gd name="connsiteY41" fmla="*/ 2496078 h 5864754"/>
                <a:gd name="connsiteX0" fmla="*/ 355602 w 4830506"/>
                <a:gd name="connsiteY0" fmla="*/ 2496078 h 5864754"/>
                <a:gd name="connsiteX1" fmla="*/ 355602 w 4830506"/>
                <a:gd name="connsiteY1" fmla="*/ 2572278 h 5864754"/>
                <a:gd name="connsiteX2" fmla="*/ 355602 w 4830506"/>
                <a:gd name="connsiteY2" fmla="*/ 2800878 h 5864754"/>
                <a:gd name="connsiteX3" fmla="*/ 355602 w 4830506"/>
                <a:gd name="connsiteY3" fmla="*/ 2953278 h 5864754"/>
                <a:gd name="connsiteX4" fmla="*/ 370351 w 4830506"/>
                <a:gd name="connsiteY4" fmla="*/ 3132716 h 5864754"/>
                <a:gd name="connsiteX5" fmla="*/ 385100 w 4830506"/>
                <a:gd name="connsiteY5" fmla="*/ 3206458 h 5864754"/>
                <a:gd name="connsiteX6" fmla="*/ 547332 w 4830506"/>
                <a:gd name="connsiteY6" fmla="*/ 3575167 h 5864754"/>
                <a:gd name="connsiteX7" fmla="*/ 621074 w 4830506"/>
                <a:gd name="connsiteY7" fmla="*/ 3737400 h 5864754"/>
                <a:gd name="connsiteX8" fmla="*/ 812803 w 4830506"/>
                <a:gd name="connsiteY8" fmla="*/ 4091361 h 5864754"/>
                <a:gd name="connsiteX9" fmla="*/ 945538 w 4830506"/>
                <a:gd name="connsiteY9" fmla="*/ 4297838 h 5864754"/>
                <a:gd name="connsiteX10" fmla="*/ 1093022 w 4830506"/>
                <a:gd name="connsiteY10" fmla="*/ 4548561 h 5864754"/>
                <a:gd name="connsiteX11" fmla="*/ 1299500 w 4830506"/>
                <a:gd name="connsiteY11" fmla="*/ 4799283 h 5864754"/>
                <a:gd name="connsiteX12" fmla="*/ 1422401 w 4830506"/>
                <a:gd name="connsiteY12" fmla="*/ 5010679 h 5864754"/>
                <a:gd name="connsiteX13" fmla="*/ 1574801 w 4830506"/>
                <a:gd name="connsiteY13" fmla="*/ 5239279 h 5864754"/>
                <a:gd name="connsiteX14" fmla="*/ 2260602 w 4830506"/>
                <a:gd name="connsiteY14" fmla="*/ 5620278 h 5864754"/>
                <a:gd name="connsiteX15" fmla="*/ 2862829 w 4830506"/>
                <a:gd name="connsiteY15" fmla="*/ 5595696 h 5864754"/>
                <a:gd name="connsiteX16" fmla="*/ 4546600 w 4830506"/>
                <a:gd name="connsiteY16" fmla="*/ 5864754 h 5864754"/>
                <a:gd name="connsiteX17" fmla="*/ 4699001 w 4830506"/>
                <a:gd name="connsiteY17" fmla="*/ 5255153 h 5864754"/>
                <a:gd name="connsiteX18" fmla="*/ 3632200 w 4830506"/>
                <a:gd name="connsiteY18" fmla="*/ 4493153 h 5864754"/>
                <a:gd name="connsiteX19" fmla="*/ 3937000 w 4830506"/>
                <a:gd name="connsiteY19" fmla="*/ 4035953 h 5864754"/>
                <a:gd name="connsiteX20" fmla="*/ 3556000 w 4830506"/>
                <a:gd name="connsiteY20" fmla="*/ 3731153 h 5864754"/>
                <a:gd name="connsiteX21" fmla="*/ 2870200 w 4830506"/>
                <a:gd name="connsiteY21" fmla="*/ 4340753 h 5864754"/>
                <a:gd name="connsiteX22" fmla="*/ 2413000 w 4830506"/>
                <a:gd name="connsiteY22" fmla="*/ 4112153 h 5864754"/>
                <a:gd name="connsiteX23" fmla="*/ 2108200 w 4830506"/>
                <a:gd name="connsiteY23" fmla="*/ 3654953 h 5864754"/>
                <a:gd name="connsiteX24" fmla="*/ 2032000 w 4830506"/>
                <a:gd name="connsiteY24" fmla="*/ 3350153 h 5864754"/>
                <a:gd name="connsiteX25" fmla="*/ 1955800 w 4830506"/>
                <a:gd name="connsiteY25" fmla="*/ 3121554 h 5864754"/>
                <a:gd name="connsiteX26" fmla="*/ 1955800 w 4830506"/>
                <a:gd name="connsiteY26" fmla="*/ 2664353 h 5864754"/>
                <a:gd name="connsiteX27" fmla="*/ 2565400 w 4830506"/>
                <a:gd name="connsiteY27" fmla="*/ 2207154 h 5864754"/>
                <a:gd name="connsiteX28" fmla="*/ 3175000 w 4830506"/>
                <a:gd name="connsiteY28" fmla="*/ 1902354 h 5864754"/>
                <a:gd name="connsiteX29" fmla="*/ 3098800 w 4830506"/>
                <a:gd name="connsiteY29" fmla="*/ 1368954 h 5864754"/>
                <a:gd name="connsiteX30" fmla="*/ 3403600 w 4830506"/>
                <a:gd name="connsiteY30" fmla="*/ 835554 h 5864754"/>
                <a:gd name="connsiteX31" fmla="*/ 3556000 w 4830506"/>
                <a:gd name="connsiteY31" fmla="*/ 606954 h 5864754"/>
                <a:gd name="connsiteX32" fmla="*/ 3479800 w 4830506"/>
                <a:gd name="connsiteY32" fmla="*/ 302154 h 5864754"/>
                <a:gd name="connsiteX33" fmla="*/ 3022600 w 4830506"/>
                <a:gd name="connsiteY33" fmla="*/ 225954 h 5864754"/>
                <a:gd name="connsiteX34" fmla="*/ 2108200 w 4830506"/>
                <a:gd name="connsiteY34" fmla="*/ 302154 h 5864754"/>
                <a:gd name="connsiteX35" fmla="*/ 1117600 w 4830506"/>
                <a:gd name="connsiteY35" fmla="*/ 225954 h 5864754"/>
                <a:gd name="connsiteX36" fmla="*/ 508000 w 4830506"/>
                <a:gd name="connsiteY36" fmla="*/ 225954 h 5864754"/>
                <a:gd name="connsiteX37" fmla="*/ 50800 w 4830506"/>
                <a:gd name="connsiteY37" fmla="*/ 378354 h 5864754"/>
                <a:gd name="connsiteX38" fmla="*/ 812802 w 4830506"/>
                <a:gd name="connsiteY38" fmla="*/ 2496078 h 5864754"/>
                <a:gd name="connsiteX39" fmla="*/ 488338 w 4830506"/>
                <a:gd name="connsiteY39" fmla="*/ 2498535 h 5864754"/>
                <a:gd name="connsiteX40" fmla="*/ 355602 w 4830506"/>
                <a:gd name="connsiteY40" fmla="*/ 2496078 h 5864754"/>
                <a:gd name="connsiteX41" fmla="*/ 355602 w 4830506"/>
                <a:gd name="connsiteY41" fmla="*/ 2496078 h 5864754"/>
                <a:gd name="connsiteX0" fmla="*/ 355602 w 4830506"/>
                <a:gd name="connsiteY0" fmla="*/ 2496078 h 5864754"/>
                <a:gd name="connsiteX1" fmla="*/ 355602 w 4830506"/>
                <a:gd name="connsiteY1" fmla="*/ 2572278 h 5864754"/>
                <a:gd name="connsiteX2" fmla="*/ 355602 w 4830506"/>
                <a:gd name="connsiteY2" fmla="*/ 2800878 h 5864754"/>
                <a:gd name="connsiteX3" fmla="*/ 355602 w 4830506"/>
                <a:gd name="connsiteY3" fmla="*/ 2953278 h 5864754"/>
                <a:gd name="connsiteX4" fmla="*/ 370351 w 4830506"/>
                <a:gd name="connsiteY4" fmla="*/ 3132716 h 5864754"/>
                <a:gd name="connsiteX5" fmla="*/ 385100 w 4830506"/>
                <a:gd name="connsiteY5" fmla="*/ 3206458 h 5864754"/>
                <a:gd name="connsiteX6" fmla="*/ 547332 w 4830506"/>
                <a:gd name="connsiteY6" fmla="*/ 3575167 h 5864754"/>
                <a:gd name="connsiteX7" fmla="*/ 621074 w 4830506"/>
                <a:gd name="connsiteY7" fmla="*/ 3737400 h 5864754"/>
                <a:gd name="connsiteX8" fmla="*/ 812803 w 4830506"/>
                <a:gd name="connsiteY8" fmla="*/ 4091361 h 5864754"/>
                <a:gd name="connsiteX9" fmla="*/ 945538 w 4830506"/>
                <a:gd name="connsiteY9" fmla="*/ 4297838 h 5864754"/>
                <a:gd name="connsiteX10" fmla="*/ 1093022 w 4830506"/>
                <a:gd name="connsiteY10" fmla="*/ 4548561 h 5864754"/>
                <a:gd name="connsiteX11" fmla="*/ 1299500 w 4830506"/>
                <a:gd name="connsiteY11" fmla="*/ 4799283 h 5864754"/>
                <a:gd name="connsiteX12" fmla="*/ 1422401 w 4830506"/>
                <a:gd name="connsiteY12" fmla="*/ 5010679 h 5864754"/>
                <a:gd name="connsiteX13" fmla="*/ 1574801 w 4830506"/>
                <a:gd name="connsiteY13" fmla="*/ 5239279 h 5864754"/>
                <a:gd name="connsiteX14" fmla="*/ 2260602 w 4830506"/>
                <a:gd name="connsiteY14" fmla="*/ 5620278 h 5864754"/>
                <a:gd name="connsiteX15" fmla="*/ 2862829 w 4830506"/>
                <a:gd name="connsiteY15" fmla="*/ 5595696 h 5864754"/>
                <a:gd name="connsiteX16" fmla="*/ 4546600 w 4830506"/>
                <a:gd name="connsiteY16" fmla="*/ 5864754 h 5864754"/>
                <a:gd name="connsiteX17" fmla="*/ 4699001 w 4830506"/>
                <a:gd name="connsiteY17" fmla="*/ 5255153 h 5864754"/>
                <a:gd name="connsiteX18" fmla="*/ 3632200 w 4830506"/>
                <a:gd name="connsiteY18" fmla="*/ 4493153 h 5864754"/>
                <a:gd name="connsiteX19" fmla="*/ 3937000 w 4830506"/>
                <a:gd name="connsiteY19" fmla="*/ 4035953 h 5864754"/>
                <a:gd name="connsiteX20" fmla="*/ 3556000 w 4830506"/>
                <a:gd name="connsiteY20" fmla="*/ 3731153 h 5864754"/>
                <a:gd name="connsiteX21" fmla="*/ 2870200 w 4830506"/>
                <a:gd name="connsiteY21" fmla="*/ 4340753 h 5864754"/>
                <a:gd name="connsiteX22" fmla="*/ 2413000 w 4830506"/>
                <a:gd name="connsiteY22" fmla="*/ 4112153 h 5864754"/>
                <a:gd name="connsiteX23" fmla="*/ 2108200 w 4830506"/>
                <a:gd name="connsiteY23" fmla="*/ 3654953 h 5864754"/>
                <a:gd name="connsiteX24" fmla="*/ 2032000 w 4830506"/>
                <a:gd name="connsiteY24" fmla="*/ 3350153 h 5864754"/>
                <a:gd name="connsiteX25" fmla="*/ 1955800 w 4830506"/>
                <a:gd name="connsiteY25" fmla="*/ 3121554 h 5864754"/>
                <a:gd name="connsiteX26" fmla="*/ 1955800 w 4830506"/>
                <a:gd name="connsiteY26" fmla="*/ 2664353 h 5864754"/>
                <a:gd name="connsiteX27" fmla="*/ 2565400 w 4830506"/>
                <a:gd name="connsiteY27" fmla="*/ 2207154 h 5864754"/>
                <a:gd name="connsiteX28" fmla="*/ 3175000 w 4830506"/>
                <a:gd name="connsiteY28" fmla="*/ 1902354 h 5864754"/>
                <a:gd name="connsiteX29" fmla="*/ 3098800 w 4830506"/>
                <a:gd name="connsiteY29" fmla="*/ 1368954 h 5864754"/>
                <a:gd name="connsiteX30" fmla="*/ 3403600 w 4830506"/>
                <a:gd name="connsiteY30" fmla="*/ 835554 h 5864754"/>
                <a:gd name="connsiteX31" fmla="*/ 3556000 w 4830506"/>
                <a:gd name="connsiteY31" fmla="*/ 606954 h 5864754"/>
                <a:gd name="connsiteX32" fmla="*/ 3479800 w 4830506"/>
                <a:gd name="connsiteY32" fmla="*/ 302154 h 5864754"/>
                <a:gd name="connsiteX33" fmla="*/ 3022600 w 4830506"/>
                <a:gd name="connsiteY33" fmla="*/ 225954 h 5864754"/>
                <a:gd name="connsiteX34" fmla="*/ 2108200 w 4830506"/>
                <a:gd name="connsiteY34" fmla="*/ 225954 h 5864754"/>
                <a:gd name="connsiteX35" fmla="*/ 1117600 w 4830506"/>
                <a:gd name="connsiteY35" fmla="*/ 225954 h 5864754"/>
                <a:gd name="connsiteX36" fmla="*/ 508000 w 4830506"/>
                <a:gd name="connsiteY36" fmla="*/ 225954 h 5864754"/>
                <a:gd name="connsiteX37" fmla="*/ 50800 w 4830506"/>
                <a:gd name="connsiteY37" fmla="*/ 378354 h 5864754"/>
                <a:gd name="connsiteX38" fmla="*/ 812802 w 4830506"/>
                <a:gd name="connsiteY38" fmla="*/ 2496078 h 5864754"/>
                <a:gd name="connsiteX39" fmla="*/ 488338 w 4830506"/>
                <a:gd name="connsiteY39" fmla="*/ 2498535 h 5864754"/>
                <a:gd name="connsiteX40" fmla="*/ 355602 w 4830506"/>
                <a:gd name="connsiteY40" fmla="*/ 2496078 h 5864754"/>
                <a:gd name="connsiteX41" fmla="*/ 355602 w 4830506"/>
                <a:gd name="connsiteY41" fmla="*/ 2496078 h 5864754"/>
                <a:gd name="connsiteX0" fmla="*/ 355602 w 4830506"/>
                <a:gd name="connsiteY0" fmla="*/ 2496078 h 5864754"/>
                <a:gd name="connsiteX1" fmla="*/ 355602 w 4830506"/>
                <a:gd name="connsiteY1" fmla="*/ 2572278 h 5864754"/>
                <a:gd name="connsiteX2" fmla="*/ 355602 w 4830506"/>
                <a:gd name="connsiteY2" fmla="*/ 2800878 h 5864754"/>
                <a:gd name="connsiteX3" fmla="*/ 355602 w 4830506"/>
                <a:gd name="connsiteY3" fmla="*/ 2953278 h 5864754"/>
                <a:gd name="connsiteX4" fmla="*/ 370351 w 4830506"/>
                <a:gd name="connsiteY4" fmla="*/ 3132716 h 5864754"/>
                <a:gd name="connsiteX5" fmla="*/ 385100 w 4830506"/>
                <a:gd name="connsiteY5" fmla="*/ 3206458 h 5864754"/>
                <a:gd name="connsiteX6" fmla="*/ 547332 w 4830506"/>
                <a:gd name="connsiteY6" fmla="*/ 3575167 h 5864754"/>
                <a:gd name="connsiteX7" fmla="*/ 621074 w 4830506"/>
                <a:gd name="connsiteY7" fmla="*/ 3737400 h 5864754"/>
                <a:gd name="connsiteX8" fmla="*/ 812803 w 4830506"/>
                <a:gd name="connsiteY8" fmla="*/ 4091361 h 5864754"/>
                <a:gd name="connsiteX9" fmla="*/ 945538 w 4830506"/>
                <a:gd name="connsiteY9" fmla="*/ 4297838 h 5864754"/>
                <a:gd name="connsiteX10" fmla="*/ 1093022 w 4830506"/>
                <a:gd name="connsiteY10" fmla="*/ 4548561 h 5864754"/>
                <a:gd name="connsiteX11" fmla="*/ 1299500 w 4830506"/>
                <a:gd name="connsiteY11" fmla="*/ 4799283 h 5864754"/>
                <a:gd name="connsiteX12" fmla="*/ 1422401 w 4830506"/>
                <a:gd name="connsiteY12" fmla="*/ 5010679 h 5864754"/>
                <a:gd name="connsiteX13" fmla="*/ 1574801 w 4830506"/>
                <a:gd name="connsiteY13" fmla="*/ 5239279 h 5864754"/>
                <a:gd name="connsiteX14" fmla="*/ 2260602 w 4830506"/>
                <a:gd name="connsiteY14" fmla="*/ 5620278 h 5864754"/>
                <a:gd name="connsiteX15" fmla="*/ 2862829 w 4830506"/>
                <a:gd name="connsiteY15" fmla="*/ 5595696 h 5864754"/>
                <a:gd name="connsiteX16" fmla="*/ 4546600 w 4830506"/>
                <a:gd name="connsiteY16" fmla="*/ 5864754 h 5864754"/>
                <a:gd name="connsiteX17" fmla="*/ 4699001 w 4830506"/>
                <a:gd name="connsiteY17" fmla="*/ 5255153 h 5864754"/>
                <a:gd name="connsiteX18" fmla="*/ 3632200 w 4830506"/>
                <a:gd name="connsiteY18" fmla="*/ 4493153 h 5864754"/>
                <a:gd name="connsiteX19" fmla="*/ 3937000 w 4830506"/>
                <a:gd name="connsiteY19" fmla="*/ 4035953 h 5864754"/>
                <a:gd name="connsiteX20" fmla="*/ 3556000 w 4830506"/>
                <a:gd name="connsiteY20" fmla="*/ 3731153 h 5864754"/>
                <a:gd name="connsiteX21" fmla="*/ 2870200 w 4830506"/>
                <a:gd name="connsiteY21" fmla="*/ 4340753 h 5864754"/>
                <a:gd name="connsiteX22" fmla="*/ 2413000 w 4830506"/>
                <a:gd name="connsiteY22" fmla="*/ 4112153 h 5864754"/>
                <a:gd name="connsiteX23" fmla="*/ 2108200 w 4830506"/>
                <a:gd name="connsiteY23" fmla="*/ 3654953 h 5864754"/>
                <a:gd name="connsiteX24" fmla="*/ 2032000 w 4830506"/>
                <a:gd name="connsiteY24" fmla="*/ 3350153 h 5864754"/>
                <a:gd name="connsiteX25" fmla="*/ 1955800 w 4830506"/>
                <a:gd name="connsiteY25" fmla="*/ 3121554 h 5864754"/>
                <a:gd name="connsiteX26" fmla="*/ 1955800 w 4830506"/>
                <a:gd name="connsiteY26" fmla="*/ 2664353 h 5864754"/>
                <a:gd name="connsiteX27" fmla="*/ 2565400 w 4830506"/>
                <a:gd name="connsiteY27" fmla="*/ 2207154 h 5864754"/>
                <a:gd name="connsiteX28" fmla="*/ 3175000 w 4830506"/>
                <a:gd name="connsiteY28" fmla="*/ 1902354 h 5864754"/>
                <a:gd name="connsiteX29" fmla="*/ 3098800 w 4830506"/>
                <a:gd name="connsiteY29" fmla="*/ 1368954 h 5864754"/>
                <a:gd name="connsiteX30" fmla="*/ 3403600 w 4830506"/>
                <a:gd name="connsiteY30" fmla="*/ 835554 h 5864754"/>
                <a:gd name="connsiteX31" fmla="*/ 3556000 w 4830506"/>
                <a:gd name="connsiteY31" fmla="*/ 606954 h 5864754"/>
                <a:gd name="connsiteX32" fmla="*/ 3479800 w 4830506"/>
                <a:gd name="connsiteY32" fmla="*/ 302154 h 5864754"/>
                <a:gd name="connsiteX33" fmla="*/ 3022600 w 4830506"/>
                <a:gd name="connsiteY33" fmla="*/ 225954 h 5864754"/>
                <a:gd name="connsiteX34" fmla="*/ 2108200 w 4830506"/>
                <a:gd name="connsiteY34" fmla="*/ 225954 h 5864754"/>
                <a:gd name="connsiteX35" fmla="*/ 1117600 w 4830506"/>
                <a:gd name="connsiteY35" fmla="*/ 225954 h 5864754"/>
                <a:gd name="connsiteX36" fmla="*/ 508000 w 4830506"/>
                <a:gd name="connsiteY36" fmla="*/ 225954 h 5864754"/>
                <a:gd name="connsiteX37" fmla="*/ 50800 w 4830506"/>
                <a:gd name="connsiteY37" fmla="*/ 378354 h 5864754"/>
                <a:gd name="connsiteX38" fmla="*/ 812802 w 4830506"/>
                <a:gd name="connsiteY38" fmla="*/ 2496078 h 5864754"/>
                <a:gd name="connsiteX39" fmla="*/ 488338 w 4830506"/>
                <a:gd name="connsiteY39" fmla="*/ 2498535 h 5864754"/>
                <a:gd name="connsiteX40" fmla="*/ 355602 w 4830506"/>
                <a:gd name="connsiteY40" fmla="*/ 2496078 h 5864754"/>
                <a:gd name="connsiteX41" fmla="*/ 355602 w 4830506"/>
                <a:gd name="connsiteY41" fmla="*/ 2496078 h 5864754"/>
                <a:gd name="connsiteX0" fmla="*/ 355602 w 4830506"/>
                <a:gd name="connsiteY0" fmla="*/ 2496078 h 5864754"/>
                <a:gd name="connsiteX1" fmla="*/ 355602 w 4830506"/>
                <a:gd name="connsiteY1" fmla="*/ 2572278 h 5864754"/>
                <a:gd name="connsiteX2" fmla="*/ 355602 w 4830506"/>
                <a:gd name="connsiteY2" fmla="*/ 2800878 h 5864754"/>
                <a:gd name="connsiteX3" fmla="*/ 355602 w 4830506"/>
                <a:gd name="connsiteY3" fmla="*/ 2953278 h 5864754"/>
                <a:gd name="connsiteX4" fmla="*/ 370351 w 4830506"/>
                <a:gd name="connsiteY4" fmla="*/ 3132716 h 5864754"/>
                <a:gd name="connsiteX5" fmla="*/ 385100 w 4830506"/>
                <a:gd name="connsiteY5" fmla="*/ 3206458 h 5864754"/>
                <a:gd name="connsiteX6" fmla="*/ 547332 w 4830506"/>
                <a:gd name="connsiteY6" fmla="*/ 3575167 h 5864754"/>
                <a:gd name="connsiteX7" fmla="*/ 621074 w 4830506"/>
                <a:gd name="connsiteY7" fmla="*/ 3737400 h 5864754"/>
                <a:gd name="connsiteX8" fmla="*/ 812803 w 4830506"/>
                <a:gd name="connsiteY8" fmla="*/ 4091361 h 5864754"/>
                <a:gd name="connsiteX9" fmla="*/ 945538 w 4830506"/>
                <a:gd name="connsiteY9" fmla="*/ 4297838 h 5864754"/>
                <a:gd name="connsiteX10" fmla="*/ 1093022 w 4830506"/>
                <a:gd name="connsiteY10" fmla="*/ 4548561 h 5864754"/>
                <a:gd name="connsiteX11" fmla="*/ 1299500 w 4830506"/>
                <a:gd name="connsiteY11" fmla="*/ 4799283 h 5864754"/>
                <a:gd name="connsiteX12" fmla="*/ 1422401 w 4830506"/>
                <a:gd name="connsiteY12" fmla="*/ 5010679 h 5864754"/>
                <a:gd name="connsiteX13" fmla="*/ 1574801 w 4830506"/>
                <a:gd name="connsiteY13" fmla="*/ 5239279 h 5864754"/>
                <a:gd name="connsiteX14" fmla="*/ 2260602 w 4830506"/>
                <a:gd name="connsiteY14" fmla="*/ 5620278 h 5864754"/>
                <a:gd name="connsiteX15" fmla="*/ 2862829 w 4830506"/>
                <a:gd name="connsiteY15" fmla="*/ 5595696 h 5864754"/>
                <a:gd name="connsiteX16" fmla="*/ 4546600 w 4830506"/>
                <a:gd name="connsiteY16" fmla="*/ 5864754 h 5864754"/>
                <a:gd name="connsiteX17" fmla="*/ 4699001 w 4830506"/>
                <a:gd name="connsiteY17" fmla="*/ 5255153 h 5864754"/>
                <a:gd name="connsiteX18" fmla="*/ 3632200 w 4830506"/>
                <a:gd name="connsiteY18" fmla="*/ 4493153 h 5864754"/>
                <a:gd name="connsiteX19" fmla="*/ 3937000 w 4830506"/>
                <a:gd name="connsiteY19" fmla="*/ 4035953 h 5864754"/>
                <a:gd name="connsiteX20" fmla="*/ 3556000 w 4830506"/>
                <a:gd name="connsiteY20" fmla="*/ 3731153 h 5864754"/>
                <a:gd name="connsiteX21" fmla="*/ 2870200 w 4830506"/>
                <a:gd name="connsiteY21" fmla="*/ 4340753 h 5864754"/>
                <a:gd name="connsiteX22" fmla="*/ 2413000 w 4830506"/>
                <a:gd name="connsiteY22" fmla="*/ 4112153 h 5864754"/>
                <a:gd name="connsiteX23" fmla="*/ 2108200 w 4830506"/>
                <a:gd name="connsiteY23" fmla="*/ 3654953 h 5864754"/>
                <a:gd name="connsiteX24" fmla="*/ 2032000 w 4830506"/>
                <a:gd name="connsiteY24" fmla="*/ 3350153 h 5864754"/>
                <a:gd name="connsiteX25" fmla="*/ 1955800 w 4830506"/>
                <a:gd name="connsiteY25" fmla="*/ 3121554 h 5864754"/>
                <a:gd name="connsiteX26" fmla="*/ 1955800 w 4830506"/>
                <a:gd name="connsiteY26" fmla="*/ 2664353 h 5864754"/>
                <a:gd name="connsiteX27" fmla="*/ 2565400 w 4830506"/>
                <a:gd name="connsiteY27" fmla="*/ 2207154 h 5864754"/>
                <a:gd name="connsiteX28" fmla="*/ 3175000 w 4830506"/>
                <a:gd name="connsiteY28" fmla="*/ 1902354 h 5864754"/>
                <a:gd name="connsiteX29" fmla="*/ 3098800 w 4830506"/>
                <a:gd name="connsiteY29" fmla="*/ 1368954 h 5864754"/>
                <a:gd name="connsiteX30" fmla="*/ 3403600 w 4830506"/>
                <a:gd name="connsiteY30" fmla="*/ 835554 h 5864754"/>
                <a:gd name="connsiteX31" fmla="*/ 3556000 w 4830506"/>
                <a:gd name="connsiteY31" fmla="*/ 606954 h 5864754"/>
                <a:gd name="connsiteX32" fmla="*/ 3479800 w 4830506"/>
                <a:gd name="connsiteY32" fmla="*/ 302154 h 5864754"/>
                <a:gd name="connsiteX33" fmla="*/ 3022600 w 4830506"/>
                <a:gd name="connsiteY33" fmla="*/ 225954 h 5864754"/>
                <a:gd name="connsiteX34" fmla="*/ 2108200 w 4830506"/>
                <a:gd name="connsiteY34" fmla="*/ 225954 h 5864754"/>
                <a:gd name="connsiteX35" fmla="*/ 1117600 w 4830506"/>
                <a:gd name="connsiteY35" fmla="*/ 225954 h 5864754"/>
                <a:gd name="connsiteX36" fmla="*/ 508000 w 4830506"/>
                <a:gd name="connsiteY36" fmla="*/ 225954 h 5864754"/>
                <a:gd name="connsiteX37" fmla="*/ 50800 w 4830506"/>
                <a:gd name="connsiteY37" fmla="*/ 378354 h 5864754"/>
                <a:gd name="connsiteX38" fmla="*/ 812802 w 4830506"/>
                <a:gd name="connsiteY38" fmla="*/ 2496078 h 5864754"/>
                <a:gd name="connsiteX39" fmla="*/ 488338 w 4830506"/>
                <a:gd name="connsiteY39" fmla="*/ 2498535 h 5864754"/>
                <a:gd name="connsiteX40" fmla="*/ 355602 w 4830506"/>
                <a:gd name="connsiteY40" fmla="*/ 2496078 h 5864754"/>
                <a:gd name="connsiteX41" fmla="*/ 355602 w 4830506"/>
                <a:gd name="connsiteY41" fmla="*/ 2496078 h 5864754"/>
                <a:gd name="connsiteX0" fmla="*/ 355602 w 4830506"/>
                <a:gd name="connsiteY0" fmla="*/ 2496078 h 5864754"/>
                <a:gd name="connsiteX1" fmla="*/ 355602 w 4830506"/>
                <a:gd name="connsiteY1" fmla="*/ 2572278 h 5864754"/>
                <a:gd name="connsiteX2" fmla="*/ 355602 w 4830506"/>
                <a:gd name="connsiteY2" fmla="*/ 2800878 h 5864754"/>
                <a:gd name="connsiteX3" fmla="*/ 355602 w 4830506"/>
                <a:gd name="connsiteY3" fmla="*/ 2953278 h 5864754"/>
                <a:gd name="connsiteX4" fmla="*/ 370351 w 4830506"/>
                <a:gd name="connsiteY4" fmla="*/ 3132716 h 5864754"/>
                <a:gd name="connsiteX5" fmla="*/ 385100 w 4830506"/>
                <a:gd name="connsiteY5" fmla="*/ 3206458 h 5864754"/>
                <a:gd name="connsiteX6" fmla="*/ 547332 w 4830506"/>
                <a:gd name="connsiteY6" fmla="*/ 3575167 h 5864754"/>
                <a:gd name="connsiteX7" fmla="*/ 621074 w 4830506"/>
                <a:gd name="connsiteY7" fmla="*/ 3737400 h 5864754"/>
                <a:gd name="connsiteX8" fmla="*/ 812803 w 4830506"/>
                <a:gd name="connsiteY8" fmla="*/ 4091361 h 5864754"/>
                <a:gd name="connsiteX9" fmla="*/ 945538 w 4830506"/>
                <a:gd name="connsiteY9" fmla="*/ 4297838 h 5864754"/>
                <a:gd name="connsiteX10" fmla="*/ 1093022 w 4830506"/>
                <a:gd name="connsiteY10" fmla="*/ 4548561 h 5864754"/>
                <a:gd name="connsiteX11" fmla="*/ 1299500 w 4830506"/>
                <a:gd name="connsiteY11" fmla="*/ 4799283 h 5864754"/>
                <a:gd name="connsiteX12" fmla="*/ 1422401 w 4830506"/>
                <a:gd name="connsiteY12" fmla="*/ 5010679 h 5864754"/>
                <a:gd name="connsiteX13" fmla="*/ 1574801 w 4830506"/>
                <a:gd name="connsiteY13" fmla="*/ 5239279 h 5864754"/>
                <a:gd name="connsiteX14" fmla="*/ 2260602 w 4830506"/>
                <a:gd name="connsiteY14" fmla="*/ 5620278 h 5864754"/>
                <a:gd name="connsiteX15" fmla="*/ 2862829 w 4830506"/>
                <a:gd name="connsiteY15" fmla="*/ 5595696 h 5864754"/>
                <a:gd name="connsiteX16" fmla="*/ 4546600 w 4830506"/>
                <a:gd name="connsiteY16" fmla="*/ 5864754 h 5864754"/>
                <a:gd name="connsiteX17" fmla="*/ 4699001 w 4830506"/>
                <a:gd name="connsiteY17" fmla="*/ 5255153 h 5864754"/>
                <a:gd name="connsiteX18" fmla="*/ 3632200 w 4830506"/>
                <a:gd name="connsiteY18" fmla="*/ 4493153 h 5864754"/>
                <a:gd name="connsiteX19" fmla="*/ 3937000 w 4830506"/>
                <a:gd name="connsiteY19" fmla="*/ 4035953 h 5864754"/>
                <a:gd name="connsiteX20" fmla="*/ 3556000 w 4830506"/>
                <a:gd name="connsiteY20" fmla="*/ 3731153 h 5864754"/>
                <a:gd name="connsiteX21" fmla="*/ 2870200 w 4830506"/>
                <a:gd name="connsiteY21" fmla="*/ 4340753 h 5864754"/>
                <a:gd name="connsiteX22" fmla="*/ 2413000 w 4830506"/>
                <a:gd name="connsiteY22" fmla="*/ 4112153 h 5864754"/>
                <a:gd name="connsiteX23" fmla="*/ 2108200 w 4830506"/>
                <a:gd name="connsiteY23" fmla="*/ 3654953 h 5864754"/>
                <a:gd name="connsiteX24" fmla="*/ 2032000 w 4830506"/>
                <a:gd name="connsiteY24" fmla="*/ 3350153 h 5864754"/>
                <a:gd name="connsiteX25" fmla="*/ 1955800 w 4830506"/>
                <a:gd name="connsiteY25" fmla="*/ 3121554 h 5864754"/>
                <a:gd name="connsiteX26" fmla="*/ 1955800 w 4830506"/>
                <a:gd name="connsiteY26" fmla="*/ 2664353 h 5864754"/>
                <a:gd name="connsiteX27" fmla="*/ 2565400 w 4830506"/>
                <a:gd name="connsiteY27" fmla="*/ 2207154 h 5864754"/>
                <a:gd name="connsiteX28" fmla="*/ 3175000 w 4830506"/>
                <a:gd name="connsiteY28" fmla="*/ 1902354 h 5864754"/>
                <a:gd name="connsiteX29" fmla="*/ 3098800 w 4830506"/>
                <a:gd name="connsiteY29" fmla="*/ 1368954 h 5864754"/>
                <a:gd name="connsiteX30" fmla="*/ 3403600 w 4830506"/>
                <a:gd name="connsiteY30" fmla="*/ 835554 h 5864754"/>
                <a:gd name="connsiteX31" fmla="*/ 3556000 w 4830506"/>
                <a:gd name="connsiteY31" fmla="*/ 606954 h 5864754"/>
                <a:gd name="connsiteX32" fmla="*/ 3479800 w 4830506"/>
                <a:gd name="connsiteY32" fmla="*/ 302154 h 5864754"/>
                <a:gd name="connsiteX33" fmla="*/ 3022600 w 4830506"/>
                <a:gd name="connsiteY33" fmla="*/ 225954 h 5864754"/>
                <a:gd name="connsiteX34" fmla="*/ 2108200 w 4830506"/>
                <a:gd name="connsiteY34" fmla="*/ 225954 h 5864754"/>
                <a:gd name="connsiteX35" fmla="*/ 1117600 w 4830506"/>
                <a:gd name="connsiteY35" fmla="*/ 225954 h 5864754"/>
                <a:gd name="connsiteX36" fmla="*/ 508000 w 4830506"/>
                <a:gd name="connsiteY36" fmla="*/ 225954 h 5864754"/>
                <a:gd name="connsiteX37" fmla="*/ 50800 w 4830506"/>
                <a:gd name="connsiteY37" fmla="*/ 378354 h 5864754"/>
                <a:gd name="connsiteX38" fmla="*/ 812802 w 4830506"/>
                <a:gd name="connsiteY38" fmla="*/ 2496078 h 5864754"/>
                <a:gd name="connsiteX39" fmla="*/ 488338 w 4830506"/>
                <a:gd name="connsiteY39" fmla="*/ 2498535 h 5864754"/>
                <a:gd name="connsiteX40" fmla="*/ 355602 w 4830506"/>
                <a:gd name="connsiteY40" fmla="*/ 2496078 h 5864754"/>
                <a:gd name="connsiteX41" fmla="*/ 355602 w 4830506"/>
                <a:gd name="connsiteY41" fmla="*/ 2496078 h 5864754"/>
                <a:gd name="connsiteX0" fmla="*/ 355602 w 4830506"/>
                <a:gd name="connsiteY0" fmla="*/ 2496078 h 5864754"/>
                <a:gd name="connsiteX1" fmla="*/ 355602 w 4830506"/>
                <a:gd name="connsiteY1" fmla="*/ 2572278 h 5864754"/>
                <a:gd name="connsiteX2" fmla="*/ 355602 w 4830506"/>
                <a:gd name="connsiteY2" fmla="*/ 2800878 h 5864754"/>
                <a:gd name="connsiteX3" fmla="*/ 355602 w 4830506"/>
                <a:gd name="connsiteY3" fmla="*/ 2953278 h 5864754"/>
                <a:gd name="connsiteX4" fmla="*/ 370351 w 4830506"/>
                <a:gd name="connsiteY4" fmla="*/ 3132716 h 5864754"/>
                <a:gd name="connsiteX5" fmla="*/ 385100 w 4830506"/>
                <a:gd name="connsiteY5" fmla="*/ 3206458 h 5864754"/>
                <a:gd name="connsiteX6" fmla="*/ 547332 w 4830506"/>
                <a:gd name="connsiteY6" fmla="*/ 3575167 h 5864754"/>
                <a:gd name="connsiteX7" fmla="*/ 621074 w 4830506"/>
                <a:gd name="connsiteY7" fmla="*/ 3737400 h 5864754"/>
                <a:gd name="connsiteX8" fmla="*/ 812803 w 4830506"/>
                <a:gd name="connsiteY8" fmla="*/ 4091361 h 5864754"/>
                <a:gd name="connsiteX9" fmla="*/ 945538 w 4830506"/>
                <a:gd name="connsiteY9" fmla="*/ 4297838 h 5864754"/>
                <a:gd name="connsiteX10" fmla="*/ 1093022 w 4830506"/>
                <a:gd name="connsiteY10" fmla="*/ 4548561 h 5864754"/>
                <a:gd name="connsiteX11" fmla="*/ 1299500 w 4830506"/>
                <a:gd name="connsiteY11" fmla="*/ 4799283 h 5864754"/>
                <a:gd name="connsiteX12" fmla="*/ 1422401 w 4830506"/>
                <a:gd name="connsiteY12" fmla="*/ 5010679 h 5864754"/>
                <a:gd name="connsiteX13" fmla="*/ 1574801 w 4830506"/>
                <a:gd name="connsiteY13" fmla="*/ 5239279 h 5864754"/>
                <a:gd name="connsiteX14" fmla="*/ 2260602 w 4830506"/>
                <a:gd name="connsiteY14" fmla="*/ 5620278 h 5864754"/>
                <a:gd name="connsiteX15" fmla="*/ 2862829 w 4830506"/>
                <a:gd name="connsiteY15" fmla="*/ 5595696 h 5864754"/>
                <a:gd name="connsiteX16" fmla="*/ 4546600 w 4830506"/>
                <a:gd name="connsiteY16" fmla="*/ 5864754 h 5864754"/>
                <a:gd name="connsiteX17" fmla="*/ 4699001 w 4830506"/>
                <a:gd name="connsiteY17" fmla="*/ 5255153 h 5864754"/>
                <a:gd name="connsiteX18" fmla="*/ 3632200 w 4830506"/>
                <a:gd name="connsiteY18" fmla="*/ 4493153 h 5864754"/>
                <a:gd name="connsiteX19" fmla="*/ 3937000 w 4830506"/>
                <a:gd name="connsiteY19" fmla="*/ 4035953 h 5864754"/>
                <a:gd name="connsiteX20" fmla="*/ 3556000 w 4830506"/>
                <a:gd name="connsiteY20" fmla="*/ 3731153 h 5864754"/>
                <a:gd name="connsiteX21" fmla="*/ 2870200 w 4830506"/>
                <a:gd name="connsiteY21" fmla="*/ 4340753 h 5864754"/>
                <a:gd name="connsiteX22" fmla="*/ 2413000 w 4830506"/>
                <a:gd name="connsiteY22" fmla="*/ 4112153 h 5864754"/>
                <a:gd name="connsiteX23" fmla="*/ 2108200 w 4830506"/>
                <a:gd name="connsiteY23" fmla="*/ 3654953 h 5864754"/>
                <a:gd name="connsiteX24" fmla="*/ 2032000 w 4830506"/>
                <a:gd name="connsiteY24" fmla="*/ 3350153 h 5864754"/>
                <a:gd name="connsiteX25" fmla="*/ 1955800 w 4830506"/>
                <a:gd name="connsiteY25" fmla="*/ 3121554 h 5864754"/>
                <a:gd name="connsiteX26" fmla="*/ 1955800 w 4830506"/>
                <a:gd name="connsiteY26" fmla="*/ 2664353 h 5864754"/>
                <a:gd name="connsiteX27" fmla="*/ 2565400 w 4830506"/>
                <a:gd name="connsiteY27" fmla="*/ 2207154 h 5864754"/>
                <a:gd name="connsiteX28" fmla="*/ 3175000 w 4830506"/>
                <a:gd name="connsiteY28" fmla="*/ 1902354 h 5864754"/>
                <a:gd name="connsiteX29" fmla="*/ 3098800 w 4830506"/>
                <a:gd name="connsiteY29" fmla="*/ 1368954 h 5864754"/>
                <a:gd name="connsiteX30" fmla="*/ 3403600 w 4830506"/>
                <a:gd name="connsiteY30" fmla="*/ 835554 h 5864754"/>
                <a:gd name="connsiteX31" fmla="*/ 3556000 w 4830506"/>
                <a:gd name="connsiteY31" fmla="*/ 606954 h 5864754"/>
                <a:gd name="connsiteX32" fmla="*/ 3479800 w 4830506"/>
                <a:gd name="connsiteY32" fmla="*/ 302154 h 5864754"/>
                <a:gd name="connsiteX33" fmla="*/ 3022600 w 4830506"/>
                <a:gd name="connsiteY33" fmla="*/ 225954 h 5864754"/>
                <a:gd name="connsiteX34" fmla="*/ 2108200 w 4830506"/>
                <a:gd name="connsiteY34" fmla="*/ 225954 h 5864754"/>
                <a:gd name="connsiteX35" fmla="*/ 1117600 w 4830506"/>
                <a:gd name="connsiteY35" fmla="*/ 225954 h 5864754"/>
                <a:gd name="connsiteX36" fmla="*/ 508000 w 4830506"/>
                <a:gd name="connsiteY36" fmla="*/ 225954 h 5864754"/>
                <a:gd name="connsiteX37" fmla="*/ 50800 w 4830506"/>
                <a:gd name="connsiteY37" fmla="*/ 378354 h 5864754"/>
                <a:gd name="connsiteX38" fmla="*/ 812802 w 4830506"/>
                <a:gd name="connsiteY38" fmla="*/ 2496078 h 5864754"/>
                <a:gd name="connsiteX39" fmla="*/ 488338 w 4830506"/>
                <a:gd name="connsiteY39" fmla="*/ 2498535 h 5864754"/>
                <a:gd name="connsiteX40" fmla="*/ 355602 w 4830506"/>
                <a:gd name="connsiteY40" fmla="*/ 2496078 h 5864754"/>
                <a:gd name="connsiteX41" fmla="*/ 355602 w 4830506"/>
                <a:gd name="connsiteY41" fmla="*/ 2496078 h 5864754"/>
                <a:gd name="connsiteX0" fmla="*/ 308079 w 4782983"/>
                <a:gd name="connsiteY0" fmla="*/ 2496487 h 5865163"/>
                <a:gd name="connsiteX1" fmla="*/ 308079 w 4782983"/>
                <a:gd name="connsiteY1" fmla="*/ 2572687 h 5865163"/>
                <a:gd name="connsiteX2" fmla="*/ 308079 w 4782983"/>
                <a:gd name="connsiteY2" fmla="*/ 2801287 h 5865163"/>
                <a:gd name="connsiteX3" fmla="*/ 308079 w 4782983"/>
                <a:gd name="connsiteY3" fmla="*/ 2953687 h 5865163"/>
                <a:gd name="connsiteX4" fmla="*/ 322828 w 4782983"/>
                <a:gd name="connsiteY4" fmla="*/ 3133125 h 5865163"/>
                <a:gd name="connsiteX5" fmla="*/ 337577 w 4782983"/>
                <a:gd name="connsiteY5" fmla="*/ 3206867 h 5865163"/>
                <a:gd name="connsiteX6" fmla="*/ 499809 w 4782983"/>
                <a:gd name="connsiteY6" fmla="*/ 3575576 h 5865163"/>
                <a:gd name="connsiteX7" fmla="*/ 573551 w 4782983"/>
                <a:gd name="connsiteY7" fmla="*/ 3737809 h 5865163"/>
                <a:gd name="connsiteX8" fmla="*/ 765280 w 4782983"/>
                <a:gd name="connsiteY8" fmla="*/ 4091770 h 5865163"/>
                <a:gd name="connsiteX9" fmla="*/ 898015 w 4782983"/>
                <a:gd name="connsiteY9" fmla="*/ 4298247 h 5865163"/>
                <a:gd name="connsiteX10" fmla="*/ 1045499 w 4782983"/>
                <a:gd name="connsiteY10" fmla="*/ 4548970 h 5865163"/>
                <a:gd name="connsiteX11" fmla="*/ 1251977 w 4782983"/>
                <a:gd name="connsiteY11" fmla="*/ 4799692 h 5865163"/>
                <a:gd name="connsiteX12" fmla="*/ 1374878 w 4782983"/>
                <a:gd name="connsiteY12" fmla="*/ 5011088 h 5865163"/>
                <a:gd name="connsiteX13" fmla="*/ 1527278 w 4782983"/>
                <a:gd name="connsiteY13" fmla="*/ 5239688 h 5865163"/>
                <a:gd name="connsiteX14" fmla="*/ 2213079 w 4782983"/>
                <a:gd name="connsiteY14" fmla="*/ 5620687 h 5865163"/>
                <a:gd name="connsiteX15" fmla="*/ 2815306 w 4782983"/>
                <a:gd name="connsiteY15" fmla="*/ 5596105 h 5865163"/>
                <a:gd name="connsiteX16" fmla="*/ 4499077 w 4782983"/>
                <a:gd name="connsiteY16" fmla="*/ 5865163 h 5865163"/>
                <a:gd name="connsiteX17" fmla="*/ 4651478 w 4782983"/>
                <a:gd name="connsiteY17" fmla="*/ 5255562 h 5865163"/>
                <a:gd name="connsiteX18" fmla="*/ 3584677 w 4782983"/>
                <a:gd name="connsiteY18" fmla="*/ 4493562 h 5865163"/>
                <a:gd name="connsiteX19" fmla="*/ 3889477 w 4782983"/>
                <a:gd name="connsiteY19" fmla="*/ 4036362 h 5865163"/>
                <a:gd name="connsiteX20" fmla="*/ 3508477 w 4782983"/>
                <a:gd name="connsiteY20" fmla="*/ 3731562 h 5865163"/>
                <a:gd name="connsiteX21" fmla="*/ 2822677 w 4782983"/>
                <a:gd name="connsiteY21" fmla="*/ 4341162 h 5865163"/>
                <a:gd name="connsiteX22" fmla="*/ 2365477 w 4782983"/>
                <a:gd name="connsiteY22" fmla="*/ 4112562 h 5865163"/>
                <a:gd name="connsiteX23" fmla="*/ 2060677 w 4782983"/>
                <a:gd name="connsiteY23" fmla="*/ 3655362 h 5865163"/>
                <a:gd name="connsiteX24" fmla="*/ 1984477 w 4782983"/>
                <a:gd name="connsiteY24" fmla="*/ 3350562 h 5865163"/>
                <a:gd name="connsiteX25" fmla="*/ 1908277 w 4782983"/>
                <a:gd name="connsiteY25" fmla="*/ 3121963 h 5865163"/>
                <a:gd name="connsiteX26" fmla="*/ 1908277 w 4782983"/>
                <a:gd name="connsiteY26" fmla="*/ 2664762 h 5865163"/>
                <a:gd name="connsiteX27" fmla="*/ 2517877 w 4782983"/>
                <a:gd name="connsiteY27" fmla="*/ 2207563 h 5865163"/>
                <a:gd name="connsiteX28" fmla="*/ 3127477 w 4782983"/>
                <a:gd name="connsiteY28" fmla="*/ 1902763 h 5865163"/>
                <a:gd name="connsiteX29" fmla="*/ 3051277 w 4782983"/>
                <a:gd name="connsiteY29" fmla="*/ 1369363 h 5865163"/>
                <a:gd name="connsiteX30" fmla="*/ 3356077 w 4782983"/>
                <a:gd name="connsiteY30" fmla="*/ 835963 h 5865163"/>
                <a:gd name="connsiteX31" fmla="*/ 3508477 w 4782983"/>
                <a:gd name="connsiteY31" fmla="*/ 607363 h 5865163"/>
                <a:gd name="connsiteX32" fmla="*/ 3432277 w 4782983"/>
                <a:gd name="connsiteY32" fmla="*/ 302563 h 5865163"/>
                <a:gd name="connsiteX33" fmla="*/ 2975077 w 4782983"/>
                <a:gd name="connsiteY33" fmla="*/ 226363 h 5865163"/>
                <a:gd name="connsiteX34" fmla="*/ 2060677 w 4782983"/>
                <a:gd name="connsiteY34" fmla="*/ 226363 h 5865163"/>
                <a:gd name="connsiteX35" fmla="*/ 1070077 w 4782983"/>
                <a:gd name="connsiteY35" fmla="*/ 226363 h 5865163"/>
                <a:gd name="connsiteX36" fmla="*/ 460477 w 4782983"/>
                <a:gd name="connsiteY36" fmla="*/ 226363 h 5865163"/>
                <a:gd name="connsiteX37" fmla="*/ 3277 w 4782983"/>
                <a:gd name="connsiteY37" fmla="*/ 378763 h 5865163"/>
                <a:gd name="connsiteX38" fmla="*/ 440815 w 4782983"/>
                <a:gd name="connsiteY38" fmla="*/ 2498944 h 5865163"/>
                <a:gd name="connsiteX39" fmla="*/ 308079 w 4782983"/>
                <a:gd name="connsiteY39" fmla="*/ 2496487 h 5865163"/>
                <a:gd name="connsiteX40" fmla="*/ 308079 w 4782983"/>
                <a:gd name="connsiteY40" fmla="*/ 2496487 h 5865163"/>
                <a:gd name="connsiteX0" fmla="*/ 330202 w 4805106"/>
                <a:gd name="connsiteY0" fmla="*/ 2496078 h 5864754"/>
                <a:gd name="connsiteX1" fmla="*/ 330202 w 4805106"/>
                <a:gd name="connsiteY1" fmla="*/ 2572278 h 5864754"/>
                <a:gd name="connsiteX2" fmla="*/ 330202 w 4805106"/>
                <a:gd name="connsiteY2" fmla="*/ 2800878 h 5864754"/>
                <a:gd name="connsiteX3" fmla="*/ 330202 w 4805106"/>
                <a:gd name="connsiteY3" fmla="*/ 2953278 h 5864754"/>
                <a:gd name="connsiteX4" fmla="*/ 344951 w 4805106"/>
                <a:gd name="connsiteY4" fmla="*/ 3132716 h 5864754"/>
                <a:gd name="connsiteX5" fmla="*/ 359700 w 4805106"/>
                <a:gd name="connsiteY5" fmla="*/ 3206458 h 5864754"/>
                <a:gd name="connsiteX6" fmla="*/ 521932 w 4805106"/>
                <a:gd name="connsiteY6" fmla="*/ 3575167 h 5864754"/>
                <a:gd name="connsiteX7" fmla="*/ 595674 w 4805106"/>
                <a:gd name="connsiteY7" fmla="*/ 3737400 h 5864754"/>
                <a:gd name="connsiteX8" fmla="*/ 787403 w 4805106"/>
                <a:gd name="connsiteY8" fmla="*/ 4091361 h 5864754"/>
                <a:gd name="connsiteX9" fmla="*/ 920138 w 4805106"/>
                <a:gd name="connsiteY9" fmla="*/ 4297838 h 5864754"/>
                <a:gd name="connsiteX10" fmla="*/ 1067622 w 4805106"/>
                <a:gd name="connsiteY10" fmla="*/ 4548561 h 5864754"/>
                <a:gd name="connsiteX11" fmla="*/ 1274100 w 4805106"/>
                <a:gd name="connsiteY11" fmla="*/ 4799283 h 5864754"/>
                <a:gd name="connsiteX12" fmla="*/ 1397001 w 4805106"/>
                <a:gd name="connsiteY12" fmla="*/ 5010679 h 5864754"/>
                <a:gd name="connsiteX13" fmla="*/ 1549401 w 4805106"/>
                <a:gd name="connsiteY13" fmla="*/ 5239279 h 5864754"/>
                <a:gd name="connsiteX14" fmla="*/ 2235202 w 4805106"/>
                <a:gd name="connsiteY14" fmla="*/ 5620278 h 5864754"/>
                <a:gd name="connsiteX15" fmla="*/ 2837429 w 4805106"/>
                <a:gd name="connsiteY15" fmla="*/ 5595696 h 5864754"/>
                <a:gd name="connsiteX16" fmla="*/ 4521200 w 4805106"/>
                <a:gd name="connsiteY16" fmla="*/ 5864754 h 5864754"/>
                <a:gd name="connsiteX17" fmla="*/ 4673601 w 4805106"/>
                <a:gd name="connsiteY17" fmla="*/ 5255153 h 5864754"/>
                <a:gd name="connsiteX18" fmla="*/ 3606800 w 4805106"/>
                <a:gd name="connsiteY18" fmla="*/ 4493153 h 5864754"/>
                <a:gd name="connsiteX19" fmla="*/ 3911600 w 4805106"/>
                <a:gd name="connsiteY19" fmla="*/ 4035953 h 5864754"/>
                <a:gd name="connsiteX20" fmla="*/ 3530600 w 4805106"/>
                <a:gd name="connsiteY20" fmla="*/ 3731153 h 5864754"/>
                <a:gd name="connsiteX21" fmla="*/ 2844800 w 4805106"/>
                <a:gd name="connsiteY21" fmla="*/ 4340753 h 5864754"/>
                <a:gd name="connsiteX22" fmla="*/ 2387600 w 4805106"/>
                <a:gd name="connsiteY22" fmla="*/ 4112153 h 5864754"/>
                <a:gd name="connsiteX23" fmla="*/ 2082800 w 4805106"/>
                <a:gd name="connsiteY23" fmla="*/ 3654953 h 5864754"/>
                <a:gd name="connsiteX24" fmla="*/ 2006600 w 4805106"/>
                <a:gd name="connsiteY24" fmla="*/ 3350153 h 5864754"/>
                <a:gd name="connsiteX25" fmla="*/ 1930400 w 4805106"/>
                <a:gd name="connsiteY25" fmla="*/ 3121554 h 5864754"/>
                <a:gd name="connsiteX26" fmla="*/ 1930400 w 4805106"/>
                <a:gd name="connsiteY26" fmla="*/ 2664353 h 5864754"/>
                <a:gd name="connsiteX27" fmla="*/ 2540000 w 4805106"/>
                <a:gd name="connsiteY27" fmla="*/ 2207154 h 5864754"/>
                <a:gd name="connsiteX28" fmla="*/ 3149600 w 4805106"/>
                <a:gd name="connsiteY28" fmla="*/ 1902354 h 5864754"/>
                <a:gd name="connsiteX29" fmla="*/ 3073400 w 4805106"/>
                <a:gd name="connsiteY29" fmla="*/ 1368954 h 5864754"/>
                <a:gd name="connsiteX30" fmla="*/ 3378200 w 4805106"/>
                <a:gd name="connsiteY30" fmla="*/ 835554 h 5864754"/>
                <a:gd name="connsiteX31" fmla="*/ 3530600 w 4805106"/>
                <a:gd name="connsiteY31" fmla="*/ 606954 h 5864754"/>
                <a:gd name="connsiteX32" fmla="*/ 3454400 w 4805106"/>
                <a:gd name="connsiteY32" fmla="*/ 302154 h 5864754"/>
                <a:gd name="connsiteX33" fmla="*/ 2997200 w 4805106"/>
                <a:gd name="connsiteY33" fmla="*/ 225954 h 5864754"/>
                <a:gd name="connsiteX34" fmla="*/ 2082800 w 4805106"/>
                <a:gd name="connsiteY34" fmla="*/ 225954 h 5864754"/>
                <a:gd name="connsiteX35" fmla="*/ 1092200 w 4805106"/>
                <a:gd name="connsiteY35" fmla="*/ 225954 h 5864754"/>
                <a:gd name="connsiteX36" fmla="*/ 482600 w 4805106"/>
                <a:gd name="connsiteY36" fmla="*/ 225954 h 5864754"/>
                <a:gd name="connsiteX37" fmla="*/ 25400 w 4805106"/>
                <a:gd name="connsiteY37" fmla="*/ 378354 h 5864754"/>
                <a:gd name="connsiteX38" fmla="*/ 330202 w 4805106"/>
                <a:gd name="connsiteY38" fmla="*/ 2496078 h 5864754"/>
                <a:gd name="connsiteX39" fmla="*/ 330202 w 4805106"/>
                <a:gd name="connsiteY39" fmla="*/ 2496078 h 5864754"/>
                <a:gd name="connsiteX0" fmla="*/ 377827 w 4852731"/>
                <a:gd name="connsiteY0" fmla="*/ 2496078 h 5864754"/>
                <a:gd name="connsiteX1" fmla="*/ 377827 w 4852731"/>
                <a:gd name="connsiteY1" fmla="*/ 2572278 h 5864754"/>
                <a:gd name="connsiteX2" fmla="*/ 377827 w 4852731"/>
                <a:gd name="connsiteY2" fmla="*/ 2800878 h 5864754"/>
                <a:gd name="connsiteX3" fmla="*/ 377827 w 4852731"/>
                <a:gd name="connsiteY3" fmla="*/ 2953278 h 5864754"/>
                <a:gd name="connsiteX4" fmla="*/ 392576 w 4852731"/>
                <a:gd name="connsiteY4" fmla="*/ 3132716 h 5864754"/>
                <a:gd name="connsiteX5" fmla="*/ 407325 w 4852731"/>
                <a:gd name="connsiteY5" fmla="*/ 3206458 h 5864754"/>
                <a:gd name="connsiteX6" fmla="*/ 569557 w 4852731"/>
                <a:gd name="connsiteY6" fmla="*/ 3575167 h 5864754"/>
                <a:gd name="connsiteX7" fmla="*/ 643299 w 4852731"/>
                <a:gd name="connsiteY7" fmla="*/ 3737400 h 5864754"/>
                <a:gd name="connsiteX8" fmla="*/ 835028 w 4852731"/>
                <a:gd name="connsiteY8" fmla="*/ 4091361 h 5864754"/>
                <a:gd name="connsiteX9" fmla="*/ 967763 w 4852731"/>
                <a:gd name="connsiteY9" fmla="*/ 4297838 h 5864754"/>
                <a:gd name="connsiteX10" fmla="*/ 1115247 w 4852731"/>
                <a:gd name="connsiteY10" fmla="*/ 4548561 h 5864754"/>
                <a:gd name="connsiteX11" fmla="*/ 1321725 w 4852731"/>
                <a:gd name="connsiteY11" fmla="*/ 4799283 h 5864754"/>
                <a:gd name="connsiteX12" fmla="*/ 1444626 w 4852731"/>
                <a:gd name="connsiteY12" fmla="*/ 5010679 h 5864754"/>
                <a:gd name="connsiteX13" fmla="*/ 1597026 w 4852731"/>
                <a:gd name="connsiteY13" fmla="*/ 5239279 h 5864754"/>
                <a:gd name="connsiteX14" fmla="*/ 2282827 w 4852731"/>
                <a:gd name="connsiteY14" fmla="*/ 5620278 h 5864754"/>
                <a:gd name="connsiteX15" fmla="*/ 2885054 w 4852731"/>
                <a:gd name="connsiteY15" fmla="*/ 5595696 h 5864754"/>
                <a:gd name="connsiteX16" fmla="*/ 4568825 w 4852731"/>
                <a:gd name="connsiteY16" fmla="*/ 5864754 h 5864754"/>
                <a:gd name="connsiteX17" fmla="*/ 4721226 w 4852731"/>
                <a:gd name="connsiteY17" fmla="*/ 5255153 h 5864754"/>
                <a:gd name="connsiteX18" fmla="*/ 3654425 w 4852731"/>
                <a:gd name="connsiteY18" fmla="*/ 4493153 h 5864754"/>
                <a:gd name="connsiteX19" fmla="*/ 3959225 w 4852731"/>
                <a:gd name="connsiteY19" fmla="*/ 4035953 h 5864754"/>
                <a:gd name="connsiteX20" fmla="*/ 3578225 w 4852731"/>
                <a:gd name="connsiteY20" fmla="*/ 3731153 h 5864754"/>
                <a:gd name="connsiteX21" fmla="*/ 2892425 w 4852731"/>
                <a:gd name="connsiteY21" fmla="*/ 4340753 h 5864754"/>
                <a:gd name="connsiteX22" fmla="*/ 2435225 w 4852731"/>
                <a:gd name="connsiteY22" fmla="*/ 4112153 h 5864754"/>
                <a:gd name="connsiteX23" fmla="*/ 2130425 w 4852731"/>
                <a:gd name="connsiteY23" fmla="*/ 3654953 h 5864754"/>
                <a:gd name="connsiteX24" fmla="*/ 2054225 w 4852731"/>
                <a:gd name="connsiteY24" fmla="*/ 3350153 h 5864754"/>
                <a:gd name="connsiteX25" fmla="*/ 1978025 w 4852731"/>
                <a:gd name="connsiteY25" fmla="*/ 3121554 h 5864754"/>
                <a:gd name="connsiteX26" fmla="*/ 1978025 w 4852731"/>
                <a:gd name="connsiteY26" fmla="*/ 2664353 h 5864754"/>
                <a:gd name="connsiteX27" fmla="*/ 2587625 w 4852731"/>
                <a:gd name="connsiteY27" fmla="*/ 2207154 h 5864754"/>
                <a:gd name="connsiteX28" fmla="*/ 3197225 w 4852731"/>
                <a:gd name="connsiteY28" fmla="*/ 1902354 h 5864754"/>
                <a:gd name="connsiteX29" fmla="*/ 3121025 w 4852731"/>
                <a:gd name="connsiteY29" fmla="*/ 1368954 h 5864754"/>
                <a:gd name="connsiteX30" fmla="*/ 3425825 w 4852731"/>
                <a:gd name="connsiteY30" fmla="*/ 835554 h 5864754"/>
                <a:gd name="connsiteX31" fmla="*/ 3578225 w 4852731"/>
                <a:gd name="connsiteY31" fmla="*/ 606954 h 5864754"/>
                <a:gd name="connsiteX32" fmla="*/ 3502025 w 4852731"/>
                <a:gd name="connsiteY32" fmla="*/ 302154 h 5864754"/>
                <a:gd name="connsiteX33" fmla="*/ 3044825 w 4852731"/>
                <a:gd name="connsiteY33" fmla="*/ 225954 h 5864754"/>
                <a:gd name="connsiteX34" fmla="*/ 2130425 w 4852731"/>
                <a:gd name="connsiteY34" fmla="*/ 225954 h 5864754"/>
                <a:gd name="connsiteX35" fmla="*/ 1139825 w 4852731"/>
                <a:gd name="connsiteY35" fmla="*/ 225954 h 5864754"/>
                <a:gd name="connsiteX36" fmla="*/ 530225 w 4852731"/>
                <a:gd name="connsiteY36" fmla="*/ 225954 h 5864754"/>
                <a:gd name="connsiteX37" fmla="*/ 73025 w 4852731"/>
                <a:gd name="connsiteY37" fmla="*/ 378354 h 5864754"/>
                <a:gd name="connsiteX38" fmla="*/ 92075 w 4852731"/>
                <a:gd name="connsiteY38" fmla="*/ 783167 h 5864754"/>
                <a:gd name="connsiteX39" fmla="*/ 377827 w 4852731"/>
                <a:gd name="connsiteY39" fmla="*/ 2496078 h 5864754"/>
                <a:gd name="connsiteX40" fmla="*/ 377827 w 4852731"/>
                <a:gd name="connsiteY40" fmla="*/ 2496078 h 5864754"/>
                <a:gd name="connsiteX0" fmla="*/ 377827 w 4852731"/>
                <a:gd name="connsiteY0" fmla="*/ 2496078 h 5864754"/>
                <a:gd name="connsiteX1" fmla="*/ 377827 w 4852731"/>
                <a:gd name="connsiteY1" fmla="*/ 2572278 h 5864754"/>
                <a:gd name="connsiteX2" fmla="*/ 377827 w 4852731"/>
                <a:gd name="connsiteY2" fmla="*/ 2800878 h 5864754"/>
                <a:gd name="connsiteX3" fmla="*/ 377827 w 4852731"/>
                <a:gd name="connsiteY3" fmla="*/ 2953278 h 5864754"/>
                <a:gd name="connsiteX4" fmla="*/ 392576 w 4852731"/>
                <a:gd name="connsiteY4" fmla="*/ 3132716 h 5864754"/>
                <a:gd name="connsiteX5" fmla="*/ 407325 w 4852731"/>
                <a:gd name="connsiteY5" fmla="*/ 3206458 h 5864754"/>
                <a:gd name="connsiteX6" fmla="*/ 569557 w 4852731"/>
                <a:gd name="connsiteY6" fmla="*/ 3575167 h 5864754"/>
                <a:gd name="connsiteX7" fmla="*/ 643299 w 4852731"/>
                <a:gd name="connsiteY7" fmla="*/ 3737400 h 5864754"/>
                <a:gd name="connsiteX8" fmla="*/ 835028 w 4852731"/>
                <a:gd name="connsiteY8" fmla="*/ 4091361 h 5864754"/>
                <a:gd name="connsiteX9" fmla="*/ 967763 w 4852731"/>
                <a:gd name="connsiteY9" fmla="*/ 4297838 h 5864754"/>
                <a:gd name="connsiteX10" fmla="*/ 1115247 w 4852731"/>
                <a:gd name="connsiteY10" fmla="*/ 4548561 h 5864754"/>
                <a:gd name="connsiteX11" fmla="*/ 1321725 w 4852731"/>
                <a:gd name="connsiteY11" fmla="*/ 4799283 h 5864754"/>
                <a:gd name="connsiteX12" fmla="*/ 1444626 w 4852731"/>
                <a:gd name="connsiteY12" fmla="*/ 5010679 h 5864754"/>
                <a:gd name="connsiteX13" fmla="*/ 1597026 w 4852731"/>
                <a:gd name="connsiteY13" fmla="*/ 5239279 h 5864754"/>
                <a:gd name="connsiteX14" fmla="*/ 2282827 w 4852731"/>
                <a:gd name="connsiteY14" fmla="*/ 5620278 h 5864754"/>
                <a:gd name="connsiteX15" fmla="*/ 2885054 w 4852731"/>
                <a:gd name="connsiteY15" fmla="*/ 5595696 h 5864754"/>
                <a:gd name="connsiteX16" fmla="*/ 4568825 w 4852731"/>
                <a:gd name="connsiteY16" fmla="*/ 5864754 h 5864754"/>
                <a:gd name="connsiteX17" fmla="*/ 4721226 w 4852731"/>
                <a:gd name="connsiteY17" fmla="*/ 5255153 h 5864754"/>
                <a:gd name="connsiteX18" fmla="*/ 3654425 w 4852731"/>
                <a:gd name="connsiteY18" fmla="*/ 4493153 h 5864754"/>
                <a:gd name="connsiteX19" fmla="*/ 3959225 w 4852731"/>
                <a:gd name="connsiteY19" fmla="*/ 4035953 h 5864754"/>
                <a:gd name="connsiteX20" fmla="*/ 3578225 w 4852731"/>
                <a:gd name="connsiteY20" fmla="*/ 3731153 h 5864754"/>
                <a:gd name="connsiteX21" fmla="*/ 2892425 w 4852731"/>
                <a:gd name="connsiteY21" fmla="*/ 4340753 h 5864754"/>
                <a:gd name="connsiteX22" fmla="*/ 2435225 w 4852731"/>
                <a:gd name="connsiteY22" fmla="*/ 4112153 h 5864754"/>
                <a:gd name="connsiteX23" fmla="*/ 2130425 w 4852731"/>
                <a:gd name="connsiteY23" fmla="*/ 3654953 h 5864754"/>
                <a:gd name="connsiteX24" fmla="*/ 2054225 w 4852731"/>
                <a:gd name="connsiteY24" fmla="*/ 3350153 h 5864754"/>
                <a:gd name="connsiteX25" fmla="*/ 1978025 w 4852731"/>
                <a:gd name="connsiteY25" fmla="*/ 3121554 h 5864754"/>
                <a:gd name="connsiteX26" fmla="*/ 1978025 w 4852731"/>
                <a:gd name="connsiteY26" fmla="*/ 2664353 h 5864754"/>
                <a:gd name="connsiteX27" fmla="*/ 2587625 w 4852731"/>
                <a:gd name="connsiteY27" fmla="*/ 2207154 h 5864754"/>
                <a:gd name="connsiteX28" fmla="*/ 3197225 w 4852731"/>
                <a:gd name="connsiteY28" fmla="*/ 1902354 h 5864754"/>
                <a:gd name="connsiteX29" fmla="*/ 3121025 w 4852731"/>
                <a:gd name="connsiteY29" fmla="*/ 1368954 h 5864754"/>
                <a:gd name="connsiteX30" fmla="*/ 3425825 w 4852731"/>
                <a:gd name="connsiteY30" fmla="*/ 835554 h 5864754"/>
                <a:gd name="connsiteX31" fmla="*/ 3578225 w 4852731"/>
                <a:gd name="connsiteY31" fmla="*/ 606954 h 5864754"/>
                <a:gd name="connsiteX32" fmla="*/ 3502025 w 4852731"/>
                <a:gd name="connsiteY32" fmla="*/ 302154 h 5864754"/>
                <a:gd name="connsiteX33" fmla="*/ 3044825 w 4852731"/>
                <a:gd name="connsiteY33" fmla="*/ 225954 h 5864754"/>
                <a:gd name="connsiteX34" fmla="*/ 2130425 w 4852731"/>
                <a:gd name="connsiteY34" fmla="*/ 225954 h 5864754"/>
                <a:gd name="connsiteX35" fmla="*/ 1139825 w 4852731"/>
                <a:gd name="connsiteY35" fmla="*/ 225954 h 5864754"/>
                <a:gd name="connsiteX36" fmla="*/ 530225 w 4852731"/>
                <a:gd name="connsiteY36" fmla="*/ 225954 h 5864754"/>
                <a:gd name="connsiteX37" fmla="*/ 73025 w 4852731"/>
                <a:gd name="connsiteY37" fmla="*/ 378354 h 5864754"/>
                <a:gd name="connsiteX38" fmla="*/ 454026 w 4852731"/>
                <a:gd name="connsiteY38" fmla="*/ 911754 h 5864754"/>
                <a:gd name="connsiteX39" fmla="*/ 377827 w 4852731"/>
                <a:gd name="connsiteY39" fmla="*/ 2496078 h 5864754"/>
                <a:gd name="connsiteX40" fmla="*/ 377827 w 4852731"/>
                <a:gd name="connsiteY40" fmla="*/ 2496078 h 5864754"/>
                <a:gd name="connsiteX0" fmla="*/ 225426 w 4700330"/>
                <a:gd name="connsiteY0" fmla="*/ 2419878 h 5788554"/>
                <a:gd name="connsiteX1" fmla="*/ 225426 w 4700330"/>
                <a:gd name="connsiteY1" fmla="*/ 2496078 h 5788554"/>
                <a:gd name="connsiteX2" fmla="*/ 225426 w 4700330"/>
                <a:gd name="connsiteY2" fmla="*/ 2724678 h 5788554"/>
                <a:gd name="connsiteX3" fmla="*/ 225426 w 4700330"/>
                <a:gd name="connsiteY3" fmla="*/ 2877078 h 5788554"/>
                <a:gd name="connsiteX4" fmla="*/ 240175 w 4700330"/>
                <a:gd name="connsiteY4" fmla="*/ 3056516 h 5788554"/>
                <a:gd name="connsiteX5" fmla="*/ 254924 w 4700330"/>
                <a:gd name="connsiteY5" fmla="*/ 3130258 h 5788554"/>
                <a:gd name="connsiteX6" fmla="*/ 417156 w 4700330"/>
                <a:gd name="connsiteY6" fmla="*/ 3498967 h 5788554"/>
                <a:gd name="connsiteX7" fmla="*/ 490898 w 4700330"/>
                <a:gd name="connsiteY7" fmla="*/ 3661200 h 5788554"/>
                <a:gd name="connsiteX8" fmla="*/ 682627 w 4700330"/>
                <a:gd name="connsiteY8" fmla="*/ 4015161 h 5788554"/>
                <a:gd name="connsiteX9" fmla="*/ 815362 w 4700330"/>
                <a:gd name="connsiteY9" fmla="*/ 4221638 h 5788554"/>
                <a:gd name="connsiteX10" fmla="*/ 962846 w 4700330"/>
                <a:gd name="connsiteY10" fmla="*/ 4472361 h 5788554"/>
                <a:gd name="connsiteX11" fmla="*/ 1169324 w 4700330"/>
                <a:gd name="connsiteY11" fmla="*/ 4723083 h 5788554"/>
                <a:gd name="connsiteX12" fmla="*/ 1292225 w 4700330"/>
                <a:gd name="connsiteY12" fmla="*/ 4934479 h 5788554"/>
                <a:gd name="connsiteX13" fmla="*/ 1444625 w 4700330"/>
                <a:gd name="connsiteY13" fmla="*/ 5163079 h 5788554"/>
                <a:gd name="connsiteX14" fmla="*/ 2130426 w 4700330"/>
                <a:gd name="connsiteY14" fmla="*/ 5544078 h 5788554"/>
                <a:gd name="connsiteX15" fmla="*/ 2732653 w 4700330"/>
                <a:gd name="connsiteY15" fmla="*/ 5519496 h 5788554"/>
                <a:gd name="connsiteX16" fmla="*/ 4416424 w 4700330"/>
                <a:gd name="connsiteY16" fmla="*/ 5788554 h 5788554"/>
                <a:gd name="connsiteX17" fmla="*/ 4568825 w 4700330"/>
                <a:gd name="connsiteY17" fmla="*/ 5178953 h 5788554"/>
                <a:gd name="connsiteX18" fmla="*/ 3502024 w 4700330"/>
                <a:gd name="connsiteY18" fmla="*/ 4416953 h 5788554"/>
                <a:gd name="connsiteX19" fmla="*/ 3806824 w 4700330"/>
                <a:gd name="connsiteY19" fmla="*/ 3959753 h 5788554"/>
                <a:gd name="connsiteX20" fmla="*/ 3425824 w 4700330"/>
                <a:gd name="connsiteY20" fmla="*/ 3654953 h 5788554"/>
                <a:gd name="connsiteX21" fmla="*/ 2740024 w 4700330"/>
                <a:gd name="connsiteY21" fmla="*/ 4264553 h 5788554"/>
                <a:gd name="connsiteX22" fmla="*/ 2282824 w 4700330"/>
                <a:gd name="connsiteY22" fmla="*/ 4035953 h 5788554"/>
                <a:gd name="connsiteX23" fmla="*/ 1978024 w 4700330"/>
                <a:gd name="connsiteY23" fmla="*/ 3578753 h 5788554"/>
                <a:gd name="connsiteX24" fmla="*/ 1901824 w 4700330"/>
                <a:gd name="connsiteY24" fmla="*/ 3273953 h 5788554"/>
                <a:gd name="connsiteX25" fmla="*/ 1825624 w 4700330"/>
                <a:gd name="connsiteY25" fmla="*/ 3045354 h 5788554"/>
                <a:gd name="connsiteX26" fmla="*/ 1825624 w 4700330"/>
                <a:gd name="connsiteY26" fmla="*/ 2588153 h 5788554"/>
                <a:gd name="connsiteX27" fmla="*/ 2435224 w 4700330"/>
                <a:gd name="connsiteY27" fmla="*/ 2130954 h 5788554"/>
                <a:gd name="connsiteX28" fmla="*/ 3044824 w 4700330"/>
                <a:gd name="connsiteY28" fmla="*/ 1826154 h 5788554"/>
                <a:gd name="connsiteX29" fmla="*/ 2968624 w 4700330"/>
                <a:gd name="connsiteY29" fmla="*/ 1292754 h 5788554"/>
                <a:gd name="connsiteX30" fmla="*/ 3273424 w 4700330"/>
                <a:gd name="connsiteY30" fmla="*/ 759354 h 5788554"/>
                <a:gd name="connsiteX31" fmla="*/ 3425824 w 4700330"/>
                <a:gd name="connsiteY31" fmla="*/ 530754 h 5788554"/>
                <a:gd name="connsiteX32" fmla="*/ 3349624 w 4700330"/>
                <a:gd name="connsiteY32" fmla="*/ 225954 h 5788554"/>
                <a:gd name="connsiteX33" fmla="*/ 2892424 w 4700330"/>
                <a:gd name="connsiteY33" fmla="*/ 149754 h 5788554"/>
                <a:gd name="connsiteX34" fmla="*/ 1978024 w 4700330"/>
                <a:gd name="connsiteY34" fmla="*/ 149754 h 5788554"/>
                <a:gd name="connsiteX35" fmla="*/ 987424 w 4700330"/>
                <a:gd name="connsiteY35" fmla="*/ 149754 h 5788554"/>
                <a:gd name="connsiteX36" fmla="*/ 377824 w 4700330"/>
                <a:gd name="connsiteY36" fmla="*/ 149754 h 5788554"/>
                <a:gd name="connsiteX37" fmla="*/ 73025 w 4700330"/>
                <a:gd name="connsiteY37" fmla="*/ 378354 h 5788554"/>
                <a:gd name="connsiteX38" fmla="*/ 301625 w 4700330"/>
                <a:gd name="connsiteY38" fmla="*/ 835554 h 5788554"/>
                <a:gd name="connsiteX39" fmla="*/ 225426 w 4700330"/>
                <a:gd name="connsiteY39" fmla="*/ 2419878 h 5788554"/>
                <a:gd name="connsiteX40" fmla="*/ 225426 w 4700330"/>
                <a:gd name="connsiteY40" fmla="*/ 2419878 h 5788554"/>
                <a:gd name="connsiteX0" fmla="*/ 149227 w 4624131"/>
                <a:gd name="connsiteY0" fmla="*/ 2311398 h 5680074"/>
                <a:gd name="connsiteX1" fmla="*/ 149227 w 4624131"/>
                <a:gd name="connsiteY1" fmla="*/ 2387598 h 5680074"/>
                <a:gd name="connsiteX2" fmla="*/ 149227 w 4624131"/>
                <a:gd name="connsiteY2" fmla="*/ 2616198 h 5680074"/>
                <a:gd name="connsiteX3" fmla="*/ 149227 w 4624131"/>
                <a:gd name="connsiteY3" fmla="*/ 2768598 h 5680074"/>
                <a:gd name="connsiteX4" fmla="*/ 163976 w 4624131"/>
                <a:gd name="connsiteY4" fmla="*/ 2948036 h 5680074"/>
                <a:gd name="connsiteX5" fmla="*/ 178725 w 4624131"/>
                <a:gd name="connsiteY5" fmla="*/ 3021778 h 5680074"/>
                <a:gd name="connsiteX6" fmla="*/ 340957 w 4624131"/>
                <a:gd name="connsiteY6" fmla="*/ 3390487 h 5680074"/>
                <a:gd name="connsiteX7" fmla="*/ 414699 w 4624131"/>
                <a:gd name="connsiteY7" fmla="*/ 3552720 h 5680074"/>
                <a:gd name="connsiteX8" fmla="*/ 606428 w 4624131"/>
                <a:gd name="connsiteY8" fmla="*/ 3906681 h 5680074"/>
                <a:gd name="connsiteX9" fmla="*/ 739163 w 4624131"/>
                <a:gd name="connsiteY9" fmla="*/ 4113158 h 5680074"/>
                <a:gd name="connsiteX10" fmla="*/ 886647 w 4624131"/>
                <a:gd name="connsiteY10" fmla="*/ 4363881 h 5680074"/>
                <a:gd name="connsiteX11" fmla="*/ 1093125 w 4624131"/>
                <a:gd name="connsiteY11" fmla="*/ 4614603 h 5680074"/>
                <a:gd name="connsiteX12" fmla="*/ 1216026 w 4624131"/>
                <a:gd name="connsiteY12" fmla="*/ 4825999 h 5680074"/>
                <a:gd name="connsiteX13" fmla="*/ 1368426 w 4624131"/>
                <a:gd name="connsiteY13" fmla="*/ 5054599 h 5680074"/>
                <a:gd name="connsiteX14" fmla="*/ 2054227 w 4624131"/>
                <a:gd name="connsiteY14" fmla="*/ 5435598 h 5680074"/>
                <a:gd name="connsiteX15" fmla="*/ 2656454 w 4624131"/>
                <a:gd name="connsiteY15" fmla="*/ 5411016 h 5680074"/>
                <a:gd name="connsiteX16" fmla="*/ 4340225 w 4624131"/>
                <a:gd name="connsiteY16" fmla="*/ 5680074 h 5680074"/>
                <a:gd name="connsiteX17" fmla="*/ 4492626 w 4624131"/>
                <a:gd name="connsiteY17" fmla="*/ 5070473 h 5680074"/>
                <a:gd name="connsiteX18" fmla="*/ 3425825 w 4624131"/>
                <a:gd name="connsiteY18" fmla="*/ 4308473 h 5680074"/>
                <a:gd name="connsiteX19" fmla="*/ 3730625 w 4624131"/>
                <a:gd name="connsiteY19" fmla="*/ 3851273 h 5680074"/>
                <a:gd name="connsiteX20" fmla="*/ 3349625 w 4624131"/>
                <a:gd name="connsiteY20" fmla="*/ 3546473 h 5680074"/>
                <a:gd name="connsiteX21" fmla="*/ 2663825 w 4624131"/>
                <a:gd name="connsiteY21" fmla="*/ 4156073 h 5680074"/>
                <a:gd name="connsiteX22" fmla="*/ 2206625 w 4624131"/>
                <a:gd name="connsiteY22" fmla="*/ 3927473 h 5680074"/>
                <a:gd name="connsiteX23" fmla="*/ 1901825 w 4624131"/>
                <a:gd name="connsiteY23" fmla="*/ 3470273 h 5680074"/>
                <a:gd name="connsiteX24" fmla="*/ 1825625 w 4624131"/>
                <a:gd name="connsiteY24" fmla="*/ 3165473 h 5680074"/>
                <a:gd name="connsiteX25" fmla="*/ 1749425 w 4624131"/>
                <a:gd name="connsiteY25" fmla="*/ 2936874 h 5680074"/>
                <a:gd name="connsiteX26" fmla="*/ 1749425 w 4624131"/>
                <a:gd name="connsiteY26" fmla="*/ 2479673 h 5680074"/>
                <a:gd name="connsiteX27" fmla="*/ 2359025 w 4624131"/>
                <a:gd name="connsiteY27" fmla="*/ 2022474 h 5680074"/>
                <a:gd name="connsiteX28" fmla="*/ 2968625 w 4624131"/>
                <a:gd name="connsiteY28" fmla="*/ 1717674 h 5680074"/>
                <a:gd name="connsiteX29" fmla="*/ 2892425 w 4624131"/>
                <a:gd name="connsiteY29" fmla="*/ 1184274 h 5680074"/>
                <a:gd name="connsiteX30" fmla="*/ 3197225 w 4624131"/>
                <a:gd name="connsiteY30" fmla="*/ 650874 h 5680074"/>
                <a:gd name="connsiteX31" fmla="*/ 3349625 w 4624131"/>
                <a:gd name="connsiteY31" fmla="*/ 422274 h 5680074"/>
                <a:gd name="connsiteX32" fmla="*/ 3273425 w 4624131"/>
                <a:gd name="connsiteY32" fmla="*/ 117474 h 5680074"/>
                <a:gd name="connsiteX33" fmla="*/ 2816225 w 4624131"/>
                <a:gd name="connsiteY33" fmla="*/ 41274 h 5680074"/>
                <a:gd name="connsiteX34" fmla="*/ 1901825 w 4624131"/>
                <a:gd name="connsiteY34" fmla="*/ 41274 h 5680074"/>
                <a:gd name="connsiteX35" fmla="*/ 911225 w 4624131"/>
                <a:gd name="connsiteY35" fmla="*/ 41274 h 5680074"/>
                <a:gd name="connsiteX36" fmla="*/ 301625 w 4624131"/>
                <a:gd name="connsiteY36" fmla="*/ 41274 h 5680074"/>
                <a:gd name="connsiteX37" fmla="*/ 73025 w 4624131"/>
                <a:gd name="connsiteY37" fmla="*/ 422274 h 5680074"/>
                <a:gd name="connsiteX38" fmla="*/ 225426 w 4624131"/>
                <a:gd name="connsiteY38" fmla="*/ 727074 h 5680074"/>
                <a:gd name="connsiteX39" fmla="*/ 149227 w 4624131"/>
                <a:gd name="connsiteY39" fmla="*/ 2311398 h 5680074"/>
                <a:gd name="connsiteX40" fmla="*/ 149227 w 4624131"/>
                <a:gd name="connsiteY40" fmla="*/ 2311398 h 5680074"/>
                <a:gd name="connsiteX0" fmla="*/ 76202 w 4551106"/>
                <a:gd name="connsiteY0" fmla="*/ 2311398 h 5680074"/>
                <a:gd name="connsiteX1" fmla="*/ 76202 w 4551106"/>
                <a:gd name="connsiteY1" fmla="*/ 2387598 h 5680074"/>
                <a:gd name="connsiteX2" fmla="*/ 76202 w 4551106"/>
                <a:gd name="connsiteY2" fmla="*/ 2616198 h 5680074"/>
                <a:gd name="connsiteX3" fmla="*/ 76202 w 4551106"/>
                <a:gd name="connsiteY3" fmla="*/ 2768598 h 5680074"/>
                <a:gd name="connsiteX4" fmla="*/ 90951 w 4551106"/>
                <a:gd name="connsiteY4" fmla="*/ 2948036 h 5680074"/>
                <a:gd name="connsiteX5" fmla="*/ 105700 w 4551106"/>
                <a:gd name="connsiteY5" fmla="*/ 3021778 h 5680074"/>
                <a:gd name="connsiteX6" fmla="*/ 267932 w 4551106"/>
                <a:gd name="connsiteY6" fmla="*/ 3390487 h 5680074"/>
                <a:gd name="connsiteX7" fmla="*/ 341674 w 4551106"/>
                <a:gd name="connsiteY7" fmla="*/ 3552720 h 5680074"/>
                <a:gd name="connsiteX8" fmla="*/ 533403 w 4551106"/>
                <a:gd name="connsiteY8" fmla="*/ 3906681 h 5680074"/>
                <a:gd name="connsiteX9" fmla="*/ 666138 w 4551106"/>
                <a:gd name="connsiteY9" fmla="*/ 4113158 h 5680074"/>
                <a:gd name="connsiteX10" fmla="*/ 813622 w 4551106"/>
                <a:gd name="connsiteY10" fmla="*/ 4363881 h 5680074"/>
                <a:gd name="connsiteX11" fmla="*/ 1020100 w 4551106"/>
                <a:gd name="connsiteY11" fmla="*/ 4614603 h 5680074"/>
                <a:gd name="connsiteX12" fmla="*/ 1143001 w 4551106"/>
                <a:gd name="connsiteY12" fmla="*/ 4825999 h 5680074"/>
                <a:gd name="connsiteX13" fmla="*/ 1295401 w 4551106"/>
                <a:gd name="connsiteY13" fmla="*/ 5054599 h 5680074"/>
                <a:gd name="connsiteX14" fmla="*/ 1981202 w 4551106"/>
                <a:gd name="connsiteY14" fmla="*/ 5435598 h 5680074"/>
                <a:gd name="connsiteX15" fmla="*/ 2583429 w 4551106"/>
                <a:gd name="connsiteY15" fmla="*/ 5411016 h 5680074"/>
                <a:gd name="connsiteX16" fmla="*/ 4267200 w 4551106"/>
                <a:gd name="connsiteY16" fmla="*/ 5680074 h 5680074"/>
                <a:gd name="connsiteX17" fmla="*/ 4419601 w 4551106"/>
                <a:gd name="connsiteY17" fmla="*/ 5070473 h 5680074"/>
                <a:gd name="connsiteX18" fmla="*/ 3352800 w 4551106"/>
                <a:gd name="connsiteY18" fmla="*/ 4308473 h 5680074"/>
                <a:gd name="connsiteX19" fmla="*/ 3657600 w 4551106"/>
                <a:gd name="connsiteY19" fmla="*/ 3851273 h 5680074"/>
                <a:gd name="connsiteX20" fmla="*/ 3276600 w 4551106"/>
                <a:gd name="connsiteY20" fmla="*/ 3546473 h 5680074"/>
                <a:gd name="connsiteX21" fmla="*/ 2590800 w 4551106"/>
                <a:gd name="connsiteY21" fmla="*/ 4156073 h 5680074"/>
                <a:gd name="connsiteX22" fmla="*/ 2133600 w 4551106"/>
                <a:gd name="connsiteY22" fmla="*/ 3927473 h 5680074"/>
                <a:gd name="connsiteX23" fmla="*/ 1828800 w 4551106"/>
                <a:gd name="connsiteY23" fmla="*/ 3470273 h 5680074"/>
                <a:gd name="connsiteX24" fmla="*/ 1752600 w 4551106"/>
                <a:gd name="connsiteY24" fmla="*/ 3165473 h 5680074"/>
                <a:gd name="connsiteX25" fmla="*/ 1676400 w 4551106"/>
                <a:gd name="connsiteY25" fmla="*/ 2936874 h 5680074"/>
                <a:gd name="connsiteX26" fmla="*/ 1676400 w 4551106"/>
                <a:gd name="connsiteY26" fmla="*/ 2479673 h 5680074"/>
                <a:gd name="connsiteX27" fmla="*/ 2286000 w 4551106"/>
                <a:gd name="connsiteY27" fmla="*/ 2022474 h 5680074"/>
                <a:gd name="connsiteX28" fmla="*/ 2895600 w 4551106"/>
                <a:gd name="connsiteY28" fmla="*/ 1717674 h 5680074"/>
                <a:gd name="connsiteX29" fmla="*/ 2819400 w 4551106"/>
                <a:gd name="connsiteY29" fmla="*/ 1184274 h 5680074"/>
                <a:gd name="connsiteX30" fmla="*/ 3124200 w 4551106"/>
                <a:gd name="connsiteY30" fmla="*/ 650874 h 5680074"/>
                <a:gd name="connsiteX31" fmla="*/ 3276600 w 4551106"/>
                <a:gd name="connsiteY31" fmla="*/ 422274 h 5680074"/>
                <a:gd name="connsiteX32" fmla="*/ 3200400 w 4551106"/>
                <a:gd name="connsiteY32" fmla="*/ 117474 h 5680074"/>
                <a:gd name="connsiteX33" fmla="*/ 2743200 w 4551106"/>
                <a:gd name="connsiteY33" fmla="*/ 41274 h 5680074"/>
                <a:gd name="connsiteX34" fmla="*/ 1828800 w 4551106"/>
                <a:gd name="connsiteY34" fmla="*/ 41274 h 5680074"/>
                <a:gd name="connsiteX35" fmla="*/ 838200 w 4551106"/>
                <a:gd name="connsiteY35" fmla="*/ 41274 h 5680074"/>
                <a:gd name="connsiteX36" fmla="*/ 228600 w 4551106"/>
                <a:gd name="connsiteY36" fmla="*/ 41274 h 5680074"/>
                <a:gd name="connsiteX37" fmla="*/ 0 w 4551106"/>
                <a:gd name="connsiteY37" fmla="*/ 422274 h 5680074"/>
                <a:gd name="connsiteX38" fmla="*/ 152401 w 4551106"/>
                <a:gd name="connsiteY38" fmla="*/ 727074 h 5680074"/>
                <a:gd name="connsiteX39" fmla="*/ 76202 w 4551106"/>
                <a:gd name="connsiteY39" fmla="*/ 2311398 h 5680074"/>
                <a:gd name="connsiteX40" fmla="*/ 76202 w 4551106"/>
                <a:gd name="connsiteY40" fmla="*/ 2311398 h 5680074"/>
                <a:gd name="connsiteX0" fmla="*/ 76202 w 4551106"/>
                <a:gd name="connsiteY0" fmla="*/ 2311398 h 5680074"/>
                <a:gd name="connsiteX1" fmla="*/ 76202 w 4551106"/>
                <a:gd name="connsiteY1" fmla="*/ 2387598 h 5680074"/>
                <a:gd name="connsiteX2" fmla="*/ 76202 w 4551106"/>
                <a:gd name="connsiteY2" fmla="*/ 2616198 h 5680074"/>
                <a:gd name="connsiteX3" fmla="*/ 76202 w 4551106"/>
                <a:gd name="connsiteY3" fmla="*/ 2768598 h 5680074"/>
                <a:gd name="connsiteX4" fmla="*/ 90951 w 4551106"/>
                <a:gd name="connsiteY4" fmla="*/ 2948036 h 5680074"/>
                <a:gd name="connsiteX5" fmla="*/ 105700 w 4551106"/>
                <a:gd name="connsiteY5" fmla="*/ 3021778 h 5680074"/>
                <a:gd name="connsiteX6" fmla="*/ 267932 w 4551106"/>
                <a:gd name="connsiteY6" fmla="*/ 3390487 h 5680074"/>
                <a:gd name="connsiteX7" fmla="*/ 341674 w 4551106"/>
                <a:gd name="connsiteY7" fmla="*/ 3552720 h 5680074"/>
                <a:gd name="connsiteX8" fmla="*/ 533403 w 4551106"/>
                <a:gd name="connsiteY8" fmla="*/ 3906681 h 5680074"/>
                <a:gd name="connsiteX9" fmla="*/ 666138 w 4551106"/>
                <a:gd name="connsiteY9" fmla="*/ 4113158 h 5680074"/>
                <a:gd name="connsiteX10" fmla="*/ 813622 w 4551106"/>
                <a:gd name="connsiteY10" fmla="*/ 4363881 h 5680074"/>
                <a:gd name="connsiteX11" fmla="*/ 1020100 w 4551106"/>
                <a:gd name="connsiteY11" fmla="*/ 4614603 h 5680074"/>
                <a:gd name="connsiteX12" fmla="*/ 1143001 w 4551106"/>
                <a:gd name="connsiteY12" fmla="*/ 4825999 h 5680074"/>
                <a:gd name="connsiteX13" fmla="*/ 1295401 w 4551106"/>
                <a:gd name="connsiteY13" fmla="*/ 5054599 h 5680074"/>
                <a:gd name="connsiteX14" fmla="*/ 1981202 w 4551106"/>
                <a:gd name="connsiteY14" fmla="*/ 5435598 h 5680074"/>
                <a:gd name="connsiteX15" fmla="*/ 2583429 w 4551106"/>
                <a:gd name="connsiteY15" fmla="*/ 5411016 h 5680074"/>
                <a:gd name="connsiteX16" fmla="*/ 4267200 w 4551106"/>
                <a:gd name="connsiteY16" fmla="*/ 5680074 h 5680074"/>
                <a:gd name="connsiteX17" fmla="*/ 4419601 w 4551106"/>
                <a:gd name="connsiteY17" fmla="*/ 5070473 h 5680074"/>
                <a:gd name="connsiteX18" fmla="*/ 3352800 w 4551106"/>
                <a:gd name="connsiteY18" fmla="*/ 4308473 h 5680074"/>
                <a:gd name="connsiteX19" fmla="*/ 3657600 w 4551106"/>
                <a:gd name="connsiteY19" fmla="*/ 3851273 h 5680074"/>
                <a:gd name="connsiteX20" fmla="*/ 3276600 w 4551106"/>
                <a:gd name="connsiteY20" fmla="*/ 3546473 h 5680074"/>
                <a:gd name="connsiteX21" fmla="*/ 2590800 w 4551106"/>
                <a:gd name="connsiteY21" fmla="*/ 4156073 h 5680074"/>
                <a:gd name="connsiteX22" fmla="*/ 2133600 w 4551106"/>
                <a:gd name="connsiteY22" fmla="*/ 3927473 h 5680074"/>
                <a:gd name="connsiteX23" fmla="*/ 1828800 w 4551106"/>
                <a:gd name="connsiteY23" fmla="*/ 3470273 h 5680074"/>
                <a:gd name="connsiteX24" fmla="*/ 1752600 w 4551106"/>
                <a:gd name="connsiteY24" fmla="*/ 3165473 h 5680074"/>
                <a:gd name="connsiteX25" fmla="*/ 1676400 w 4551106"/>
                <a:gd name="connsiteY25" fmla="*/ 2936874 h 5680074"/>
                <a:gd name="connsiteX26" fmla="*/ 1676400 w 4551106"/>
                <a:gd name="connsiteY26" fmla="*/ 2479673 h 5680074"/>
                <a:gd name="connsiteX27" fmla="*/ 2286000 w 4551106"/>
                <a:gd name="connsiteY27" fmla="*/ 2022474 h 5680074"/>
                <a:gd name="connsiteX28" fmla="*/ 2895600 w 4551106"/>
                <a:gd name="connsiteY28" fmla="*/ 1717674 h 5680074"/>
                <a:gd name="connsiteX29" fmla="*/ 2819400 w 4551106"/>
                <a:gd name="connsiteY29" fmla="*/ 1184274 h 5680074"/>
                <a:gd name="connsiteX30" fmla="*/ 3124200 w 4551106"/>
                <a:gd name="connsiteY30" fmla="*/ 650874 h 5680074"/>
                <a:gd name="connsiteX31" fmla="*/ 3276600 w 4551106"/>
                <a:gd name="connsiteY31" fmla="*/ 422274 h 5680074"/>
                <a:gd name="connsiteX32" fmla="*/ 3200400 w 4551106"/>
                <a:gd name="connsiteY32" fmla="*/ 117474 h 5680074"/>
                <a:gd name="connsiteX33" fmla="*/ 2743200 w 4551106"/>
                <a:gd name="connsiteY33" fmla="*/ 41274 h 5680074"/>
                <a:gd name="connsiteX34" fmla="*/ 1828800 w 4551106"/>
                <a:gd name="connsiteY34" fmla="*/ 41274 h 5680074"/>
                <a:gd name="connsiteX35" fmla="*/ 838200 w 4551106"/>
                <a:gd name="connsiteY35" fmla="*/ 41274 h 5680074"/>
                <a:gd name="connsiteX36" fmla="*/ 228600 w 4551106"/>
                <a:gd name="connsiteY36" fmla="*/ 41274 h 5680074"/>
                <a:gd name="connsiteX37" fmla="*/ 0 w 4551106"/>
                <a:gd name="connsiteY37" fmla="*/ 422274 h 5680074"/>
                <a:gd name="connsiteX38" fmla="*/ 152401 w 4551106"/>
                <a:gd name="connsiteY38" fmla="*/ 727074 h 5680074"/>
                <a:gd name="connsiteX39" fmla="*/ 76202 w 4551106"/>
                <a:gd name="connsiteY39" fmla="*/ 2311398 h 5680074"/>
                <a:gd name="connsiteX40" fmla="*/ 76202 w 4551106"/>
                <a:gd name="connsiteY40" fmla="*/ 2311398 h 5680074"/>
                <a:gd name="connsiteX0" fmla="*/ 76202 w 4551106"/>
                <a:gd name="connsiteY0" fmla="*/ 2311398 h 5680074"/>
                <a:gd name="connsiteX1" fmla="*/ 76202 w 4551106"/>
                <a:gd name="connsiteY1" fmla="*/ 2616198 h 5680074"/>
                <a:gd name="connsiteX2" fmla="*/ 76202 w 4551106"/>
                <a:gd name="connsiteY2" fmla="*/ 2768598 h 5680074"/>
                <a:gd name="connsiteX3" fmla="*/ 90951 w 4551106"/>
                <a:gd name="connsiteY3" fmla="*/ 2948036 h 5680074"/>
                <a:gd name="connsiteX4" fmla="*/ 105700 w 4551106"/>
                <a:gd name="connsiteY4" fmla="*/ 3021778 h 5680074"/>
                <a:gd name="connsiteX5" fmla="*/ 267932 w 4551106"/>
                <a:gd name="connsiteY5" fmla="*/ 3390487 h 5680074"/>
                <a:gd name="connsiteX6" fmla="*/ 341674 w 4551106"/>
                <a:gd name="connsiteY6" fmla="*/ 3552720 h 5680074"/>
                <a:gd name="connsiteX7" fmla="*/ 533403 w 4551106"/>
                <a:gd name="connsiteY7" fmla="*/ 3906681 h 5680074"/>
                <a:gd name="connsiteX8" fmla="*/ 666138 w 4551106"/>
                <a:gd name="connsiteY8" fmla="*/ 4113158 h 5680074"/>
                <a:gd name="connsiteX9" fmla="*/ 813622 w 4551106"/>
                <a:gd name="connsiteY9" fmla="*/ 4363881 h 5680074"/>
                <a:gd name="connsiteX10" fmla="*/ 1020100 w 4551106"/>
                <a:gd name="connsiteY10" fmla="*/ 4614603 h 5680074"/>
                <a:gd name="connsiteX11" fmla="*/ 1143001 w 4551106"/>
                <a:gd name="connsiteY11" fmla="*/ 4825999 h 5680074"/>
                <a:gd name="connsiteX12" fmla="*/ 1295401 w 4551106"/>
                <a:gd name="connsiteY12" fmla="*/ 5054599 h 5680074"/>
                <a:gd name="connsiteX13" fmla="*/ 1981202 w 4551106"/>
                <a:gd name="connsiteY13" fmla="*/ 5435598 h 5680074"/>
                <a:gd name="connsiteX14" fmla="*/ 2583429 w 4551106"/>
                <a:gd name="connsiteY14" fmla="*/ 5411016 h 5680074"/>
                <a:gd name="connsiteX15" fmla="*/ 4267200 w 4551106"/>
                <a:gd name="connsiteY15" fmla="*/ 5680074 h 5680074"/>
                <a:gd name="connsiteX16" fmla="*/ 4419601 w 4551106"/>
                <a:gd name="connsiteY16" fmla="*/ 5070473 h 5680074"/>
                <a:gd name="connsiteX17" fmla="*/ 3352800 w 4551106"/>
                <a:gd name="connsiteY17" fmla="*/ 4308473 h 5680074"/>
                <a:gd name="connsiteX18" fmla="*/ 3657600 w 4551106"/>
                <a:gd name="connsiteY18" fmla="*/ 3851273 h 5680074"/>
                <a:gd name="connsiteX19" fmla="*/ 3276600 w 4551106"/>
                <a:gd name="connsiteY19" fmla="*/ 3546473 h 5680074"/>
                <a:gd name="connsiteX20" fmla="*/ 2590800 w 4551106"/>
                <a:gd name="connsiteY20" fmla="*/ 4156073 h 5680074"/>
                <a:gd name="connsiteX21" fmla="*/ 2133600 w 4551106"/>
                <a:gd name="connsiteY21" fmla="*/ 3927473 h 5680074"/>
                <a:gd name="connsiteX22" fmla="*/ 1828800 w 4551106"/>
                <a:gd name="connsiteY22" fmla="*/ 3470273 h 5680074"/>
                <a:gd name="connsiteX23" fmla="*/ 1752600 w 4551106"/>
                <a:gd name="connsiteY23" fmla="*/ 3165473 h 5680074"/>
                <a:gd name="connsiteX24" fmla="*/ 1676400 w 4551106"/>
                <a:gd name="connsiteY24" fmla="*/ 2936874 h 5680074"/>
                <a:gd name="connsiteX25" fmla="*/ 1676400 w 4551106"/>
                <a:gd name="connsiteY25" fmla="*/ 2479673 h 5680074"/>
                <a:gd name="connsiteX26" fmla="*/ 2286000 w 4551106"/>
                <a:gd name="connsiteY26" fmla="*/ 2022474 h 5680074"/>
                <a:gd name="connsiteX27" fmla="*/ 2895600 w 4551106"/>
                <a:gd name="connsiteY27" fmla="*/ 1717674 h 5680074"/>
                <a:gd name="connsiteX28" fmla="*/ 2819400 w 4551106"/>
                <a:gd name="connsiteY28" fmla="*/ 1184274 h 5680074"/>
                <a:gd name="connsiteX29" fmla="*/ 3124200 w 4551106"/>
                <a:gd name="connsiteY29" fmla="*/ 650874 h 5680074"/>
                <a:gd name="connsiteX30" fmla="*/ 3276600 w 4551106"/>
                <a:gd name="connsiteY30" fmla="*/ 422274 h 5680074"/>
                <a:gd name="connsiteX31" fmla="*/ 3200400 w 4551106"/>
                <a:gd name="connsiteY31" fmla="*/ 117474 h 5680074"/>
                <a:gd name="connsiteX32" fmla="*/ 2743200 w 4551106"/>
                <a:gd name="connsiteY32" fmla="*/ 41274 h 5680074"/>
                <a:gd name="connsiteX33" fmla="*/ 1828800 w 4551106"/>
                <a:gd name="connsiteY33" fmla="*/ 41274 h 5680074"/>
                <a:gd name="connsiteX34" fmla="*/ 838200 w 4551106"/>
                <a:gd name="connsiteY34" fmla="*/ 41274 h 5680074"/>
                <a:gd name="connsiteX35" fmla="*/ 228600 w 4551106"/>
                <a:gd name="connsiteY35" fmla="*/ 41274 h 5680074"/>
                <a:gd name="connsiteX36" fmla="*/ 0 w 4551106"/>
                <a:gd name="connsiteY36" fmla="*/ 422274 h 5680074"/>
                <a:gd name="connsiteX37" fmla="*/ 152401 w 4551106"/>
                <a:gd name="connsiteY37" fmla="*/ 727074 h 5680074"/>
                <a:gd name="connsiteX38" fmla="*/ 76202 w 4551106"/>
                <a:gd name="connsiteY38" fmla="*/ 2311398 h 5680074"/>
                <a:gd name="connsiteX39" fmla="*/ 76202 w 4551106"/>
                <a:gd name="connsiteY39" fmla="*/ 2311398 h 5680074"/>
                <a:gd name="connsiteX0" fmla="*/ 152399 w 4551106"/>
                <a:gd name="connsiteY0" fmla="*/ 1717674 h 5680074"/>
                <a:gd name="connsiteX1" fmla="*/ 76202 w 4551106"/>
                <a:gd name="connsiteY1" fmla="*/ 2616198 h 5680074"/>
                <a:gd name="connsiteX2" fmla="*/ 76202 w 4551106"/>
                <a:gd name="connsiteY2" fmla="*/ 2768598 h 5680074"/>
                <a:gd name="connsiteX3" fmla="*/ 90951 w 4551106"/>
                <a:gd name="connsiteY3" fmla="*/ 2948036 h 5680074"/>
                <a:gd name="connsiteX4" fmla="*/ 105700 w 4551106"/>
                <a:gd name="connsiteY4" fmla="*/ 3021778 h 5680074"/>
                <a:gd name="connsiteX5" fmla="*/ 267932 w 4551106"/>
                <a:gd name="connsiteY5" fmla="*/ 3390487 h 5680074"/>
                <a:gd name="connsiteX6" fmla="*/ 341674 w 4551106"/>
                <a:gd name="connsiteY6" fmla="*/ 3552720 h 5680074"/>
                <a:gd name="connsiteX7" fmla="*/ 533403 w 4551106"/>
                <a:gd name="connsiteY7" fmla="*/ 3906681 h 5680074"/>
                <a:gd name="connsiteX8" fmla="*/ 666138 w 4551106"/>
                <a:gd name="connsiteY8" fmla="*/ 4113158 h 5680074"/>
                <a:gd name="connsiteX9" fmla="*/ 813622 w 4551106"/>
                <a:gd name="connsiteY9" fmla="*/ 4363881 h 5680074"/>
                <a:gd name="connsiteX10" fmla="*/ 1020100 w 4551106"/>
                <a:gd name="connsiteY10" fmla="*/ 4614603 h 5680074"/>
                <a:gd name="connsiteX11" fmla="*/ 1143001 w 4551106"/>
                <a:gd name="connsiteY11" fmla="*/ 4825999 h 5680074"/>
                <a:gd name="connsiteX12" fmla="*/ 1295401 w 4551106"/>
                <a:gd name="connsiteY12" fmla="*/ 5054599 h 5680074"/>
                <a:gd name="connsiteX13" fmla="*/ 1981202 w 4551106"/>
                <a:gd name="connsiteY13" fmla="*/ 5435598 h 5680074"/>
                <a:gd name="connsiteX14" fmla="*/ 2583429 w 4551106"/>
                <a:gd name="connsiteY14" fmla="*/ 5411016 h 5680074"/>
                <a:gd name="connsiteX15" fmla="*/ 4267200 w 4551106"/>
                <a:gd name="connsiteY15" fmla="*/ 5680074 h 5680074"/>
                <a:gd name="connsiteX16" fmla="*/ 4419601 w 4551106"/>
                <a:gd name="connsiteY16" fmla="*/ 5070473 h 5680074"/>
                <a:gd name="connsiteX17" fmla="*/ 3352800 w 4551106"/>
                <a:gd name="connsiteY17" fmla="*/ 4308473 h 5680074"/>
                <a:gd name="connsiteX18" fmla="*/ 3657600 w 4551106"/>
                <a:gd name="connsiteY18" fmla="*/ 3851273 h 5680074"/>
                <a:gd name="connsiteX19" fmla="*/ 3276600 w 4551106"/>
                <a:gd name="connsiteY19" fmla="*/ 3546473 h 5680074"/>
                <a:gd name="connsiteX20" fmla="*/ 2590800 w 4551106"/>
                <a:gd name="connsiteY20" fmla="*/ 4156073 h 5680074"/>
                <a:gd name="connsiteX21" fmla="*/ 2133600 w 4551106"/>
                <a:gd name="connsiteY21" fmla="*/ 3927473 h 5680074"/>
                <a:gd name="connsiteX22" fmla="*/ 1828800 w 4551106"/>
                <a:gd name="connsiteY22" fmla="*/ 3470273 h 5680074"/>
                <a:gd name="connsiteX23" fmla="*/ 1752600 w 4551106"/>
                <a:gd name="connsiteY23" fmla="*/ 3165473 h 5680074"/>
                <a:gd name="connsiteX24" fmla="*/ 1676400 w 4551106"/>
                <a:gd name="connsiteY24" fmla="*/ 2936874 h 5680074"/>
                <a:gd name="connsiteX25" fmla="*/ 1676400 w 4551106"/>
                <a:gd name="connsiteY25" fmla="*/ 2479673 h 5680074"/>
                <a:gd name="connsiteX26" fmla="*/ 2286000 w 4551106"/>
                <a:gd name="connsiteY26" fmla="*/ 2022474 h 5680074"/>
                <a:gd name="connsiteX27" fmla="*/ 2895600 w 4551106"/>
                <a:gd name="connsiteY27" fmla="*/ 1717674 h 5680074"/>
                <a:gd name="connsiteX28" fmla="*/ 2819400 w 4551106"/>
                <a:gd name="connsiteY28" fmla="*/ 1184274 h 5680074"/>
                <a:gd name="connsiteX29" fmla="*/ 3124200 w 4551106"/>
                <a:gd name="connsiteY29" fmla="*/ 650874 h 5680074"/>
                <a:gd name="connsiteX30" fmla="*/ 3276600 w 4551106"/>
                <a:gd name="connsiteY30" fmla="*/ 422274 h 5680074"/>
                <a:gd name="connsiteX31" fmla="*/ 3200400 w 4551106"/>
                <a:gd name="connsiteY31" fmla="*/ 117474 h 5680074"/>
                <a:gd name="connsiteX32" fmla="*/ 2743200 w 4551106"/>
                <a:gd name="connsiteY32" fmla="*/ 41274 h 5680074"/>
                <a:gd name="connsiteX33" fmla="*/ 1828800 w 4551106"/>
                <a:gd name="connsiteY33" fmla="*/ 41274 h 5680074"/>
                <a:gd name="connsiteX34" fmla="*/ 838200 w 4551106"/>
                <a:gd name="connsiteY34" fmla="*/ 41274 h 5680074"/>
                <a:gd name="connsiteX35" fmla="*/ 228600 w 4551106"/>
                <a:gd name="connsiteY35" fmla="*/ 41274 h 5680074"/>
                <a:gd name="connsiteX36" fmla="*/ 0 w 4551106"/>
                <a:gd name="connsiteY36" fmla="*/ 422274 h 5680074"/>
                <a:gd name="connsiteX37" fmla="*/ 152401 w 4551106"/>
                <a:gd name="connsiteY37" fmla="*/ 727074 h 5680074"/>
                <a:gd name="connsiteX38" fmla="*/ 76202 w 4551106"/>
                <a:gd name="connsiteY38" fmla="*/ 2311398 h 5680074"/>
                <a:gd name="connsiteX39" fmla="*/ 152399 w 4551106"/>
                <a:gd name="connsiteY39" fmla="*/ 1717674 h 5680074"/>
                <a:gd name="connsiteX0" fmla="*/ 152399 w 4551106"/>
                <a:gd name="connsiteY0" fmla="*/ 1717674 h 5680074"/>
                <a:gd name="connsiteX1" fmla="*/ 76202 w 4551106"/>
                <a:gd name="connsiteY1" fmla="*/ 2616198 h 5680074"/>
                <a:gd name="connsiteX2" fmla="*/ 76202 w 4551106"/>
                <a:gd name="connsiteY2" fmla="*/ 2768598 h 5680074"/>
                <a:gd name="connsiteX3" fmla="*/ 90951 w 4551106"/>
                <a:gd name="connsiteY3" fmla="*/ 2948036 h 5680074"/>
                <a:gd name="connsiteX4" fmla="*/ 105700 w 4551106"/>
                <a:gd name="connsiteY4" fmla="*/ 3021778 h 5680074"/>
                <a:gd name="connsiteX5" fmla="*/ 267932 w 4551106"/>
                <a:gd name="connsiteY5" fmla="*/ 3390487 h 5680074"/>
                <a:gd name="connsiteX6" fmla="*/ 341674 w 4551106"/>
                <a:gd name="connsiteY6" fmla="*/ 3552720 h 5680074"/>
                <a:gd name="connsiteX7" fmla="*/ 533403 w 4551106"/>
                <a:gd name="connsiteY7" fmla="*/ 3906681 h 5680074"/>
                <a:gd name="connsiteX8" fmla="*/ 666138 w 4551106"/>
                <a:gd name="connsiteY8" fmla="*/ 4113158 h 5680074"/>
                <a:gd name="connsiteX9" fmla="*/ 813622 w 4551106"/>
                <a:gd name="connsiteY9" fmla="*/ 4363881 h 5680074"/>
                <a:gd name="connsiteX10" fmla="*/ 1020100 w 4551106"/>
                <a:gd name="connsiteY10" fmla="*/ 4614603 h 5680074"/>
                <a:gd name="connsiteX11" fmla="*/ 1143001 w 4551106"/>
                <a:gd name="connsiteY11" fmla="*/ 4825999 h 5680074"/>
                <a:gd name="connsiteX12" fmla="*/ 1295401 w 4551106"/>
                <a:gd name="connsiteY12" fmla="*/ 5054599 h 5680074"/>
                <a:gd name="connsiteX13" fmla="*/ 1981202 w 4551106"/>
                <a:gd name="connsiteY13" fmla="*/ 5435598 h 5680074"/>
                <a:gd name="connsiteX14" fmla="*/ 2583429 w 4551106"/>
                <a:gd name="connsiteY14" fmla="*/ 5411016 h 5680074"/>
                <a:gd name="connsiteX15" fmla="*/ 4267200 w 4551106"/>
                <a:gd name="connsiteY15" fmla="*/ 5680074 h 5680074"/>
                <a:gd name="connsiteX16" fmla="*/ 4419601 w 4551106"/>
                <a:gd name="connsiteY16" fmla="*/ 5070473 h 5680074"/>
                <a:gd name="connsiteX17" fmla="*/ 3352800 w 4551106"/>
                <a:gd name="connsiteY17" fmla="*/ 4308473 h 5680074"/>
                <a:gd name="connsiteX18" fmla="*/ 3657600 w 4551106"/>
                <a:gd name="connsiteY18" fmla="*/ 3851273 h 5680074"/>
                <a:gd name="connsiteX19" fmla="*/ 3276600 w 4551106"/>
                <a:gd name="connsiteY19" fmla="*/ 3546473 h 5680074"/>
                <a:gd name="connsiteX20" fmla="*/ 2590800 w 4551106"/>
                <a:gd name="connsiteY20" fmla="*/ 4156073 h 5680074"/>
                <a:gd name="connsiteX21" fmla="*/ 2133600 w 4551106"/>
                <a:gd name="connsiteY21" fmla="*/ 3927473 h 5680074"/>
                <a:gd name="connsiteX22" fmla="*/ 1828800 w 4551106"/>
                <a:gd name="connsiteY22" fmla="*/ 3470273 h 5680074"/>
                <a:gd name="connsiteX23" fmla="*/ 1752600 w 4551106"/>
                <a:gd name="connsiteY23" fmla="*/ 3165473 h 5680074"/>
                <a:gd name="connsiteX24" fmla="*/ 1676400 w 4551106"/>
                <a:gd name="connsiteY24" fmla="*/ 2936874 h 5680074"/>
                <a:gd name="connsiteX25" fmla="*/ 1676400 w 4551106"/>
                <a:gd name="connsiteY25" fmla="*/ 2479673 h 5680074"/>
                <a:gd name="connsiteX26" fmla="*/ 2286000 w 4551106"/>
                <a:gd name="connsiteY26" fmla="*/ 2022474 h 5680074"/>
                <a:gd name="connsiteX27" fmla="*/ 2895600 w 4551106"/>
                <a:gd name="connsiteY27" fmla="*/ 1717674 h 5680074"/>
                <a:gd name="connsiteX28" fmla="*/ 2819400 w 4551106"/>
                <a:gd name="connsiteY28" fmla="*/ 1184274 h 5680074"/>
                <a:gd name="connsiteX29" fmla="*/ 3124200 w 4551106"/>
                <a:gd name="connsiteY29" fmla="*/ 650874 h 5680074"/>
                <a:gd name="connsiteX30" fmla="*/ 3276600 w 4551106"/>
                <a:gd name="connsiteY30" fmla="*/ 422274 h 5680074"/>
                <a:gd name="connsiteX31" fmla="*/ 3200400 w 4551106"/>
                <a:gd name="connsiteY31" fmla="*/ 117474 h 5680074"/>
                <a:gd name="connsiteX32" fmla="*/ 2743200 w 4551106"/>
                <a:gd name="connsiteY32" fmla="*/ 41274 h 5680074"/>
                <a:gd name="connsiteX33" fmla="*/ 1828800 w 4551106"/>
                <a:gd name="connsiteY33" fmla="*/ 41274 h 5680074"/>
                <a:gd name="connsiteX34" fmla="*/ 838200 w 4551106"/>
                <a:gd name="connsiteY34" fmla="*/ 41274 h 5680074"/>
                <a:gd name="connsiteX35" fmla="*/ 228600 w 4551106"/>
                <a:gd name="connsiteY35" fmla="*/ 41274 h 5680074"/>
                <a:gd name="connsiteX36" fmla="*/ 0 w 4551106"/>
                <a:gd name="connsiteY36" fmla="*/ 422274 h 5680074"/>
                <a:gd name="connsiteX37" fmla="*/ 152401 w 4551106"/>
                <a:gd name="connsiteY37" fmla="*/ 727074 h 5680074"/>
                <a:gd name="connsiteX38" fmla="*/ 152399 w 4551106"/>
                <a:gd name="connsiteY38" fmla="*/ 1717674 h 5680074"/>
                <a:gd name="connsiteX0" fmla="*/ 228599 w 4551106"/>
                <a:gd name="connsiteY0" fmla="*/ 1489074 h 5680074"/>
                <a:gd name="connsiteX1" fmla="*/ 76202 w 4551106"/>
                <a:gd name="connsiteY1" fmla="*/ 2616198 h 5680074"/>
                <a:gd name="connsiteX2" fmla="*/ 76202 w 4551106"/>
                <a:gd name="connsiteY2" fmla="*/ 2768598 h 5680074"/>
                <a:gd name="connsiteX3" fmla="*/ 90951 w 4551106"/>
                <a:gd name="connsiteY3" fmla="*/ 2948036 h 5680074"/>
                <a:gd name="connsiteX4" fmla="*/ 105700 w 4551106"/>
                <a:gd name="connsiteY4" fmla="*/ 3021778 h 5680074"/>
                <a:gd name="connsiteX5" fmla="*/ 267932 w 4551106"/>
                <a:gd name="connsiteY5" fmla="*/ 3390487 h 5680074"/>
                <a:gd name="connsiteX6" fmla="*/ 341674 w 4551106"/>
                <a:gd name="connsiteY6" fmla="*/ 3552720 h 5680074"/>
                <a:gd name="connsiteX7" fmla="*/ 533403 w 4551106"/>
                <a:gd name="connsiteY7" fmla="*/ 3906681 h 5680074"/>
                <a:gd name="connsiteX8" fmla="*/ 666138 w 4551106"/>
                <a:gd name="connsiteY8" fmla="*/ 4113158 h 5680074"/>
                <a:gd name="connsiteX9" fmla="*/ 813622 w 4551106"/>
                <a:gd name="connsiteY9" fmla="*/ 4363881 h 5680074"/>
                <a:gd name="connsiteX10" fmla="*/ 1020100 w 4551106"/>
                <a:gd name="connsiteY10" fmla="*/ 4614603 h 5680074"/>
                <a:gd name="connsiteX11" fmla="*/ 1143001 w 4551106"/>
                <a:gd name="connsiteY11" fmla="*/ 4825999 h 5680074"/>
                <a:gd name="connsiteX12" fmla="*/ 1295401 w 4551106"/>
                <a:gd name="connsiteY12" fmla="*/ 5054599 h 5680074"/>
                <a:gd name="connsiteX13" fmla="*/ 1981202 w 4551106"/>
                <a:gd name="connsiteY13" fmla="*/ 5435598 h 5680074"/>
                <a:gd name="connsiteX14" fmla="*/ 2583429 w 4551106"/>
                <a:gd name="connsiteY14" fmla="*/ 5411016 h 5680074"/>
                <a:gd name="connsiteX15" fmla="*/ 4267200 w 4551106"/>
                <a:gd name="connsiteY15" fmla="*/ 5680074 h 5680074"/>
                <a:gd name="connsiteX16" fmla="*/ 4419601 w 4551106"/>
                <a:gd name="connsiteY16" fmla="*/ 5070473 h 5680074"/>
                <a:gd name="connsiteX17" fmla="*/ 3352800 w 4551106"/>
                <a:gd name="connsiteY17" fmla="*/ 4308473 h 5680074"/>
                <a:gd name="connsiteX18" fmla="*/ 3657600 w 4551106"/>
                <a:gd name="connsiteY18" fmla="*/ 3851273 h 5680074"/>
                <a:gd name="connsiteX19" fmla="*/ 3276600 w 4551106"/>
                <a:gd name="connsiteY19" fmla="*/ 3546473 h 5680074"/>
                <a:gd name="connsiteX20" fmla="*/ 2590800 w 4551106"/>
                <a:gd name="connsiteY20" fmla="*/ 4156073 h 5680074"/>
                <a:gd name="connsiteX21" fmla="*/ 2133600 w 4551106"/>
                <a:gd name="connsiteY21" fmla="*/ 3927473 h 5680074"/>
                <a:gd name="connsiteX22" fmla="*/ 1828800 w 4551106"/>
                <a:gd name="connsiteY22" fmla="*/ 3470273 h 5680074"/>
                <a:gd name="connsiteX23" fmla="*/ 1752600 w 4551106"/>
                <a:gd name="connsiteY23" fmla="*/ 3165473 h 5680074"/>
                <a:gd name="connsiteX24" fmla="*/ 1676400 w 4551106"/>
                <a:gd name="connsiteY24" fmla="*/ 2936874 h 5680074"/>
                <a:gd name="connsiteX25" fmla="*/ 1676400 w 4551106"/>
                <a:gd name="connsiteY25" fmla="*/ 2479673 h 5680074"/>
                <a:gd name="connsiteX26" fmla="*/ 2286000 w 4551106"/>
                <a:gd name="connsiteY26" fmla="*/ 2022474 h 5680074"/>
                <a:gd name="connsiteX27" fmla="*/ 2895600 w 4551106"/>
                <a:gd name="connsiteY27" fmla="*/ 1717674 h 5680074"/>
                <a:gd name="connsiteX28" fmla="*/ 2819400 w 4551106"/>
                <a:gd name="connsiteY28" fmla="*/ 1184274 h 5680074"/>
                <a:gd name="connsiteX29" fmla="*/ 3124200 w 4551106"/>
                <a:gd name="connsiteY29" fmla="*/ 650874 h 5680074"/>
                <a:gd name="connsiteX30" fmla="*/ 3276600 w 4551106"/>
                <a:gd name="connsiteY30" fmla="*/ 422274 h 5680074"/>
                <a:gd name="connsiteX31" fmla="*/ 3200400 w 4551106"/>
                <a:gd name="connsiteY31" fmla="*/ 117474 h 5680074"/>
                <a:gd name="connsiteX32" fmla="*/ 2743200 w 4551106"/>
                <a:gd name="connsiteY32" fmla="*/ 41274 h 5680074"/>
                <a:gd name="connsiteX33" fmla="*/ 1828800 w 4551106"/>
                <a:gd name="connsiteY33" fmla="*/ 41274 h 5680074"/>
                <a:gd name="connsiteX34" fmla="*/ 838200 w 4551106"/>
                <a:gd name="connsiteY34" fmla="*/ 41274 h 5680074"/>
                <a:gd name="connsiteX35" fmla="*/ 228600 w 4551106"/>
                <a:gd name="connsiteY35" fmla="*/ 41274 h 5680074"/>
                <a:gd name="connsiteX36" fmla="*/ 0 w 4551106"/>
                <a:gd name="connsiteY36" fmla="*/ 422274 h 5680074"/>
                <a:gd name="connsiteX37" fmla="*/ 152401 w 4551106"/>
                <a:gd name="connsiteY37" fmla="*/ 727074 h 5680074"/>
                <a:gd name="connsiteX38" fmla="*/ 228599 w 4551106"/>
                <a:gd name="connsiteY38" fmla="*/ 1489074 h 5680074"/>
                <a:gd name="connsiteX0" fmla="*/ 228599 w 4551106"/>
                <a:gd name="connsiteY0" fmla="*/ 1489074 h 5680074"/>
                <a:gd name="connsiteX1" fmla="*/ 76199 w 4551106"/>
                <a:gd name="connsiteY1" fmla="*/ 2098674 h 5680074"/>
                <a:gd name="connsiteX2" fmla="*/ 76202 w 4551106"/>
                <a:gd name="connsiteY2" fmla="*/ 2768598 h 5680074"/>
                <a:gd name="connsiteX3" fmla="*/ 90951 w 4551106"/>
                <a:gd name="connsiteY3" fmla="*/ 2948036 h 5680074"/>
                <a:gd name="connsiteX4" fmla="*/ 105700 w 4551106"/>
                <a:gd name="connsiteY4" fmla="*/ 3021778 h 5680074"/>
                <a:gd name="connsiteX5" fmla="*/ 267932 w 4551106"/>
                <a:gd name="connsiteY5" fmla="*/ 3390487 h 5680074"/>
                <a:gd name="connsiteX6" fmla="*/ 341674 w 4551106"/>
                <a:gd name="connsiteY6" fmla="*/ 3552720 h 5680074"/>
                <a:gd name="connsiteX7" fmla="*/ 533403 w 4551106"/>
                <a:gd name="connsiteY7" fmla="*/ 3906681 h 5680074"/>
                <a:gd name="connsiteX8" fmla="*/ 666138 w 4551106"/>
                <a:gd name="connsiteY8" fmla="*/ 4113158 h 5680074"/>
                <a:gd name="connsiteX9" fmla="*/ 813622 w 4551106"/>
                <a:gd name="connsiteY9" fmla="*/ 4363881 h 5680074"/>
                <a:gd name="connsiteX10" fmla="*/ 1020100 w 4551106"/>
                <a:gd name="connsiteY10" fmla="*/ 4614603 h 5680074"/>
                <a:gd name="connsiteX11" fmla="*/ 1143001 w 4551106"/>
                <a:gd name="connsiteY11" fmla="*/ 4825999 h 5680074"/>
                <a:gd name="connsiteX12" fmla="*/ 1295401 w 4551106"/>
                <a:gd name="connsiteY12" fmla="*/ 5054599 h 5680074"/>
                <a:gd name="connsiteX13" fmla="*/ 1981202 w 4551106"/>
                <a:gd name="connsiteY13" fmla="*/ 5435598 h 5680074"/>
                <a:gd name="connsiteX14" fmla="*/ 2583429 w 4551106"/>
                <a:gd name="connsiteY14" fmla="*/ 5411016 h 5680074"/>
                <a:gd name="connsiteX15" fmla="*/ 4267200 w 4551106"/>
                <a:gd name="connsiteY15" fmla="*/ 5680074 h 5680074"/>
                <a:gd name="connsiteX16" fmla="*/ 4419601 w 4551106"/>
                <a:gd name="connsiteY16" fmla="*/ 5070473 h 5680074"/>
                <a:gd name="connsiteX17" fmla="*/ 3352800 w 4551106"/>
                <a:gd name="connsiteY17" fmla="*/ 4308473 h 5680074"/>
                <a:gd name="connsiteX18" fmla="*/ 3657600 w 4551106"/>
                <a:gd name="connsiteY18" fmla="*/ 3851273 h 5680074"/>
                <a:gd name="connsiteX19" fmla="*/ 3276600 w 4551106"/>
                <a:gd name="connsiteY19" fmla="*/ 3546473 h 5680074"/>
                <a:gd name="connsiteX20" fmla="*/ 2590800 w 4551106"/>
                <a:gd name="connsiteY20" fmla="*/ 4156073 h 5680074"/>
                <a:gd name="connsiteX21" fmla="*/ 2133600 w 4551106"/>
                <a:gd name="connsiteY21" fmla="*/ 3927473 h 5680074"/>
                <a:gd name="connsiteX22" fmla="*/ 1828800 w 4551106"/>
                <a:gd name="connsiteY22" fmla="*/ 3470273 h 5680074"/>
                <a:gd name="connsiteX23" fmla="*/ 1752600 w 4551106"/>
                <a:gd name="connsiteY23" fmla="*/ 3165473 h 5680074"/>
                <a:gd name="connsiteX24" fmla="*/ 1676400 w 4551106"/>
                <a:gd name="connsiteY24" fmla="*/ 2936874 h 5680074"/>
                <a:gd name="connsiteX25" fmla="*/ 1676400 w 4551106"/>
                <a:gd name="connsiteY25" fmla="*/ 2479673 h 5680074"/>
                <a:gd name="connsiteX26" fmla="*/ 2286000 w 4551106"/>
                <a:gd name="connsiteY26" fmla="*/ 2022474 h 5680074"/>
                <a:gd name="connsiteX27" fmla="*/ 2895600 w 4551106"/>
                <a:gd name="connsiteY27" fmla="*/ 1717674 h 5680074"/>
                <a:gd name="connsiteX28" fmla="*/ 2819400 w 4551106"/>
                <a:gd name="connsiteY28" fmla="*/ 1184274 h 5680074"/>
                <a:gd name="connsiteX29" fmla="*/ 3124200 w 4551106"/>
                <a:gd name="connsiteY29" fmla="*/ 650874 h 5680074"/>
                <a:gd name="connsiteX30" fmla="*/ 3276600 w 4551106"/>
                <a:gd name="connsiteY30" fmla="*/ 422274 h 5680074"/>
                <a:gd name="connsiteX31" fmla="*/ 3200400 w 4551106"/>
                <a:gd name="connsiteY31" fmla="*/ 117474 h 5680074"/>
                <a:gd name="connsiteX32" fmla="*/ 2743200 w 4551106"/>
                <a:gd name="connsiteY32" fmla="*/ 41274 h 5680074"/>
                <a:gd name="connsiteX33" fmla="*/ 1828800 w 4551106"/>
                <a:gd name="connsiteY33" fmla="*/ 41274 h 5680074"/>
                <a:gd name="connsiteX34" fmla="*/ 838200 w 4551106"/>
                <a:gd name="connsiteY34" fmla="*/ 41274 h 5680074"/>
                <a:gd name="connsiteX35" fmla="*/ 228600 w 4551106"/>
                <a:gd name="connsiteY35" fmla="*/ 41274 h 5680074"/>
                <a:gd name="connsiteX36" fmla="*/ 0 w 4551106"/>
                <a:gd name="connsiteY36" fmla="*/ 422274 h 5680074"/>
                <a:gd name="connsiteX37" fmla="*/ 152401 w 4551106"/>
                <a:gd name="connsiteY37" fmla="*/ 727074 h 5680074"/>
                <a:gd name="connsiteX38" fmla="*/ 228599 w 4551106"/>
                <a:gd name="connsiteY38" fmla="*/ 1489074 h 5680074"/>
                <a:gd name="connsiteX0" fmla="*/ 228599 w 4551106"/>
                <a:gd name="connsiteY0" fmla="*/ 1489074 h 5680074"/>
                <a:gd name="connsiteX1" fmla="*/ 76199 w 4551106"/>
                <a:gd name="connsiteY1" fmla="*/ 2098674 h 5680074"/>
                <a:gd name="connsiteX2" fmla="*/ 152399 w 4551106"/>
                <a:gd name="connsiteY2" fmla="*/ 2555874 h 5680074"/>
                <a:gd name="connsiteX3" fmla="*/ 90951 w 4551106"/>
                <a:gd name="connsiteY3" fmla="*/ 2948036 h 5680074"/>
                <a:gd name="connsiteX4" fmla="*/ 105700 w 4551106"/>
                <a:gd name="connsiteY4" fmla="*/ 3021778 h 5680074"/>
                <a:gd name="connsiteX5" fmla="*/ 267932 w 4551106"/>
                <a:gd name="connsiteY5" fmla="*/ 3390487 h 5680074"/>
                <a:gd name="connsiteX6" fmla="*/ 341674 w 4551106"/>
                <a:gd name="connsiteY6" fmla="*/ 3552720 h 5680074"/>
                <a:gd name="connsiteX7" fmla="*/ 533403 w 4551106"/>
                <a:gd name="connsiteY7" fmla="*/ 3906681 h 5680074"/>
                <a:gd name="connsiteX8" fmla="*/ 666138 w 4551106"/>
                <a:gd name="connsiteY8" fmla="*/ 4113158 h 5680074"/>
                <a:gd name="connsiteX9" fmla="*/ 813622 w 4551106"/>
                <a:gd name="connsiteY9" fmla="*/ 4363881 h 5680074"/>
                <a:gd name="connsiteX10" fmla="*/ 1020100 w 4551106"/>
                <a:gd name="connsiteY10" fmla="*/ 4614603 h 5680074"/>
                <a:gd name="connsiteX11" fmla="*/ 1143001 w 4551106"/>
                <a:gd name="connsiteY11" fmla="*/ 4825999 h 5680074"/>
                <a:gd name="connsiteX12" fmla="*/ 1295401 w 4551106"/>
                <a:gd name="connsiteY12" fmla="*/ 5054599 h 5680074"/>
                <a:gd name="connsiteX13" fmla="*/ 1981202 w 4551106"/>
                <a:gd name="connsiteY13" fmla="*/ 5435598 h 5680074"/>
                <a:gd name="connsiteX14" fmla="*/ 2583429 w 4551106"/>
                <a:gd name="connsiteY14" fmla="*/ 5411016 h 5680074"/>
                <a:gd name="connsiteX15" fmla="*/ 4267200 w 4551106"/>
                <a:gd name="connsiteY15" fmla="*/ 5680074 h 5680074"/>
                <a:gd name="connsiteX16" fmla="*/ 4419601 w 4551106"/>
                <a:gd name="connsiteY16" fmla="*/ 5070473 h 5680074"/>
                <a:gd name="connsiteX17" fmla="*/ 3352800 w 4551106"/>
                <a:gd name="connsiteY17" fmla="*/ 4308473 h 5680074"/>
                <a:gd name="connsiteX18" fmla="*/ 3657600 w 4551106"/>
                <a:gd name="connsiteY18" fmla="*/ 3851273 h 5680074"/>
                <a:gd name="connsiteX19" fmla="*/ 3276600 w 4551106"/>
                <a:gd name="connsiteY19" fmla="*/ 3546473 h 5680074"/>
                <a:gd name="connsiteX20" fmla="*/ 2590800 w 4551106"/>
                <a:gd name="connsiteY20" fmla="*/ 4156073 h 5680074"/>
                <a:gd name="connsiteX21" fmla="*/ 2133600 w 4551106"/>
                <a:gd name="connsiteY21" fmla="*/ 3927473 h 5680074"/>
                <a:gd name="connsiteX22" fmla="*/ 1828800 w 4551106"/>
                <a:gd name="connsiteY22" fmla="*/ 3470273 h 5680074"/>
                <a:gd name="connsiteX23" fmla="*/ 1752600 w 4551106"/>
                <a:gd name="connsiteY23" fmla="*/ 3165473 h 5680074"/>
                <a:gd name="connsiteX24" fmla="*/ 1676400 w 4551106"/>
                <a:gd name="connsiteY24" fmla="*/ 2936874 h 5680074"/>
                <a:gd name="connsiteX25" fmla="*/ 1676400 w 4551106"/>
                <a:gd name="connsiteY25" fmla="*/ 2479673 h 5680074"/>
                <a:gd name="connsiteX26" fmla="*/ 2286000 w 4551106"/>
                <a:gd name="connsiteY26" fmla="*/ 2022474 h 5680074"/>
                <a:gd name="connsiteX27" fmla="*/ 2895600 w 4551106"/>
                <a:gd name="connsiteY27" fmla="*/ 1717674 h 5680074"/>
                <a:gd name="connsiteX28" fmla="*/ 2819400 w 4551106"/>
                <a:gd name="connsiteY28" fmla="*/ 1184274 h 5680074"/>
                <a:gd name="connsiteX29" fmla="*/ 3124200 w 4551106"/>
                <a:gd name="connsiteY29" fmla="*/ 650874 h 5680074"/>
                <a:gd name="connsiteX30" fmla="*/ 3276600 w 4551106"/>
                <a:gd name="connsiteY30" fmla="*/ 422274 h 5680074"/>
                <a:gd name="connsiteX31" fmla="*/ 3200400 w 4551106"/>
                <a:gd name="connsiteY31" fmla="*/ 117474 h 5680074"/>
                <a:gd name="connsiteX32" fmla="*/ 2743200 w 4551106"/>
                <a:gd name="connsiteY32" fmla="*/ 41274 h 5680074"/>
                <a:gd name="connsiteX33" fmla="*/ 1828800 w 4551106"/>
                <a:gd name="connsiteY33" fmla="*/ 41274 h 5680074"/>
                <a:gd name="connsiteX34" fmla="*/ 838200 w 4551106"/>
                <a:gd name="connsiteY34" fmla="*/ 41274 h 5680074"/>
                <a:gd name="connsiteX35" fmla="*/ 228600 w 4551106"/>
                <a:gd name="connsiteY35" fmla="*/ 41274 h 5680074"/>
                <a:gd name="connsiteX36" fmla="*/ 0 w 4551106"/>
                <a:gd name="connsiteY36" fmla="*/ 422274 h 5680074"/>
                <a:gd name="connsiteX37" fmla="*/ 152401 w 4551106"/>
                <a:gd name="connsiteY37" fmla="*/ 727074 h 5680074"/>
                <a:gd name="connsiteX38" fmla="*/ 228599 w 4551106"/>
                <a:gd name="connsiteY38" fmla="*/ 1489074 h 5680074"/>
                <a:gd name="connsiteX0" fmla="*/ 228599 w 4551106"/>
                <a:gd name="connsiteY0" fmla="*/ 1489074 h 5680074"/>
                <a:gd name="connsiteX1" fmla="*/ 76199 w 4551106"/>
                <a:gd name="connsiteY1" fmla="*/ 2098674 h 5680074"/>
                <a:gd name="connsiteX2" fmla="*/ 152399 w 4551106"/>
                <a:gd name="connsiteY2" fmla="*/ 2555874 h 5680074"/>
                <a:gd name="connsiteX3" fmla="*/ 90951 w 4551106"/>
                <a:gd name="connsiteY3" fmla="*/ 2948036 h 5680074"/>
                <a:gd name="connsiteX4" fmla="*/ 267932 w 4551106"/>
                <a:gd name="connsiteY4" fmla="*/ 3390487 h 5680074"/>
                <a:gd name="connsiteX5" fmla="*/ 341674 w 4551106"/>
                <a:gd name="connsiteY5" fmla="*/ 3552720 h 5680074"/>
                <a:gd name="connsiteX6" fmla="*/ 533403 w 4551106"/>
                <a:gd name="connsiteY6" fmla="*/ 3906681 h 5680074"/>
                <a:gd name="connsiteX7" fmla="*/ 666138 w 4551106"/>
                <a:gd name="connsiteY7" fmla="*/ 4113158 h 5680074"/>
                <a:gd name="connsiteX8" fmla="*/ 813622 w 4551106"/>
                <a:gd name="connsiteY8" fmla="*/ 4363881 h 5680074"/>
                <a:gd name="connsiteX9" fmla="*/ 1020100 w 4551106"/>
                <a:gd name="connsiteY9" fmla="*/ 4614603 h 5680074"/>
                <a:gd name="connsiteX10" fmla="*/ 1143001 w 4551106"/>
                <a:gd name="connsiteY10" fmla="*/ 4825999 h 5680074"/>
                <a:gd name="connsiteX11" fmla="*/ 1295401 w 4551106"/>
                <a:gd name="connsiteY11" fmla="*/ 5054599 h 5680074"/>
                <a:gd name="connsiteX12" fmla="*/ 1981202 w 4551106"/>
                <a:gd name="connsiteY12" fmla="*/ 5435598 h 5680074"/>
                <a:gd name="connsiteX13" fmla="*/ 2583429 w 4551106"/>
                <a:gd name="connsiteY13" fmla="*/ 5411016 h 5680074"/>
                <a:gd name="connsiteX14" fmla="*/ 4267200 w 4551106"/>
                <a:gd name="connsiteY14" fmla="*/ 5680074 h 5680074"/>
                <a:gd name="connsiteX15" fmla="*/ 4419601 w 4551106"/>
                <a:gd name="connsiteY15" fmla="*/ 5070473 h 5680074"/>
                <a:gd name="connsiteX16" fmla="*/ 3352800 w 4551106"/>
                <a:gd name="connsiteY16" fmla="*/ 4308473 h 5680074"/>
                <a:gd name="connsiteX17" fmla="*/ 3657600 w 4551106"/>
                <a:gd name="connsiteY17" fmla="*/ 3851273 h 5680074"/>
                <a:gd name="connsiteX18" fmla="*/ 3276600 w 4551106"/>
                <a:gd name="connsiteY18" fmla="*/ 3546473 h 5680074"/>
                <a:gd name="connsiteX19" fmla="*/ 2590800 w 4551106"/>
                <a:gd name="connsiteY19" fmla="*/ 4156073 h 5680074"/>
                <a:gd name="connsiteX20" fmla="*/ 2133600 w 4551106"/>
                <a:gd name="connsiteY20" fmla="*/ 3927473 h 5680074"/>
                <a:gd name="connsiteX21" fmla="*/ 1828800 w 4551106"/>
                <a:gd name="connsiteY21" fmla="*/ 3470273 h 5680074"/>
                <a:gd name="connsiteX22" fmla="*/ 1752600 w 4551106"/>
                <a:gd name="connsiteY22" fmla="*/ 3165473 h 5680074"/>
                <a:gd name="connsiteX23" fmla="*/ 1676400 w 4551106"/>
                <a:gd name="connsiteY23" fmla="*/ 2936874 h 5680074"/>
                <a:gd name="connsiteX24" fmla="*/ 1676400 w 4551106"/>
                <a:gd name="connsiteY24" fmla="*/ 2479673 h 5680074"/>
                <a:gd name="connsiteX25" fmla="*/ 2286000 w 4551106"/>
                <a:gd name="connsiteY25" fmla="*/ 2022474 h 5680074"/>
                <a:gd name="connsiteX26" fmla="*/ 2895600 w 4551106"/>
                <a:gd name="connsiteY26" fmla="*/ 1717674 h 5680074"/>
                <a:gd name="connsiteX27" fmla="*/ 2819400 w 4551106"/>
                <a:gd name="connsiteY27" fmla="*/ 1184274 h 5680074"/>
                <a:gd name="connsiteX28" fmla="*/ 3124200 w 4551106"/>
                <a:gd name="connsiteY28" fmla="*/ 650874 h 5680074"/>
                <a:gd name="connsiteX29" fmla="*/ 3276600 w 4551106"/>
                <a:gd name="connsiteY29" fmla="*/ 422274 h 5680074"/>
                <a:gd name="connsiteX30" fmla="*/ 3200400 w 4551106"/>
                <a:gd name="connsiteY30" fmla="*/ 117474 h 5680074"/>
                <a:gd name="connsiteX31" fmla="*/ 2743200 w 4551106"/>
                <a:gd name="connsiteY31" fmla="*/ 41274 h 5680074"/>
                <a:gd name="connsiteX32" fmla="*/ 1828800 w 4551106"/>
                <a:gd name="connsiteY32" fmla="*/ 41274 h 5680074"/>
                <a:gd name="connsiteX33" fmla="*/ 838200 w 4551106"/>
                <a:gd name="connsiteY33" fmla="*/ 41274 h 5680074"/>
                <a:gd name="connsiteX34" fmla="*/ 228600 w 4551106"/>
                <a:gd name="connsiteY34" fmla="*/ 41274 h 5680074"/>
                <a:gd name="connsiteX35" fmla="*/ 0 w 4551106"/>
                <a:gd name="connsiteY35" fmla="*/ 422274 h 5680074"/>
                <a:gd name="connsiteX36" fmla="*/ 152401 w 4551106"/>
                <a:gd name="connsiteY36" fmla="*/ 727074 h 5680074"/>
                <a:gd name="connsiteX37" fmla="*/ 228599 w 4551106"/>
                <a:gd name="connsiteY37" fmla="*/ 1489074 h 5680074"/>
                <a:gd name="connsiteX0" fmla="*/ 236141 w 4558648"/>
                <a:gd name="connsiteY0" fmla="*/ 1489074 h 5680074"/>
                <a:gd name="connsiteX1" fmla="*/ 83741 w 4558648"/>
                <a:gd name="connsiteY1" fmla="*/ 2098674 h 5680074"/>
                <a:gd name="connsiteX2" fmla="*/ 7541 w 4558648"/>
                <a:gd name="connsiteY2" fmla="*/ 2479674 h 5680074"/>
                <a:gd name="connsiteX3" fmla="*/ 98493 w 4558648"/>
                <a:gd name="connsiteY3" fmla="*/ 2948036 h 5680074"/>
                <a:gd name="connsiteX4" fmla="*/ 275474 w 4558648"/>
                <a:gd name="connsiteY4" fmla="*/ 3390487 h 5680074"/>
                <a:gd name="connsiteX5" fmla="*/ 349216 w 4558648"/>
                <a:gd name="connsiteY5" fmla="*/ 3552720 h 5680074"/>
                <a:gd name="connsiteX6" fmla="*/ 540945 w 4558648"/>
                <a:gd name="connsiteY6" fmla="*/ 3906681 h 5680074"/>
                <a:gd name="connsiteX7" fmla="*/ 673680 w 4558648"/>
                <a:gd name="connsiteY7" fmla="*/ 4113158 h 5680074"/>
                <a:gd name="connsiteX8" fmla="*/ 821164 w 4558648"/>
                <a:gd name="connsiteY8" fmla="*/ 4363881 h 5680074"/>
                <a:gd name="connsiteX9" fmla="*/ 1027642 w 4558648"/>
                <a:gd name="connsiteY9" fmla="*/ 4614603 h 5680074"/>
                <a:gd name="connsiteX10" fmla="*/ 1150543 w 4558648"/>
                <a:gd name="connsiteY10" fmla="*/ 4825999 h 5680074"/>
                <a:gd name="connsiteX11" fmla="*/ 1302943 w 4558648"/>
                <a:gd name="connsiteY11" fmla="*/ 5054599 h 5680074"/>
                <a:gd name="connsiteX12" fmla="*/ 1988744 w 4558648"/>
                <a:gd name="connsiteY12" fmla="*/ 5435598 h 5680074"/>
                <a:gd name="connsiteX13" fmla="*/ 2590971 w 4558648"/>
                <a:gd name="connsiteY13" fmla="*/ 5411016 h 5680074"/>
                <a:gd name="connsiteX14" fmla="*/ 4274742 w 4558648"/>
                <a:gd name="connsiteY14" fmla="*/ 5680074 h 5680074"/>
                <a:gd name="connsiteX15" fmla="*/ 4427143 w 4558648"/>
                <a:gd name="connsiteY15" fmla="*/ 5070473 h 5680074"/>
                <a:gd name="connsiteX16" fmla="*/ 3360342 w 4558648"/>
                <a:gd name="connsiteY16" fmla="*/ 4308473 h 5680074"/>
                <a:gd name="connsiteX17" fmla="*/ 3665142 w 4558648"/>
                <a:gd name="connsiteY17" fmla="*/ 3851273 h 5680074"/>
                <a:gd name="connsiteX18" fmla="*/ 3284142 w 4558648"/>
                <a:gd name="connsiteY18" fmla="*/ 3546473 h 5680074"/>
                <a:gd name="connsiteX19" fmla="*/ 2598342 w 4558648"/>
                <a:gd name="connsiteY19" fmla="*/ 4156073 h 5680074"/>
                <a:gd name="connsiteX20" fmla="*/ 2141142 w 4558648"/>
                <a:gd name="connsiteY20" fmla="*/ 3927473 h 5680074"/>
                <a:gd name="connsiteX21" fmla="*/ 1836342 w 4558648"/>
                <a:gd name="connsiteY21" fmla="*/ 3470273 h 5680074"/>
                <a:gd name="connsiteX22" fmla="*/ 1760142 w 4558648"/>
                <a:gd name="connsiteY22" fmla="*/ 3165473 h 5680074"/>
                <a:gd name="connsiteX23" fmla="*/ 1683942 w 4558648"/>
                <a:gd name="connsiteY23" fmla="*/ 2936874 h 5680074"/>
                <a:gd name="connsiteX24" fmla="*/ 1683942 w 4558648"/>
                <a:gd name="connsiteY24" fmla="*/ 2479673 h 5680074"/>
                <a:gd name="connsiteX25" fmla="*/ 2293542 w 4558648"/>
                <a:gd name="connsiteY25" fmla="*/ 2022474 h 5680074"/>
                <a:gd name="connsiteX26" fmla="*/ 2903142 w 4558648"/>
                <a:gd name="connsiteY26" fmla="*/ 1717674 h 5680074"/>
                <a:gd name="connsiteX27" fmla="*/ 2826942 w 4558648"/>
                <a:gd name="connsiteY27" fmla="*/ 1184274 h 5680074"/>
                <a:gd name="connsiteX28" fmla="*/ 3131742 w 4558648"/>
                <a:gd name="connsiteY28" fmla="*/ 650874 h 5680074"/>
                <a:gd name="connsiteX29" fmla="*/ 3284142 w 4558648"/>
                <a:gd name="connsiteY29" fmla="*/ 422274 h 5680074"/>
                <a:gd name="connsiteX30" fmla="*/ 3207942 w 4558648"/>
                <a:gd name="connsiteY30" fmla="*/ 117474 h 5680074"/>
                <a:gd name="connsiteX31" fmla="*/ 2750742 w 4558648"/>
                <a:gd name="connsiteY31" fmla="*/ 41274 h 5680074"/>
                <a:gd name="connsiteX32" fmla="*/ 1836342 w 4558648"/>
                <a:gd name="connsiteY32" fmla="*/ 41274 h 5680074"/>
                <a:gd name="connsiteX33" fmla="*/ 845742 w 4558648"/>
                <a:gd name="connsiteY33" fmla="*/ 41274 h 5680074"/>
                <a:gd name="connsiteX34" fmla="*/ 236142 w 4558648"/>
                <a:gd name="connsiteY34" fmla="*/ 41274 h 5680074"/>
                <a:gd name="connsiteX35" fmla="*/ 7542 w 4558648"/>
                <a:gd name="connsiteY35" fmla="*/ 422274 h 5680074"/>
                <a:gd name="connsiteX36" fmla="*/ 159943 w 4558648"/>
                <a:gd name="connsiteY36" fmla="*/ 727074 h 5680074"/>
                <a:gd name="connsiteX37" fmla="*/ 236141 w 4558648"/>
                <a:gd name="connsiteY37" fmla="*/ 1489074 h 5680074"/>
                <a:gd name="connsiteX0" fmla="*/ 236141 w 4558648"/>
                <a:gd name="connsiteY0" fmla="*/ 1489074 h 5680074"/>
                <a:gd name="connsiteX1" fmla="*/ 7541 w 4558648"/>
                <a:gd name="connsiteY1" fmla="*/ 2022474 h 5680074"/>
                <a:gd name="connsiteX2" fmla="*/ 7541 w 4558648"/>
                <a:gd name="connsiteY2" fmla="*/ 2479674 h 5680074"/>
                <a:gd name="connsiteX3" fmla="*/ 98493 w 4558648"/>
                <a:gd name="connsiteY3" fmla="*/ 2948036 h 5680074"/>
                <a:gd name="connsiteX4" fmla="*/ 275474 w 4558648"/>
                <a:gd name="connsiteY4" fmla="*/ 3390487 h 5680074"/>
                <a:gd name="connsiteX5" fmla="*/ 349216 w 4558648"/>
                <a:gd name="connsiteY5" fmla="*/ 3552720 h 5680074"/>
                <a:gd name="connsiteX6" fmla="*/ 540945 w 4558648"/>
                <a:gd name="connsiteY6" fmla="*/ 3906681 h 5680074"/>
                <a:gd name="connsiteX7" fmla="*/ 673680 w 4558648"/>
                <a:gd name="connsiteY7" fmla="*/ 4113158 h 5680074"/>
                <a:gd name="connsiteX8" fmla="*/ 821164 w 4558648"/>
                <a:gd name="connsiteY8" fmla="*/ 4363881 h 5680074"/>
                <a:gd name="connsiteX9" fmla="*/ 1027642 w 4558648"/>
                <a:gd name="connsiteY9" fmla="*/ 4614603 h 5680074"/>
                <a:gd name="connsiteX10" fmla="*/ 1150543 w 4558648"/>
                <a:gd name="connsiteY10" fmla="*/ 4825999 h 5680074"/>
                <a:gd name="connsiteX11" fmla="*/ 1302943 w 4558648"/>
                <a:gd name="connsiteY11" fmla="*/ 5054599 h 5680074"/>
                <a:gd name="connsiteX12" fmla="*/ 1988744 w 4558648"/>
                <a:gd name="connsiteY12" fmla="*/ 5435598 h 5680074"/>
                <a:gd name="connsiteX13" fmla="*/ 2590971 w 4558648"/>
                <a:gd name="connsiteY13" fmla="*/ 5411016 h 5680074"/>
                <a:gd name="connsiteX14" fmla="*/ 4274742 w 4558648"/>
                <a:gd name="connsiteY14" fmla="*/ 5680074 h 5680074"/>
                <a:gd name="connsiteX15" fmla="*/ 4427143 w 4558648"/>
                <a:gd name="connsiteY15" fmla="*/ 5070473 h 5680074"/>
                <a:gd name="connsiteX16" fmla="*/ 3360342 w 4558648"/>
                <a:gd name="connsiteY16" fmla="*/ 4308473 h 5680074"/>
                <a:gd name="connsiteX17" fmla="*/ 3665142 w 4558648"/>
                <a:gd name="connsiteY17" fmla="*/ 3851273 h 5680074"/>
                <a:gd name="connsiteX18" fmla="*/ 3284142 w 4558648"/>
                <a:gd name="connsiteY18" fmla="*/ 3546473 h 5680074"/>
                <a:gd name="connsiteX19" fmla="*/ 2598342 w 4558648"/>
                <a:gd name="connsiteY19" fmla="*/ 4156073 h 5680074"/>
                <a:gd name="connsiteX20" fmla="*/ 2141142 w 4558648"/>
                <a:gd name="connsiteY20" fmla="*/ 3927473 h 5680074"/>
                <a:gd name="connsiteX21" fmla="*/ 1836342 w 4558648"/>
                <a:gd name="connsiteY21" fmla="*/ 3470273 h 5680074"/>
                <a:gd name="connsiteX22" fmla="*/ 1760142 w 4558648"/>
                <a:gd name="connsiteY22" fmla="*/ 3165473 h 5680074"/>
                <a:gd name="connsiteX23" fmla="*/ 1683942 w 4558648"/>
                <a:gd name="connsiteY23" fmla="*/ 2936874 h 5680074"/>
                <a:gd name="connsiteX24" fmla="*/ 1683942 w 4558648"/>
                <a:gd name="connsiteY24" fmla="*/ 2479673 h 5680074"/>
                <a:gd name="connsiteX25" fmla="*/ 2293542 w 4558648"/>
                <a:gd name="connsiteY25" fmla="*/ 2022474 h 5680074"/>
                <a:gd name="connsiteX26" fmla="*/ 2903142 w 4558648"/>
                <a:gd name="connsiteY26" fmla="*/ 1717674 h 5680074"/>
                <a:gd name="connsiteX27" fmla="*/ 2826942 w 4558648"/>
                <a:gd name="connsiteY27" fmla="*/ 1184274 h 5680074"/>
                <a:gd name="connsiteX28" fmla="*/ 3131742 w 4558648"/>
                <a:gd name="connsiteY28" fmla="*/ 650874 h 5680074"/>
                <a:gd name="connsiteX29" fmla="*/ 3284142 w 4558648"/>
                <a:gd name="connsiteY29" fmla="*/ 422274 h 5680074"/>
                <a:gd name="connsiteX30" fmla="*/ 3207942 w 4558648"/>
                <a:gd name="connsiteY30" fmla="*/ 117474 h 5680074"/>
                <a:gd name="connsiteX31" fmla="*/ 2750742 w 4558648"/>
                <a:gd name="connsiteY31" fmla="*/ 41274 h 5680074"/>
                <a:gd name="connsiteX32" fmla="*/ 1836342 w 4558648"/>
                <a:gd name="connsiteY32" fmla="*/ 41274 h 5680074"/>
                <a:gd name="connsiteX33" fmla="*/ 845742 w 4558648"/>
                <a:gd name="connsiteY33" fmla="*/ 41274 h 5680074"/>
                <a:gd name="connsiteX34" fmla="*/ 236142 w 4558648"/>
                <a:gd name="connsiteY34" fmla="*/ 41274 h 5680074"/>
                <a:gd name="connsiteX35" fmla="*/ 7542 w 4558648"/>
                <a:gd name="connsiteY35" fmla="*/ 422274 h 5680074"/>
                <a:gd name="connsiteX36" fmla="*/ 159943 w 4558648"/>
                <a:gd name="connsiteY36" fmla="*/ 727074 h 5680074"/>
                <a:gd name="connsiteX37" fmla="*/ 236141 w 4558648"/>
                <a:gd name="connsiteY37" fmla="*/ 1489074 h 5680074"/>
                <a:gd name="connsiteX0" fmla="*/ 83741 w 4558648"/>
                <a:gd name="connsiteY0" fmla="*/ 1336674 h 5680074"/>
                <a:gd name="connsiteX1" fmla="*/ 7541 w 4558648"/>
                <a:gd name="connsiteY1" fmla="*/ 2022474 h 5680074"/>
                <a:gd name="connsiteX2" fmla="*/ 7541 w 4558648"/>
                <a:gd name="connsiteY2" fmla="*/ 2479674 h 5680074"/>
                <a:gd name="connsiteX3" fmla="*/ 98493 w 4558648"/>
                <a:gd name="connsiteY3" fmla="*/ 2948036 h 5680074"/>
                <a:gd name="connsiteX4" fmla="*/ 275474 w 4558648"/>
                <a:gd name="connsiteY4" fmla="*/ 3390487 h 5680074"/>
                <a:gd name="connsiteX5" fmla="*/ 349216 w 4558648"/>
                <a:gd name="connsiteY5" fmla="*/ 3552720 h 5680074"/>
                <a:gd name="connsiteX6" fmla="*/ 540945 w 4558648"/>
                <a:gd name="connsiteY6" fmla="*/ 3906681 h 5680074"/>
                <a:gd name="connsiteX7" fmla="*/ 673680 w 4558648"/>
                <a:gd name="connsiteY7" fmla="*/ 4113158 h 5680074"/>
                <a:gd name="connsiteX8" fmla="*/ 821164 w 4558648"/>
                <a:gd name="connsiteY8" fmla="*/ 4363881 h 5680074"/>
                <a:gd name="connsiteX9" fmla="*/ 1027642 w 4558648"/>
                <a:gd name="connsiteY9" fmla="*/ 4614603 h 5680074"/>
                <a:gd name="connsiteX10" fmla="*/ 1150543 w 4558648"/>
                <a:gd name="connsiteY10" fmla="*/ 4825999 h 5680074"/>
                <a:gd name="connsiteX11" fmla="*/ 1302943 w 4558648"/>
                <a:gd name="connsiteY11" fmla="*/ 5054599 h 5680074"/>
                <a:gd name="connsiteX12" fmla="*/ 1988744 w 4558648"/>
                <a:gd name="connsiteY12" fmla="*/ 5435598 h 5680074"/>
                <a:gd name="connsiteX13" fmla="*/ 2590971 w 4558648"/>
                <a:gd name="connsiteY13" fmla="*/ 5411016 h 5680074"/>
                <a:gd name="connsiteX14" fmla="*/ 4274742 w 4558648"/>
                <a:gd name="connsiteY14" fmla="*/ 5680074 h 5680074"/>
                <a:gd name="connsiteX15" fmla="*/ 4427143 w 4558648"/>
                <a:gd name="connsiteY15" fmla="*/ 5070473 h 5680074"/>
                <a:gd name="connsiteX16" fmla="*/ 3360342 w 4558648"/>
                <a:gd name="connsiteY16" fmla="*/ 4308473 h 5680074"/>
                <a:gd name="connsiteX17" fmla="*/ 3665142 w 4558648"/>
                <a:gd name="connsiteY17" fmla="*/ 3851273 h 5680074"/>
                <a:gd name="connsiteX18" fmla="*/ 3284142 w 4558648"/>
                <a:gd name="connsiteY18" fmla="*/ 3546473 h 5680074"/>
                <a:gd name="connsiteX19" fmla="*/ 2598342 w 4558648"/>
                <a:gd name="connsiteY19" fmla="*/ 4156073 h 5680074"/>
                <a:gd name="connsiteX20" fmla="*/ 2141142 w 4558648"/>
                <a:gd name="connsiteY20" fmla="*/ 3927473 h 5680074"/>
                <a:gd name="connsiteX21" fmla="*/ 1836342 w 4558648"/>
                <a:gd name="connsiteY21" fmla="*/ 3470273 h 5680074"/>
                <a:gd name="connsiteX22" fmla="*/ 1760142 w 4558648"/>
                <a:gd name="connsiteY22" fmla="*/ 3165473 h 5680074"/>
                <a:gd name="connsiteX23" fmla="*/ 1683942 w 4558648"/>
                <a:gd name="connsiteY23" fmla="*/ 2936874 h 5680074"/>
                <a:gd name="connsiteX24" fmla="*/ 1683942 w 4558648"/>
                <a:gd name="connsiteY24" fmla="*/ 2479673 h 5680074"/>
                <a:gd name="connsiteX25" fmla="*/ 2293542 w 4558648"/>
                <a:gd name="connsiteY25" fmla="*/ 2022474 h 5680074"/>
                <a:gd name="connsiteX26" fmla="*/ 2903142 w 4558648"/>
                <a:gd name="connsiteY26" fmla="*/ 1717674 h 5680074"/>
                <a:gd name="connsiteX27" fmla="*/ 2826942 w 4558648"/>
                <a:gd name="connsiteY27" fmla="*/ 1184274 h 5680074"/>
                <a:gd name="connsiteX28" fmla="*/ 3131742 w 4558648"/>
                <a:gd name="connsiteY28" fmla="*/ 650874 h 5680074"/>
                <a:gd name="connsiteX29" fmla="*/ 3284142 w 4558648"/>
                <a:gd name="connsiteY29" fmla="*/ 422274 h 5680074"/>
                <a:gd name="connsiteX30" fmla="*/ 3207942 w 4558648"/>
                <a:gd name="connsiteY30" fmla="*/ 117474 h 5680074"/>
                <a:gd name="connsiteX31" fmla="*/ 2750742 w 4558648"/>
                <a:gd name="connsiteY31" fmla="*/ 41274 h 5680074"/>
                <a:gd name="connsiteX32" fmla="*/ 1836342 w 4558648"/>
                <a:gd name="connsiteY32" fmla="*/ 41274 h 5680074"/>
                <a:gd name="connsiteX33" fmla="*/ 845742 w 4558648"/>
                <a:gd name="connsiteY33" fmla="*/ 41274 h 5680074"/>
                <a:gd name="connsiteX34" fmla="*/ 236142 w 4558648"/>
                <a:gd name="connsiteY34" fmla="*/ 41274 h 5680074"/>
                <a:gd name="connsiteX35" fmla="*/ 7542 w 4558648"/>
                <a:gd name="connsiteY35" fmla="*/ 422274 h 5680074"/>
                <a:gd name="connsiteX36" fmla="*/ 159943 w 4558648"/>
                <a:gd name="connsiteY36" fmla="*/ 727074 h 5680074"/>
                <a:gd name="connsiteX37" fmla="*/ 83741 w 4558648"/>
                <a:gd name="connsiteY37" fmla="*/ 1336674 h 5680074"/>
                <a:gd name="connsiteX0" fmla="*/ 88900 w 4563807"/>
                <a:gd name="connsiteY0" fmla="*/ 1336674 h 5680074"/>
                <a:gd name="connsiteX1" fmla="*/ 12700 w 4563807"/>
                <a:gd name="connsiteY1" fmla="*/ 2022474 h 5680074"/>
                <a:gd name="connsiteX2" fmla="*/ 12700 w 4563807"/>
                <a:gd name="connsiteY2" fmla="*/ 2479674 h 5680074"/>
                <a:gd name="connsiteX3" fmla="*/ 103652 w 4563807"/>
                <a:gd name="connsiteY3" fmla="*/ 2948036 h 5680074"/>
                <a:gd name="connsiteX4" fmla="*/ 280633 w 4563807"/>
                <a:gd name="connsiteY4" fmla="*/ 3390487 h 5680074"/>
                <a:gd name="connsiteX5" fmla="*/ 354375 w 4563807"/>
                <a:gd name="connsiteY5" fmla="*/ 3552720 h 5680074"/>
                <a:gd name="connsiteX6" fmla="*/ 546104 w 4563807"/>
                <a:gd name="connsiteY6" fmla="*/ 3906681 h 5680074"/>
                <a:gd name="connsiteX7" fmla="*/ 678839 w 4563807"/>
                <a:gd name="connsiteY7" fmla="*/ 4113158 h 5680074"/>
                <a:gd name="connsiteX8" fmla="*/ 826323 w 4563807"/>
                <a:gd name="connsiteY8" fmla="*/ 4363881 h 5680074"/>
                <a:gd name="connsiteX9" fmla="*/ 1032801 w 4563807"/>
                <a:gd name="connsiteY9" fmla="*/ 4614603 h 5680074"/>
                <a:gd name="connsiteX10" fmla="*/ 1155702 w 4563807"/>
                <a:gd name="connsiteY10" fmla="*/ 4825999 h 5680074"/>
                <a:gd name="connsiteX11" fmla="*/ 1308102 w 4563807"/>
                <a:gd name="connsiteY11" fmla="*/ 5054599 h 5680074"/>
                <a:gd name="connsiteX12" fmla="*/ 1993903 w 4563807"/>
                <a:gd name="connsiteY12" fmla="*/ 5435598 h 5680074"/>
                <a:gd name="connsiteX13" fmla="*/ 2596130 w 4563807"/>
                <a:gd name="connsiteY13" fmla="*/ 5411016 h 5680074"/>
                <a:gd name="connsiteX14" fmla="*/ 4279901 w 4563807"/>
                <a:gd name="connsiteY14" fmla="*/ 5680074 h 5680074"/>
                <a:gd name="connsiteX15" fmla="*/ 4432302 w 4563807"/>
                <a:gd name="connsiteY15" fmla="*/ 5070473 h 5680074"/>
                <a:gd name="connsiteX16" fmla="*/ 3365501 w 4563807"/>
                <a:gd name="connsiteY16" fmla="*/ 4308473 h 5680074"/>
                <a:gd name="connsiteX17" fmla="*/ 3670301 w 4563807"/>
                <a:gd name="connsiteY17" fmla="*/ 3851273 h 5680074"/>
                <a:gd name="connsiteX18" fmla="*/ 3289301 w 4563807"/>
                <a:gd name="connsiteY18" fmla="*/ 3546473 h 5680074"/>
                <a:gd name="connsiteX19" fmla="*/ 2603501 w 4563807"/>
                <a:gd name="connsiteY19" fmla="*/ 4156073 h 5680074"/>
                <a:gd name="connsiteX20" fmla="*/ 2146301 w 4563807"/>
                <a:gd name="connsiteY20" fmla="*/ 3927473 h 5680074"/>
                <a:gd name="connsiteX21" fmla="*/ 1841501 w 4563807"/>
                <a:gd name="connsiteY21" fmla="*/ 3470273 h 5680074"/>
                <a:gd name="connsiteX22" fmla="*/ 1765301 w 4563807"/>
                <a:gd name="connsiteY22" fmla="*/ 3165473 h 5680074"/>
                <a:gd name="connsiteX23" fmla="*/ 1689101 w 4563807"/>
                <a:gd name="connsiteY23" fmla="*/ 2936874 h 5680074"/>
                <a:gd name="connsiteX24" fmla="*/ 1689101 w 4563807"/>
                <a:gd name="connsiteY24" fmla="*/ 2479673 h 5680074"/>
                <a:gd name="connsiteX25" fmla="*/ 2298701 w 4563807"/>
                <a:gd name="connsiteY25" fmla="*/ 2022474 h 5680074"/>
                <a:gd name="connsiteX26" fmla="*/ 2908301 w 4563807"/>
                <a:gd name="connsiteY26" fmla="*/ 1717674 h 5680074"/>
                <a:gd name="connsiteX27" fmla="*/ 2832101 w 4563807"/>
                <a:gd name="connsiteY27" fmla="*/ 1184274 h 5680074"/>
                <a:gd name="connsiteX28" fmla="*/ 3136901 w 4563807"/>
                <a:gd name="connsiteY28" fmla="*/ 650874 h 5680074"/>
                <a:gd name="connsiteX29" fmla="*/ 3289301 w 4563807"/>
                <a:gd name="connsiteY29" fmla="*/ 422274 h 5680074"/>
                <a:gd name="connsiteX30" fmla="*/ 3213101 w 4563807"/>
                <a:gd name="connsiteY30" fmla="*/ 117474 h 5680074"/>
                <a:gd name="connsiteX31" fmla="*/ 2755901 w 4563807"/>
                <a:gd name="connsiteY31" fmla="*/ 41274 h 5680074"/>
                <a:gd name="connsiteX32" fmla="*/ 1841501 w 4563807"/>
                <a:gd name="connsiteY32" fmla="*/ 41274 h 5680074"/>
                <a:gd name="connsiteX33" fmla="*/ 850901 w 4563807"/>
                <a:gd name="connsiteY33" fmla="*/ 41274 h 5680074"/>
                <a:gd name="connsiteX34" fmla="*/ 241301 w 4563807"/>
                <a:gd name="connsiteY34" fmla="*/ 41274 h 5680074"/>
                <a:gd name="connsiteX35" fmla="*/ 12701 w 4563807"/>
                <a:gd name="connsiteY35" fmla="*/ 422274 h 5680074"/>
                <a:gd name="connsiteX36" fmla="*/ 12700 w 4563807"/>
                <a:gd name="connsiteY36" fmla="*/ 650874 h 5680074"/>
                <a:gd name="connsiteX37" fmla="*/ 88900 w 4563807"/>
                <a:gd name="connsiteY37" fmla="*/ 1336674 h 5680074"/>
                <a:gd name="connsiteX0" fmla="*/ 83741 w 4558648"/>
                <a:gd name="connsiteY0" fmla="*/ 1336674 h 5680074"/>
                <a:gd name="connsiteX1" fmla="*/ 7541 w 4558648"/>
                <a:gd name="connsiteY1" fmla="*/ 2022474 h 5680074"/>
                <a:gd name="connsiteX2" fmla="*/ 7541 w 4558648"/>
                <a:gd name="connsiteY2" fmla="*/ 2479674 h 5680074"/>
                <a:gd name="connsiteX3" fmla="*/ 98493 w 4558648"/>
                <a:gd name="connsiteY3" fmla="*/ 2948036 h 5680074"/>
                <a:gd name="connsiteX4" fmla="*/ 275474 w 4558648"/>
                <a:gd name="connsiteY4" fmla="*/ 3390487 h 5680074"/>
                <a:gd name="connsiteX5" fmla="*/ 349216 w 4558648"/>
                <a:gd name="connsiteY5" fmla="*/ 3552720 h 5680074"/>
                <a:gd name="connsiteX6" fmla="*/ 540945 w 4558648"/>
                <a:gd name="connsiteY6" fmla="*/ 3906681 h 5680074"/>
                <a:gd name="connsiteX7" fmla="*/ 673680 w 4558648"/>
                <a:gd name="connsiteY7" fmla="*/ 4113158 h 5680074"/>
                <a:gd name="connsiteX8" fmla="*/ 821164 w 4558648"/>
                <a:gd name="connsiteY8" fmla="*/ 4363881 h 5680074"/>
                <a:gd name="connsiteX9" fmla="*/ 1027642 w 4558648"/>
                <a:gd name="connsiteY9" fmla="*/ 4614603 h 5680074"/>
                <a:gd name="connsiteX10" fmla="*/ 1150543 w 4558648"/>
                <a:gd name="connsiteY10" fmla="*/ 4825999 h 5680074"/>
                <a:gd name="connsiteX11" fmla="*/ 1302943 w 4558648"/>
                <a:gd name="connsiteY11" fmla="*/ 5054599 h 5680074"/>
                <a:gd name="connsiteX12" fmla="*/ 1988744 w 4558648"/>
                <a:gd name="connsiteY12" fmla="*/ 5435598 h 5680074"/>
                <a:gd name="connsiteX13" fmla="*/ 2590971 w 4558648"/>
                <a:gd name="connsiteY13" fmla="*/ 5411016 h 5680074"/>
                <a:gd name="connsiteX14" fmla="*/ 4274742 w 4558648"/>
                <a:gd name="connsiteY14" fmla="*/ 5680074 h 5680074"/>
                <a:gd name="connsiteX15" fmla="*/ 4427143 w 4558648"/>
                <a:gd name="connsiteY15" fmla="*/ 5070473 h 5680074"/>
                <a:gd name="connsiteX16" fmla="*/ 3360342 w 4558648"/>
                <a:gd name="connsiteY16" fmla="*/ 4308473 h 5680074"/>
                <a:gd name="connsiteX17" fmla="*/ 3665142 w 4558648"/>
                <a:gd name="connsiteY17" fmla="*/ 3851273 h 5680074"/>
                <a:gd name="connsiteX18" fmla="*/ 3284142 w 4558648"/>
                <a:gd name="connsiteY18" fmla="*/ 3546473 h 5680074"/>
                <a:gd name="connsiteX19" fmla="*/ 2598342 w 4558648"/>
                <a:gd name="connsiteY19" fmla="*/ 4156073 h 5680074"/>
                <a:gd name="connsiteX20" fmla="*/ 2141142 w 4558648"/>
                <a:gd name="connsiteY20" fmla="*/ 3927473 h 5680074"/>
                <a:gd name="connsiteX21" fmla="*/ 1836342 w 4558648"/>
                <a:gd name="connsiteY21" fmla="*/ 3470273 h 5680074"/>
                <a:gd name="connsiteX22" fmla="*/ 1760142 w 4558648"/>
                <a:gd name="connsiteY22" fmla="*/ 3165473 h 5680074"/>
                <a:gd name="connsiteX23" fmla="*/ 1683942 w 4558648"/>
                <a:gd name="connsiteY23" fmla="*/ 2936874 h 5680074"/>
                <a:gd name="connsiteX24" fmla="*/ 1683942 w 4558648"/>
                <a:gd name="connsiteY24" fmla="*/ 2479673 h 5680074"/>
                <a:gd name="connsiteX25" fmla="*/ 2293542 w 4558648"/>
                <a:gd name="connsiteY25" fmla="*/ 2022474 h 5680074"/>
                <a:gd name="connsiteX26" fmla="*/ 2903142 w 4558648"/>
                <a:gd name="connsiteY26" fmla="*/ 1717674 h 5680074"/>
                <a:gd name="connsiteX27" fmla="*/ 2826942 w 4558648"/>
                <a:gd name="connsiteY27" fmla="*/ 1184274 h 5680074"/>
                <a:gd name="connsiteX28" fmla="*/ 3131742 w 4558648"/>
                <a:gd name="connsiteY28" fmla="*/ 650874 h 5680074"/>
                <a:gd name="connsiteX29" fmla="*/ 3284142 w 4558648"/>
                <a:gd name="connsiteY29" fmla="*/ 422274 h 5680074"/>
                <a:gd name="connsiteX30" fmla="*/ 3207942 w 4558648"/>
                <a:gd name="connsiteY30" fmla="*/ 117474 h 5680074"/>
                <a:gd name="connsiteX31" fmla="*/ 2750742 w 4558648"/>
                <a:gd name="connsiteY31" fmla="*/ 41274 h 5680074"/>
                <a:gd name="connsiteX32" fmla="*/ 1836342 w 4558648"/>
                <a:gd name="connsiteY32" fmla="*/ 41274 h 5680074"/>
                <a:gd name="connsiteX33" fmla="*/ 845742 w 4558648"/>
                <a:gd name="connsiteY33" fmla="*/ 41274 h 5680074"/>
                <a:gd name="connsiteX34" fmla="*/ 236142 w 4558648"/>
                <a:gd name="connsiteY34" fmla="*/ 41274 h 5680074"/>
                <a:gd name="connsiteX35" fmla="*/ 7541 w 4558648"/>
                <a:gd name="connsiteY35" fmla="*/ 650874 h 5680074"/>
                <a:gd name="connsiteX36" fmla="*/ 83741 w 4558648"/>
                <a:gd name="connsiteY36" fmla="*/ 1336674 h 5680074"/>
                <a:gd name="connsiteX0" fmla="*/ 146050 w 4620957"/>
                <a:gd name="connsiteY0" fmla="*/ 1336674 h 5680074"/>
                <a:gd name="connsiteX1" fmla="*/ 69850 w 4620957"/>
                <a:gd name="connsiteY1" fmla="*/ 2022474 h 5680074"/>
                <a:gd name="connsiteX2" fmla="*/ 69850 w 4620957"/>
                <a:gd name="connsiteY2" fmla="*/ 2479674 h 5680074"/>
                <a:gd name="connsiteX3" fmla="*/ 160802 w 4620957"/>
                <a:gd name="connsiteY3" fmla="*/ 2948036 h 5680074"/>
                <a:gd name="connsiteX4" fmla="*/ 337783 w 4620957"/>
                <a:gd name="connsiteY4" fmla="*/ 3390487 h 5680074"/>
                <a:gd name="connsiteX5" fmla="*/ 411525 w 4620957"/>
                <a:gd name="connsiteY5" fmla="*/ 3552720 h 5680074"/>
                <a:gd name="connsiteX6" fmla="*/ 603254 w 4620957"/>
                <a:gd name="connsiteY6" fmla="*/ 3906681 h 5680074"/>
                <a:gd name="connsiteX7" fmla="*/ 735989 w 4620957"/>
                <a:gd name="connsiteY7" fmla="*/ 4113158 h 5680074"/>
                <a:gd name="connsiteX8" fmla="*/ 883473 w 4620957"/>
                <a:gd name="connsiteY8" fmla="*/ 4363881 h 5680074"/>
                <a:gd name="connsiteX9" fmla="*/ 1089951 w 4620957"/>
                <a:gd name="connsiteY9" fmla="*/ 4614603 h 5680074"/>
                <a:gd name="connsiteX10" fmla="*/ 1212852 w 4620957"/>
                <a:gd name="connsiteY10" fmla="*/ 4825999 h 5680074"/>
                <a:gd name="connsiteX11" fmla="*/ 1365252 w 4620957"/>
                <a:gd name="connsiteY11" fmla="*/ 5054599 h 5680074"/>
                <a:gd name="connsiteX12" fmla="*/ 2051053 w 4620957"/>
                <a:gd name="connsiteY12" fmla="*/ 5435598 h 5680074"/>
                <a:gd name="connsiteX13" fmla="*/ 2653280 w 4620957"/>
                <a:gd name="connsiteY13" fmla="*/ 5411016 h 5680074"/>
                <a:gd name="connsiteX14" fmla="*/ 4337051 w 4620957"/>
                <a:gd name="connsiteY14" fmla="*/ 5680074 h 5680074"/>
                <a:gd name="connsiteX15" fmla="*/ 4489452 w 4620957"/>
                <a:gd name="connsiteY15" fmla="*/ 5070473 h 5680074"/>
                <a:gd name="connsiteX16" fmla="*/ 3422651 w 4620957"/>
                <a:gd name="connsiteY16" fmla="*/ 4308473 h 5680074"/>
                <a:gd name="connsiteX17" fmla="*/ 3727451 w 4620957"/>
                <a:gd name="connsiteY17" fmla="*/ 3851273 h 5680074"/>
                <a:gd name="connsiteX18" fmla="*/ 3346451 w 4620957"/>
                <a:gd name="connsiteY18" fmla="*/ 3546473 h 5680074"/>
                <a:gd name="connsiteX19" fmla="*/ 2660651 w 4620957"/>
                <a:gd name="connsiteY19" fmla="*/ 4156073 h 5680074"/>
                <a:gd name="connsiteX20" fmla="*/ 2203451 w 4620957"/>
                <a:gd name="connsiteY20" fmla="*/ 3927473 h 5680074"/>
                <a:gd name="connsiteX21" fmla="*/ 1898651 w 4620957"/>
                <a:gd name="connsiteY21" fmla="*/ 3470273 h 5680074"/>
                <a:gd name="connsiteX22" fmla="*/ 1822451 w 4620957"/>
                <a:gd name="connsiteY22" fmla="*/ 3165473 h 5680074"/>
                <a:gd name="connsiteX23" fmla="*/ 1746251 w 4620957"/>
                <a:gd name="connsiteY23" fmla="*/ 2936874 h 5680074"/>
                <a:gd name="connsiteX24" fmla="*/ 1746251 w 4620957"/>
                <a:gd name="connsiteY24" fmla="*/ 2479673 h 5680074"/>
                <a:gd name="connsiteX25" fmla="*/ 2355851 w 4620957"/>
                <a:gd name="connsiteY25" fmla="*/ 2022474 h 5680074"/>
                <a:gd name="connsiteX26" fmla="*/ 2965451 w 4620957"/>
                <a:gd name="connsiteY26" fmla="*/ 1717674 h 5680074"/>
                <a:gd name="connsiteX27" fmla="*/ 2889251 w 4620957"/>
                <a:gd name="connsiteY27" fmla="*/ 1184274 h 5680074"/>
                <a:gd name="connsiteX28" fmla="*/ 3194051 w 4620957"/>
                <a:gd name="connsiteY28" fmla="*/ 650874 h 5680074"/>
                <a:gd name="connsiteX29" fmla="*/ 3346451 w 4620957"/>
                <a:gd name="connsiteY29" fmla="*/ 422274 h 5680074"/>
                <a:gd name="connsiteX30" fmla="*/ 3270251 w 4620957"/>
                <a:gd name="connsiteY30" fmla="*/ 117474 h 5680074"/>
                <a:gd name="connsiteX31" fmla="*/ 2813051 w 4620957"/>
                <a:gd name="connsiteY31" fmla="*/ 41274 h 5680074"/>
                <a:gd name="connsiteX32" fmla="*/ 1898651 w 4620957"/>
                <a:gd name="connsiteY32" fmla="*/ 41274 h 5680074"/>
                <a:gd name="connsiteX33" fmla="*/ 908051 w 4620957"/>
                <a:gd name="connsiteY33" fmla="*/ 41274 h 5680074"/>
                <a:gd name="connsiteX34" fmla="*/ 298451 w 4620957"/>
                <a:gd name="connsiteY34" fmla="*/ 41274 h 5680074"/>
                <a:gd name="connsiteX35" fmla="*/ 69850 w 4620957"/>
                <a:gd name="connsiteY35" fmla="*/ 650874 h 5680074"/>
                <a:gd name="connsiteX36" fmla="*/ 146050 w 4620957"/>
                <a:gd name="connsiteY36" fmla="*/ 1336674 h 5680074"/>
                <a:gd name="connsiteX0" fmla="*/ 174625 w 4649532"/>
                <a:gd name="connsiteY0" fmla="*/ 1336674 h 5680074"/>
                <a:gd name="connsiteX1" fmla="*/ 98425 w 4649532"/>
                <a:gd name="connsiteY1" fmla="*/ 2022474 h 5680074"/>
                <a:gd name="connsiteX2" fmla="*/ 98425 w 4649532"/>
                <a:gd name="connsiteY2" fmla="*/ 2479674 h 5680074"/>
                <a:gd name="connsiteX3" fmla="*/ 189377 w 4649532"/>
                <a:gd name="connsiteY3" fmla="*/ 2948036 h 5680074"/>
                <a:gd name="connsiteX4" fmla="*/ 366358 w 4649532"/>
                <a:gd name="connsiteY4" fmla="*/ 3390487 h 5680074"/>
                <a:gd name="connsiteX5" fmla="*/ 440100 w 4649532"/>
                <a:gd name="connsiteY5" fmla="*/ 3552720 h 5680074"/>
                <a:gd name="connsiteX6" fmla="*/ 631829 w 4649532"/>
                <a:gd name="connsiteY6" fmla="*/ 3906681 h 5680074"/>
                <a:gd name="connsiteX7" fmla="*/ 764564 w 4649532"/>
                <a:gd name="connsiteY7" fmla="*/ 4113158 h 5680074"/>
                <a:gd name="connsiteX8" fmla="*/ 912048 w 4649532"/>
                <a:gd name="connsiteY8" fmla="*/ 4363881 h 5680074"/>
                <a:gd name="connsiteX9" fmla="*/ 1118526 w 4649532"/>
                <a:gd name="connsiteY9" fmla="*/ 4614603 h 5680074"/>
                <a:gd name="connsiteX10" fmla="*/ 1241427 w 4649532"/>
                <a:gd name="connsiteY10" fmla="*/ 4825999 h 5680074"/>
                <a:gd name="connsiteX11" fmla="*/ 1393827 w 4649532"/>
                <a:gd name="connsiteY11" fmla="*/ 5054599 h 5680074"/>
                <a:gd name="connsiteX12" fmla="*/ 2079628 w 4649532"/>
                <a:gd name="connsiteY12" fmla="*/ 5435598 h 5680074"/>
                <a:gd name="connsiteX13" fmla="*/ 2681855 w 4649532"/>
                <a:gd name="connsiteY13" fmla="*/ 5411016 h 5680074"/>
                <a:gd name="connsiteX14" fmla="*/ 4365626 w 4649532"/>
                <a:gd name="connsiteY14" fmla="*/ 5680074 h 5680074"/>
                <a:gd name="connsiteX15" fmla="*/ 4518027 w 4649532"/>
                <a:gd name="connsiteY15" fmla="*/ 5070473 h 5680074"/>
                <a:gd name="connsiteX16" fmla="*/ 3451226 w 4649532"/>
                <a:gd name="connsiteY16" fmla="*/ 4308473 h 5680074"/>
                <a:gd name="connsiteX17" fmla="*/ 3756026 w 4649532"/>
                <a:gd name="connsiteY17" fmla="*/ 3851273 h 5680074"/>
                <a:gd name="connsiteX18" fmla="*/ 3375026 w 4649532"/>
                <a:gd name="connsiteY18" fmla="*/ 3546473 h 5680074"/>
                <a:gd name="connsiteX19" fmla="*/ 2689226 w 4649532"/>
                <a:gd name="connsiteY19" fmla="*/ 4156073 h 5680074"/>
                <a:gd name="connsiteX20" fmla="*/ 2232026 w 4649532"/>
                <a:gd name="connsiteY20" fmla="*/ 3927473 h 5680074"/>
                <a:gd name="connsiteX21" fmla="*/ 1927226 w 4649532"/>
                <a:gd name="connsiteY21" fmla="*/ 3470273 h 5680074"/>
                <a:gd name="connsiteX22" fmla="*/ 1851026 w 4649532"/>
                <a:gd name="connsiteY22" fmla="*/ 3165473 h 5680074"/>
                <a:gd name="connsiteX23" fmla="*/ 1774826 w 4649532"/>
                <a:gd name="connsiteY23" fmla="*/ 2936874 h 5680074"/>
                <a:gd name="connsiteX24" fmla="*/ 1774826 w 4649532"/>
                <a:gd name="connsiteY24" fmla="*/ 2479673 h 5680074"/>
                <a:gd name="connsiteX25" fmla="*/ 2384426 w 4649532"/>
                <a:gd name="connsiteY25" fmla="*/ 2022474 h 5680074"/>
                <a:gd name="connsiteX26" fmla="*/ 2994026 w 4649532"/>
                <a:gd name="connsiteY26" fmla="*/ 1717674 h 5680074"/>
                <a:gd name="connsiteX27" fmla="*/ 2917826 w 4649532"/>
                <a:gd name="connsiteY27" fmla="*/ 1184274 h 5680074"/>
                <a:gd name="connsiteX28" fmla="*/ 3222626 w 4649532"/>
                <a:gd name="connsiteY28" fmla="*/ 650874 h 5680074"/>
                <a:gd name="connsiteX29" fmla="*/ 3375026 w 4649532"/>
                <a:gd name="connsiteY29" fmla="*/ 422274 h 5680074"/>
                <a:gd name="connsiteX30" fmla="*/ 3298826 w 4649532"/>
                <a:gd name="connsiteY30" fmla="*/ 117474 h 5680074"/>
                <a:gd name="connsiteX31" fmla="*/ 2841626 w 4649532"/>
                <a:gd name="connsiteY31" fmla="*/ 41274 h 5680074"/>
                <a:gd name="connsiteX32" fmla="*/ 1927226 w 4649532"/>
                <a:gd name="connsiteY32" fmla="*/ 41274 h 5680074"/>
                <a:gd name="connsiteX33" fmla="*/ 936626 w 4649532"/>
                <a:gd name="connsiteY33" fmla="*/ 41274 h 5680074"/>
                <a:gd name="connsiteX34" fmla="*/ 327026 w 4649532"/>
                <a:gd name="connsiteY34" fmla="*/ 41274 h 5680074"/>
                <a:gd name="connsiteX35" fmla="*/ 98425 w 4649532"/>
                <a:gd name="connsiteY35" fmla="*/ 650874 h 5680074"/>
                <a:gd name="connsiteX36" fmla="*/ 174625 w 4649532"/>
                <a:gd name="connsiteY36" fmla="*/ 1336674 h 5680074"/>
                <a:gd name="connsiteX0" fmla="*/ 174625 w 4649532"/>
                <a:gd name="connsiteY0" fmla="*/ 1336674 h 5714213"/>
                <a:gd name="connsiteX1" fmla="*/ 98425 w 4649532"/>
                <a:gd name="connsiteY1" fmla="*/ 2022474 h 5714213"/>
                <a:gd name="connsiteX2" fmla="*/ 98425 w 4649532"/>
                <a:gd name="connsiteY2" fmla="*/ 2479674 h 5714213"/>
                <a:gd name="connsiteX3" fmla="*/ 189377 w 4649532"/>
                <a:gd name="connsiteY3" fmla="*/ 2948036 h 5714213"/>
                <a:gd name="connsiteX4" fmla="*/ 366358 w 4649532"/>
                <a:gd name="connsiteY4" fmla="*/ 3390487 h 5714213"/>
                <a:gd name="connsiteX5" fmla="*/ 440100 w 4649532"/>
                <a:gd name="connsiteY5" fmla="*/ 3552720 h 5714213"/>
                <a:gd name="connsiteX6" fmla="*/ 631829 w 4649532"/>
                <a:gd name="connsiteY6" fmla="*/ 3906681 h 5714213"/>
                <a:gd name="connsiteX7" fmla="*/ 764564 w 4649532"/>
                <a:gd name="connsiteY7" fmla="*/ 4113158 h 5714213"/>
                <a:gd name="connsiteX8" fmla="*/ 912048 w 4649532"/>
                <a:gd name="connsiteY8" fmla="*/ 4363881 h 5714213"/>
                <a:gd name="connsiteX9" fmla="*/ 1118526 w 4649532"/>
                <a:gd name="connsiteY9" fmla="*/ 4614603 h 5714213"/>
                <a:gd name="connsiteX10" fmla="*/ 1241427 w 4649532"/>
                <a:gd name="connsiteY10" fmla="*/ 4825999 h 5714213"/>
                <a:gd name="connsiteX11" fmla="*/ 1393827 w 4649532"/>
                <a:gd name="connsiteY11" fmla="*/ 5054599 h 5714213"/>
                <a:gd name="connsiteX12" fmla="*/ 2079628 w 4649532"/>
                <a:gd name="connsiteY12" fmla="*/ 5435598 h 5714213"/>
                <a:gd name="connsiteX13" fmla="*/ 2681855 w 4649532"/>
                <a:gd name="connsiteY13" fmla="*/ 5411016 h 5714213"/>
                <a:gd name="connsiteX14" fmla="*/ 4365626 w 4649532"/>
                <a:gd name="connsiteY14" fmla="*/ 5680074 h 5714213"/>
                <a:gd name="connsiteX15" fmla="*/ 4518027 w 4649532"/>
                <a:gd name="connsiteY15" fmla="*/ 5070473 h 5714213"/>
                <a:gd name="connsiteX16" fmla="*/ 3451226 w 4649532"/>
                <a:gd name="connsiteY16" fmla="*/ 4308473 h 5714213"/>
                <a:gd name="connsiteX17" fmla="*/ 3756026 w 4649532"/>
                <a:gd name="connsiteY17" fmla="*/ 3851273 h 5714213"/>
                <a:gd name="connsiteX18" fmla="*/ 3375026 w 4649532"/>
                <a:gd name="connsiteY18" fmla="*/ 3546473 h 5714213"/>
                <a:gd name="connsiteX19" fmla="*/ 2689226 w 4649532"/>
                <a:gd name="connsiteY19" fmla="*/ 4156073 h 5714213"/>
                <a:gd name="connsiteX20" fmla="*/ 2232026 w 4649532"/>
                <a:gd name="connsiteY20" fmla="*/ 3927473 h 5714213"/>
                <a:gd name="connsiteX21" fmla="*/ 1927226 w 4649532"/>
                <a:gd name="connsiteY21" fmla="*/ 3470273 h 5714213"/>
                <a:gd name="connsiteX22" fmla="*/ 1851026 w 4649532"/>
                <a:gd name="connsiteY22" fmla="*/ 3165473 h 5714213"/>
                <a:gd name="connsiteX23" fmla="*/ 1774826 w 4649532"/>
                <a:gd name="connsiteY23" fmla="*/ 2936874 h 5714213"/>
                <a:gd name="connsiteX24" fmla="*/ 1774826 w 4649532"/>
                <a:gd name="connsiteY24" fmla="*/ 2479673 h 5714213"/>
                <a:gd name="connsiteX25" fmla="*/ 2384426 w 4649532"/>
                <a:gd name="connsiteY25" fmla="*/ 2022474 h 5714213"/>
                <a:gd name="connsiteX26" fmla="*/ 2994026 w 4649532"/>
                <a:gd name="connsiteY26" fmla="*/ 1717674 h 5714213"/>
                <a:gd name="connsiteX27" fmla="*/ 2917826 w 4649532"/>
                <a:gd name="connsiteY27" fmla="*/ 1184274 h 5714213"/>
                <a:gd name="connsiteX28" fmla="*/ 3222626 w 4649532"/>
                <a:gd name="connsiteY28" fmla="*/ 650874 h 5714213"/>
                <a:gd name="connsiteX29" fmla="*/ 3375026 w 4649532"/>
                <a:gd name="connsiteY29" fmla="*/ 422274 h 5714213"/>
                <a:gd name="connsiteX30" fmla="*/ 3298826 w 4649532"/>
                <a:gd name="connsiteY30" fmla="*/ 117474 h 5714213"/>
                <a:gd name="connsiteX31" fmla="*/ 2841626 w 4649532"/>
                <a:gd name="connsiteY31" fmla="*/ 41274 h 5714213"/>
                <a:gd name="connsiteX32" fmla="*/ 1927226 w 4649532"/>
                <a:gd name="connsiteY32" fmla="*/ 41274 h 5714213"/>
                <a:gd name="connsiteX33" fmla="*/ 936626 w 4649532"/>
                <a:gd name="connsiteY33" fmla="*/ 41274 h 5714213"/>
                <a:gd name="connsiteX34" fmla="*/ 327026 w 4649532"/>
                <a:gd name="connsiteY34" fmla="*/ 41274 h 5714213"/>
                <a:gd name="connsiteX35" fmla="*/ 98425 w 4649532"/>
                <a:gd name="connsiteY35" fmla="*/ 650874 h 5714213"/>
                <a:gd name="connsiteX36" fmla="*/ 174625 w 4649532"/>
                <a:gd name="connsiteY36" fmla="*/ 1336674 h 5714213"/>
                <a:gd name="connsiteX0" fmla="*/ 174625 w 4649532"/>
                <a:gd name="connsiteY0" fmla="*/ 1336674 h 5714213"/>
                <a:gd name="connsiteX1" fmla="*/ 98425 w 4649532"/>
                <a:gd name="connsiteY1" fmla="*/ 2022474 h 5714213"/>
                <a:gd name="connsiteX2" fmla="*/ 98425 w 4649532"/>
                <a:gd name="connsiteY2" fmla="*/ 2479674 h 5714213"/>
                <a:gd name="connsiteX3" fmla="*/ 189377 w 4649532"/>
                <a:gd name="connsiteY3" fmla="*/ 2948036 h 5714213"/>
                <a:gd name="connsiteX4" fmla="*/ 366358 w 4649532"/>
                <a:gd name="connsiteY4" fmla="*/ 3390487 h 5714213"/>
                <a:gd name="connsiteX5" fmla="*/ 440100 w 4649532"/>
                <a:gd name="connsiteY5" fmla="*/ 3552720 h 5714213"/>
                <a:gd name="connsiteX6" fmla="*/ 631829 w 4649532"/>
                <a:gd name="connsiteY6" fmla="*/ 3906681 h 5714213"/>
                <a:gd name="connsiteX7" fmla="*/ 764564 w 4649532"/>
                <a:gd name="connsiteY7" fmla="*/ 4113158 h 5714213"/>
                <a:gd name="connsiteX8" fmla="*/ 912048 w 4649532"/>
                <a:gd name="connsiteY8" fmla="*/ 4363881 h 5714213"/>
                <a:gd name="connsiteX9" fmla="*/ 1118526 w 4649532"/>
                <a:gd name="connsiteY9" fmla="*/ 4614603 h 5714213"/>
                <a:gd name="connsiteX10" fmla="*/ 1241427 w 4649532"/>
                <a:gd name="connsiteY10" fmla="*/ 4825999 h 5714213"/>
                <a:gd name="connsiteX11" fmla="*/ 1393827 w 4649532"/>
                <a:gd name="connsiteY11" fmla="*/ 5054599 h 5714213"/>
                <a:gd name="connsiteX12" fmla="*/ 2079628 w 4649532"/>
                <a:gd name="connsiteY12" fmla="*/ 5435598 h 5714213"/>
                <a:gd name="connsiteX13" fmla="*/ 2681855 w 4649532"/>
                <a:gd name="connsiteY13" fmla="*/ 5411016 h 5714213"/>
                <a:gd name="connsiteX14" fmla="*/ 4365626 w 4649532"/>
                <a:gd name="connsiteY14" fmla="*/ 5680074 h 5714213"/>
                <a:gd name="connsiteX15" fmla="*/ 4518027 w 4649532"/>
                <a:gd name="connsiteY15" fmla="*/ 5070473 h 5714213"/>
                <a:gd name="connsiteX16" fmla="*/ 3451226 w 4649532"/>
                <a:gd name="connsiteY16" fmla="*/ 4308473 h 5714213"/>
                <a:gd name="connsiteX17" fmla="*/ 3756026 w 4649532"/>
                <a:gd name="connsiteY17" fmla="*/ 3851273 h 5714213"/>
                <a:gd name="connsiteX18" fmla="*/ 3375026 w 4649532"/>
                <a:gd name="connsiteY18" fmla="*/ 3546473 h 5714213"/>
                <a:gd name="connsiteX19" fmla="*/ 2689226 w 4649532"/>
                <a:gd name="connsiteY19" fmla="*/ 4156073 h 5714213"/>
                <a:gd name="connsiteX20" fmla="*/ 2232026 w 4649532"/>
                <a:gd name="connsiteY20" fmla="*/ 3927473 h 5714213"/>
                <a:gd name="connsiteX21" fmla="*/ 1927226 w 4649532"/>
                <a:gd name="connsiteY21" fmla="*/ 3470273 h 5714213"/>
                <a:gd name="connsiteX22" fmla="*/ 1851026 w 4649532"/>
                <a:gd name="connsiteY22" fmla="*/ 3165473 h 5714213"/>
                <a:gd name="connsiteX23" fmla="*/ 1774826 w 4649532"/>
                <a:gd name="connsiteY23" fmla="*/ 2936874 h 5714213"/>
                <a:gd name="connsiteX24" fmla="*/ 1774826 w 4649532"/>
                <a:gd name="connsiteY24" fmla="*/ 2479673 h 5714213"/>
                <a:gd name="connsiteX25" fmla="*/ 2384426 w 4649532"/>
                <a:gd name="connsiteY25" fmla="*/ 2022474 h 5714213"/>
                <a:gd name="connsiteX26" fmla="*/ 2994026 w 4649532"/>
                <a:gd name="connsiteY26" fmla="*/ 1717674 h 5714213"/>
                <a:gd name="connsiteX27" fmla="*/ 2917826 w 4649532"/>
                <a:gd name="connsiteY27" fmla="*/ 1184274 h 5714213"/>
                <a:gd name="connsiteX28" fmla="*/ 3222626 w 4649532"/>
                <a:gd name="connsiteY28" fmla="*/ 650874 h 5714213"/>
                <a:gd name="connsiteX29" fmla="*/ 3375026 w 4649532"/>
                <a:gd name="connsiteY29" fmla="*/ 422274 h 5714213"/>
                <a:gd name="connsiteX30" fmla="*/ 3298826 w 4649532"/>
                <a:gd name="connsiteY30" fmla="*/ 117474 h 5714213"/>
                <a:gd name="connsiteX31" fmla="*/ 2841626 w 4649532"/>
                <a:gd name="connsiteY31" fmla="*/ 41274 h 5714213"/>
                <a:gd name="connsiteX32" fmla="*/ 1927226 w 4649532"/>
                <a:gd name="connsiteY32" fmla="*/ 41274 h 5714213"/>
                <a:gd name="connsiteX33" fmla="*/ 936626 w 4649532"/>
                <a:gd name="connsiteY33" fmla="*/ 41274 h 5714213"/>
                <a:gd name="connsiteX34" fmla="*/ 327026 w 4649532"/>
                <a:gd name="connsiteY34" fmla="*/ 41274 h 5714213"/>
                <a:gd name="connsiteX35" fmla="*/ 98425 w 4649532"/>
                <a:gd name="connsiteY35" fmla="*/ 650874 h 5714213"/>
                <a:gd name="connsiteX36" fmla="*/ 174625 w 4649532"/>
                <a:gd name="connsiteY36" fmla="*/ 1336674 h 5714213"/>
                <a:gd name="connsiteX0" fmla="*/ 174625 w 4547524"/>
                <a:gd name="connsiteY0" fmla="*/ 1336674 h 5866613"/>
                <a:gd name="connsiteX1" fmla="*/ 98425 w 4547524"/>
                <a:gd name="connsiteY1" fmla="*/ 2022474 h 5866613"/>
                <a:gd name="connsiteX2" fmla="*/ 98425 w 4547524"/>
                <a:gd name="connsiteY2" fmla="*/ 2479674 h 5866613"/>
                <a:gd name="connsiteX3" fmla="*/ 189377 w 4547524"/>
                <a:gd name="connsiteY3" fmla="*/ 2948036 h 5866613"/>
                <a:gd name="connsiteX4" fmla="*/ 366358 w 4547524"/>
                <a:gd name="connsiteY4" fmla="*/ 3390487 h 5866613"/>
                <a:gd name="connsiteX5" fmla="*/ 440100 w 4547524"/>
                <a:gd name="connsiteY5" fmla="*/ 3552720 h 5866613"/>
                <a:gd name="connsiteX6" fmla="*/ 631829 w 4547524"/>
                <a:gd name="connsiteY6" fmla="*/ 3906681 h 5866613"/>
                <a:gd name="connsiteX7" fmla="*/ 764564 w 4547524"/>
                <a:gd name="connsiteY7" fmla="*/ 4113158 h 5866613"/>
                <a:gd name="connsiteX8" fmla="*/ 912048 w 4547524"/>
                <a:gd name="connsiteY8" fmla="*/ 4363881 h 5866613"/>
                <a:gd name="connsiteX9" fmla="*/ 1118526 w 4547524"/>
                <a:gd name="connsiteY9" fmla="*/ 4614603 h 5866613"/>
                <a:gd name="connsiteX10" fmla="*/ 1241427 w 4547524"/>
                <a:gd name="connsiteY10" fmla="*/ 4825999 h 5866613"/>
                <a:gd name="connsiteX11" fmla="*/ 1393827 w 4547524"/>
                <a:gd name="connsiteY11" fmla="*/ 5054599 h 5866613"/>
                <a:gd name="connsiteX12" fmla="*/ 2079628 w 4547524"/>
                <a:gd name="connsiteY12" fmla="*/ 5435598 h 5866613"/>
                <a:gd name="connsiteX13" fmla="*/ 2681855 w 4547524"/>
                <a:gd name="connsiteY13" fmla="*/ 5411016 h 5866613"/>
                <a:gd name="connsiteX14" fmla="*/ 4213226 w 4547524"/>
                <a:gd name="connsiteY14" fmla="*/ 5832474 h 5866613"/>
                <a:gd name="connsiteX15" fmla="*/ 4518027 w 4547524"/>
                <a:gd name="connsiteY15" fmla="*/ 5070473 h 5866613"/>
                <a:gd name="connsiteX16" fmla="*/ 3451226 w 4547524"/>
                <a:gd name="connsiteY16" fmla="*/ 4308473 h 5866613"/>
                <a:gd name="connsiteX17" fmla="*/ 3756026 w 4547524"/>
                <a:gd name="connsiteY17" fmla="*/ 3851273 h 5866613"/>
                <a:gd name="connsiteX18" fmla="*/ 3375026 w 4547524"/>
                <a:gd name="connsiteY18" fmla="*/ 3546473 h 5866613"/>
                <a:gd name="connsiteX19" fmla="*/ 2689226 w 4547524"/>
                <a:gd name="connsiteY19" fmla="*/ 4156073 h 5866613"/>
                <a:gd name="connsiteX20" fmla="*/ 2232026 w 4547524"/>
                <a:gd name="connsiteY20" fmla="*/ 3927473 h 5866613"/>
                <a:gd name="connsiteX21" fmla="*/ 1927226 w 4547524"/>
                <a:gd name="connsiteY21" fmla="*/ 3470273 h 5866613"/>
                <a:gd name="connsiteX22" fmla="*/ 1851026 w 4547524"/>
                <a:gd name="connsiteY22" fmla="*/ 3165473 h 5866613"/>
                <a:gd name="connsiteX23" fmla="*/ 1774826 w 4547524"/>
                <a:gd name="connsiteY23" fmla="*/ 2936874 h 5866613"/>
                <a:gd name="connsiteX24" fmla="*/ 1774826 w 4547524"/>
                <a:gd name="connsiteY24" fmla="*/ 2479673 h 5866613"/>
                <a:gd name="connsiteX25" fmla="*/ 2384426 w 4547524"/>
                <a:gd name="connsiteY25" fmla="*/ 2022474 h 5866613"/>
                <a:gd name="connsiteX26" fmla="*/ 2994026 w 4547524"/>
                <a:gd name="connsiteY26" fmla="*/ 1717674 h 5866613"/>
                <a:gd name="connsiteX27" fmla="*/ 2917826 w 4547524"/>
                <a:gd name="connsiteY27" fmla="*/ 1184274 h 5866613"/>
                <a:gd name="connsiteX28" fmla="*/ 3222626 w 4547524"/>
                <a:gd name="connsiteY28" fmla="*/ 650874 h 5866613"/>
                <a:gd name="connsiteX29" fmla="*/ 3375026 w 4547524"/>
                <a:gd name="connsiteY29" fmla="*/ 422274 h 5866613"/>
                <a:gd name="connsiteX30" fmla="*/ 3298826 w 4547524"/>
                <a:gd name="connsiteY30" fmla="*/ 117474 h 5866613"/>
                <a:gd name="connsiteX31" fmla="*/ 2841626 w 4547524"/>
                <a:gd name="connsiteY31" fmla="*/ 41274 h 5866613"/>
                <a:gd name="connsiteX32" fmla="*/ 1927226 w 4547524"/>
                <a:gd name="connsiteY32" fmla="*/ 41274 h 5866613"/>
                <a:gd name="connsiteX33" fmla="*/ 936626 w 4547524"/>
                <a:gd name="connsiteY33" fmla="*/ 41274 h 5866613"/>
                <a:gd name="connsiteX34" fmla="*/ 327026 w 4547524"/>
                <a:gd name="connsiteY34" fmla="*/ 41274 h 5866613"/>
                <a:gd name="connsiteX35" fmla="*/ 98425 w 4547524"/>
                <a:gd name="connsiteY35" fmla="*/ 650874 h 5866613"/>
                <a:gd name="connsiteX36" fmla="*/ 174625 w 4547524"/>
                <a:gd name="connsiteY36" fmla="*/ 1336674 h 5866613"/>
                <a:gd name="connsiteX0" fmla="*/ 174625 w 4547524"/>
                <a:gd name="connsiteY0" fmla="*/ 1336674 h 5866613"/>
                <a:gd name="connsiteX1" fmla="*/ 98425 w 4547524"/>
                <a:gd name="connsiteY1" fmla="*/ 2022474 h 5866613"/>
                <a:gd name="connsiteX2" fmla="*/ 98425 w 4547524"/>
                <a:gd name="connsiteY2" fmla="*/ 2479674 h 5866613"/>
                <a:gd name="connsiteX3" fmla="*/ 189377 w 4547524"/>
                <a:gd name="connsiteY3" fmla="*/ 2948036 h 5866613"/>
                <a:gd name="connsiteX4" fmla="*/ 366358 w 4547524"/>
                <a:gd name="connsiteY4" fmla="*/ 3390487 h 5866613"/>
                <a:gd name="connsiteX5" fmla="*/ 440100 w 4547524"/>
                <a:gd name="connsiteY5" fmla="*/ 3552720 h 5866613"/>
                <a:gd name="connsiteX6" fmla="*/ 631829 w 4547524"/>
                <a:gd name="connsiteY6" fmla="*/ 3906681 h 5866613"/>
                <a:gd name="connsiteX7" fmla="*/ 764564 w 4547524"/>
                <a:gd name="connsiteY7" fmla="*/ 4113158 h 5866613"/>
                <a:gd name="connsiteX8" fmla="*/ 912048 w 4547524"/>
                <a:gd name="connsiteY8" fmla="*/ 4363881 h 5866613"/>
                <a:gd name="connsiteX9" fmla="*/ 1118526 w 4547524"/>
                <a:gd name="connsiteY9" fmla="*/ 4614603 h 5866613"/>
                <a:gd name="connsiteX10" fmla="*/ 1241427 w 4547524"/>
                <a:gd name="connsiteY10" fmla="*/ 4825999 h 5866613"/>
                <a:gd name="connsiteX11" fmla="*/ 1393827 w 4547524"/>
                <a:gd name="connsiteY11" fmla="*/ 5054599 h 5866613"/>
                <a:gd name="connsiteX12" fmla="*/ 2079628 w 4547524"/>
                <a:gd name="connsiteY12" fmla="*/ 5435598 h 5866613"/>
                <a:gd name="connsiteX13" fmla="*/ 2681855 w 4547524"/>
                <a:gd name="connsiteY13" fmla="*/ 5411016 h 5866613"/>
                <a:gd name="connsiteX14" fmla="*/ 4213226 w 4547524"/>
                <a:gd name="connsiteY14" fmla="*/ 5832474 h 5866613"/>
                <a:gd name="connsiteX15" fmla="*/ 4518027 w 4547524"/>
                <a:gd name="connsiteY15" fmla="*/ 5070473 h 5866613"/>
                <a:gd name="connsiteX16" fmla="*/ 3451226 w 4547524"/>
                <a:gd name="connsiteY16" fmla="*/ 4308473 h 5866613"/>
                <a:gd name="connsiteX17" fmla="*/ 3756026 w 4547524"/>
                <a:gd name="connsiteY17" fmla="*/ 3851273 h 5866613"/>
                <a:gd name="connsiteX18" fmla="*/ 3375026 w 4547524"/>
                <a:gd name="connsiteY18" fmla="*/ 3546473 h 5866613"/>
                <a:gd name="connsiteX19" fmla="*/ 2689226 w 4547524"/>
                <a:gd name="connsiteY19" fmla="*/ 4156073 h 5866613"/>
                <a:gd name="connsiteX20" fmla="*/ 2232026 w 4547524"/>
                <a:gd name="connsiteY20" fmla="*/ 3927473 h 5866613"/>
                <a:gd name="connsiteX21" fmla="*/ 1927226 w 4547524"/>
                <a:gd name="connsiteY21" fmla="*/ 3470273 h 5866613"/>
                <a:gd name="connsiteX22" fmla="*/ 1851026 w 4547524"/>
                <a:gd name="connsiteY22" fmla="*/ 3165473 h 5866613"/>
                <a:gd name="connsiteX23" fmla="*/ 1774826 w 4547524"/>
                <a:gd name="connsiteY23" fmla="*/ 2936874 h 5866613"/>
                <a:gd name="connsiteX24" fmla="*/ 1774826 w 4547524"/>
                <a:gd name="connsiteY24" fmla="*/ 2479673 h 5866613"/>
                <a:gd name="connsiteX25" fmla="*/ 2384426 w 4547524"/>
                <a:gd name="connsiteY25" fmla="*/ 2022474 h 5866613"/>
                <a:gd name="connsiteX26" fmla="*/ 2994026 w 4547524"/>
                <a:gd name="connsiteY26" fmla="*/ 1717674 h 5866613"/>
                <a:gd name="connsiteX27" fmla="*/ 2917826 w 4547524"/>
                <a:gd name="connsiteY27" fmla="*/ 1184274 h 5866613"/>
                <a:gd name="connsiteX28" fmla="*/ 3222626 w 4547524"/>
                <a:gd name="connsiteY28" fmla="*/ 650874 h 5866613"/>
                <a:gd name="connsiteX29" fmla="*/ 3375026 w 4547524"/>
                <a:gd name="connsiteY29" fmla="*/ 422274 h 5866613"/>
                <a:gd name="connsiteX30" fmla="*/ 3298826 w 4547524"/>
                <a:gd name="connsiteY30" fmla="*/ 117474 h 5866613"/>
                <a:gd name="connsiteX31" fmla="*/ 2841626 w 4547524"/>
                <a:gd name="connsiteY31" fmla="*/ 41274 h 5866613"/>
                <a:gd name="connsiteX32" fmla="*/ 1927226 w 4547524"/>
                <a:gd name="connsiteY32" fmla="*/ 41274 h 5866613"/>
                <a:gd name="connsiteX33" fmla="*/ 936626 w 4547524"/>
                <a:gd name="connsiteY33" fmla="*/ 41274 h 5866613"/>
                <a:gd name="connsiteX34" fmla="*/ 327026 w 4547524"/>
                <a:gd name="connsiteY34" fmla="*/ 41274 h 5866613"/>
                <a:gd name="connsiteX35" fmla="*/ 98425 w 4547524"/>
                <a:gd name="connsiteY35" fmla="*/ 650874 h 5866613"/>
                <a:gd name="connsiteX36" fmla="*/ 174625 w 4547524"/>
                <a:gd name="connsiteY36" fmla="*/ 1336674 h 5866613"/>
                <a:gd name="connsiteX0" fmla="*/ 174625 w 4547524"/>
                <a:gd name="connsiteY0" fmla="*/ 1336674 h 5866613"/>
                <a:gd name="connsiteX1" fmla="*/ 98425 w 4547524"/>
                <a:gd name="connsiteY1" fmla="*/ 2022474 h 5866613"/>
                <a:gd name="connsiteX2" fmla="*/ 98425 w 4547524"/>
                <a:gd name="connsiteY2" fmla="*/ 2479674 h 5866613"/>
                <a:gd name="connsiteX3" fmla="*/ 189377 w 4547524"/>
                <a:gd name="connsiteY3" fmla="*/ 2948036 h 5866613"/>
                <a:gd name="connsiteX4" fmla="*/ 366358 w 4547524"/>
                <a:gd name="connsiteY4" fmla="*/ 3390487 h 5866613"/>
                <a:gd name="connsiteX5" fmla="*/ 440100 w 4547524"/>
                <a:gd name="connsiteY5" fmla="*/ 3552720 h 5866613"/>
                <a:gd name="connsiteX6" fmla="*/ 631829 w 4547524"/>
                <a:gd name="connsiteY6" fmla="*/ 3906681 h 5866613"/>
                <a:gd name="connsiteX7" fmla="*/ 764564 w 4547524"/>
                <a:gd name="connsiteY7" fmla="*/ 4113158 h 5866613"/>
                <a:gd name="connsiteX8" fmla="*/ 912048 w 4547524"/>
                <a:gd name="connsiteY8" fmla="*/ 4363881 h 5866613"/>
                <a:gd name="connsiteX9" fmla="*/ 1118526 w 4547524"/>
                <a:gd name="connsiteY9" fmla="*/ 4614603 h 5866613"/>
                <a:gd name="connsiteX10" fmla="*/ 1241427 w 4547524"/>
                <a:gd name="connsiteY10" fmla="*/ 4825999 h 5866613"/>
                <a:gd name="connsiteX11" fmla="*/ 1393827 w 4547524"/>
                <a:gd name="connsiteY11" fmla="*/ 5054599 h 5866613"/>
                <a:gd name="connsiteX12" fmla="*/ 2079628 w 4547524"/>
                <a:gd name="connsiteY12" fmla="*/ 5435598 h 5866613"/>
                <a:gd name="connsiteX13" fmla="*/ 2681855 w 4547524"/>
                <a:gd name="connsiteY13" fmla="*/ 5411016 h 5866613"/>
                <a:gd name="connsiteX14" fmla="*/ 4213226 w 4547524"/>
                <a:gd name="connsiteY14" fmla="*/ 5832474 h 5866613"/>
                <a:gd name="connsiteX15" fmla="*/ 4518027 w 4547524"/>
                <a:gd name="connsiteY15" fmla="*/ 5070473 h 5866613"/>
                <a:gd name="connsiteX16" fmla="*/ 3603626 w 4547524"/>
                <a:gd name="connsiteY16" fmla="*/ 4308474 h 5866613"/>
                <a:gd name="connsiteX17" fmla="*/ 3756026 w 4547524"/>
                <a:gd name="connsiteY17" fmla="*/ 3851273 h 5866613"/>
                <a:gd name="connsiteX18" fmla="*/ 3375026 w 4547524"/>
                <a:gd name="connsiteY18" fmla="*/ 3546473 h 5866613"/>
                <a:gd name="connsiteX19" fmla="*/ 2689226 w 4547524"/>
                <a:gd name="connsiteY19" fmla="*/ 4156073 h 5866613"/>
                <a:gd name="connsiteX20" fmla="*/ 2232026 w 4547524"/>
                <a:gd name="connsiteY20" fmla="*/ 3927473 h 5866613"/>
                <a:gd name="connsiteX21" fmla="*/ 1927226 w 4547524"/>
                <a:gd name="connsiteY21" fmla="*/ 3470273 h 5866613"/>
                <a:gd name="connsiteX22" fmla="*/ 1851026 w 4547524"/>
                <a:gd name="connsiteY22" fmla="*/ 3165473 h 5866613"/>
                <a:gd name="connsiteX23" fmla="*/ 1774826 w 4547524"/>
                <a:gd name="connsiteY23" fmla="*/ 2936874 h 5866613"/>
                <a:gd name="connsiteX24" fmla="*/ 1774826 w 4547524"/>
                <a:gd name="connsiteY24" fmla="*/ 2479673 h 5866613"/>
                <a:gd name="connsiteX25" fmla="*/ 2384426 w 4547524"/>
                <a:gd name="connsiteY25" fmla="*/ 2022474 h 5866613"/>
                <a:gd name="connsiteX26" fmla="*/ 2994026 w 4547524"/>
                <a:gd name="connsiteY26" fmla="*/ 1717674 h 5866613"/>
                <a:gd name="connsiteX27" fmla="*/ 2917826 w 4547524"/>
                <a:gd name="connsiteY27" fmla="*/ 1184274 h 5866613"/>
                <a:gd name="connsiteX28" fmla="*/ 3222626 w 4547524"/>
                <a:gd name="connsiteY28" fmla="*/ 650874 h 5866613"/>
                <a:gd name="connsiteX29" fmla="*/ 3375026 w 4547524"/>
                <a:gd name="connsiteY29" fmla="*/ 422274 h 5866613"/>
                <a:gd name="connsiteX30" fmla="*/ 3298826 w 4547524"/>
                <a:gd name="connsiteY30" fmla="*/ 117474 h 5866613"/>
                <a:gd name="connsiteX31" fmla="*/ 2841626 w 4547524"/>
                <a:gd name="connsiteY31" fmla="*/ 41274 h 5866613"/>
                <a:gd name="connsiteX32" fmla="*/ 1927226 w 4547524"/>
                <a:gd name="connsiteY32" fmla="*/ 41274 h 5866613"/>
                <a:gd name="connsiteX33" fmla="*/ 936626 w 4547524"/>
                <a:gd name="connsiteY33" fmla="*/ 41274 h 5866613"/>
                <a:gd name="connsiteX34" fmla="*/ 327026 w 4547524"/>
                <a:gd name="connsiteY34" fmla="*/ 41274 h 5866613"/>
                <a:gd name="connsiteX35" fmla="*/ 98425 w 4547524"/>
                <a:gd name="connsiteY35" fmla="*/ 650874 h 5866613"/>
                <a:gd name="connsiteX36" fmla="*/ 174625 w 4547524"/>
                <a:gd name="connsiteY36" fmla="*/ 1336674 h 5866613"/>
                <a:gd name="connsiteX0" fmla="*/ 174625 w 4547524"/>
                <a:gd name="connsiteY0" fmla="*/ 1336674 h 5866613"/>
                <a:gd name="connsiteX1" fmla="*/ 98425 w 4547524"/>
                <a:gd name="connsiteY1" fmla="*/ 2022474 h 5866613"/>
                <a:gd name="connsiteX2" fmla="*/ 98425 w 4547524"/>
                <a:gd name="connsiteY2" fmla="*/ 2479674 h 5866613"/>
                <a:gd name="connsiteX3" fmla="*/ 189377 w 4547524"/>
                <a:gd name="connsiteY3" fmla="*/ 2948036 h 5866613"/>
                <a:gd name="connsiteX4" fmla="*/ 366358 w 4547524"/>
                <a:gd name="connsiteY4" fmla="*/ 3390487 h 5866613"/>
                <a:gd name="connsiteX5" fmla="*/ 440100 w 4547524"/>
                <a:gd name="connsiteY5" fmla="*/ 3552720 h 5866613"/>
                <a:gd name="connsiteX6" fmla="*/ 631829 w 4547524"/>
                <a:gd name="connsiteY6" fmla="*/ 3906681 h 5866613"/>
                <a:gd name="connsiteX7" fmla="*/ 764564 w 4547524"/>
                <a:gd name="connsiteY7" fmla="*/ 4113158 h 5866613"/>
                <a:gd name="connsiteX8" fmla="*/ 912048 w 4547524"/>
                <a:gd name="connsiteY8" fmla="*/ 4363881 h 5866613"/>
                <a:gd name="connsiteX9" fmla="*/ 1118526 w 4547524"/>
                <a:gd name="connsiteY9" fmla="*/ 4614603 h 5866613"/>
                <a:gd name="connsiteX10" fmla="*/ 1241427 w 4547524"/>
                <a:gd name="connsiteY10" fmla="*/ 4825999 h 5866613"/>
                <a:gd name="connsiteX11" fmla="*/ 1393827 w 4547524"/>
                <a:gd name="connsiteY11" fmla="*/ 5054599 h 5866613"/>
                <a:gd name="connsiteX12" fmla="*/ 2079628 w 4547524"/>
                <a:gd name="connsiteY12" fmla="*/ 5435598 h 5866613"/>
                <a:gd name="connsiteX13" fmla="*/ 2681855 w 4547524"/>
                <a:gd name="connsiteY13" fmla="*/ 5411016 h 5866613"/>
                <a:gd name="connsiteX14" fmla="*/ 4213226 w 4547524"/>
                <a:gd name="connsiteY14" fmla="*/ 5832474 h 5866613"/>
                <a:gd name="connsiteX15" fmla="*/ 4518027 w 4547524"/>
                <a:gd name="connsiteY15" fmla="*/ 5070473 h 5866613"/>
                <a:gd name="connsiteX16" fmla="*/ 3603626 w 4547524"/>
                <a:gd name="connsiteY16" fmla="*/ 4308474 h 5866613"/>
                <a:gd name="connsiteX17" fmla="*/ 3756026 w 4547524"/>
                <a:gd name="connsiteY17" fmla="*/ 3851273 h 5866613"/>
                <a:gd name="connsiteX18" fmla="*/ 3375026 w 4547524"/>
                <a:gd name="connsiteY18" fmla="*/ 3546473 h 5866613"/>
                <a:gd name="connsiteX19" fmla="*/ 2689226 w 4547524"/>
                <a:gd name="connsiteY19" fmla="*/ 4156073 h 5866613"/>
                <a:gd name="connsiteX20" fmla="*/ 2232026 w 4547524"/>
                <a:gd name="connsiteY20" fmla="*/ 3927473 h 5866613"/>
                <a:gd name="connsiteX21" fmla="*/ 1851026 w 4547524"/>
                <a:gd name="connsiteY21" fmla="*/ 3165473 h 5866613"/>
                <a:gd name="connsiteX22" fmla="*/ 1774826 w 4547524"/>
                <a:gd name="connsiteY22" fmla="*/ 2936874 h 5866613"/>
                <a:gd name="connsiteX23" fmla="*/ 1774826 w 4547524"/>
                <a:gd name="connsiteY23" fmla="*/ 2479673 h 5866613"/>
                <a:gd name="connsiteX24" fmla="*/ 2384426 w 4547524"/>
                <a:gd name="connsiteY24" fmla="*/ 2022474 h 5866613"/>
                <a:gd name="connsiteX25" fmla="*/ 2994026 w 4547524"/>
                <a:gd name="connsiteY25" fmla="*/ 1717674 h 5866613"/>
                <a:gd name="connsiteX26" fmla="*/ 2917826 w 4547524"/>
                <a:gd name="connsiteY26" fmla="*/ 1184274 h 5866613"/>
                <a:gd name="connsiteX27" fmla="*/ 3222626 w 4547524"/>
                <a:gd name="connsiteY27" fmla="*/ 650874 h 5866613"/>
                <a:gd name="connsiteX28" fmla="*/ 3375026 w 4547524"/>
                <a:gd name="connsiteY28" fmla="*/ 422274 h 5866613"/>
                <a:gd name="connsiteX29" fmla="*/ 3298826 w 4547524"/>
                <a:gd name="connsiteY29" fmla="*/ 117474 h 5866613"/>
                <a:gd name="connsiteX30" fmla="*/ 2841626 w 4547524"/>
                <a:gd name="connsiteY30" fmla="*/ 41274 h 5866613"/>
                <a:gd name="connsiteX31" fmla="*/ 1927226 w 4547524"/>
                <a:gd name="connsiteY31" fmla="*/ 41274 h 5866613"/>
                <a:gd name="connsiteX32" fmla="*/ 936626 w 4547524"/>
                <a:gd name="connsiteY32" fmla="*/ 41274 h 5866613"/>
                <a:gd name="connsiteX33" fmla="*/ 327026 w 4547524"/>
                <a:gd name="connsiteY33" fmla="*/ 41274 h 5866613"/>
                <a:gd name="connsiteX34" fmla="*/ 98425 w 4547524"/>
                <a:gd name="connsiteY34" fmla="*/ 650874 h 5866613"/>
                <a:gd name="connsiteX35" fmla="*/ 174625 w 4547524"/>
                <a:gd name="connsiteY35" fmla="*/ 1336674 h 5866613"/>
                <a:gd name="connsiteX0" fmla="*/ 174625 w 4547524"/>
                <a:gd name="connsiteY0" fmla="*/ 1336674 h 5866613"/>
                <a:gd name="connsiteX1" fmla="*/ 98425 w 4547524"/>
                <a:gd name="connsiteY1" fmla="*/ 2022474 h 5866613"/>
                <a:gd name="connsiteX2" fmla="*/ 98425 w 4547524"/>
                <a:gd name="connsiteY2" fmla="*/ 2479674 h 5866613"/>
                <a:gd name="connsiteX3" fmla="*/ 189377 w 4547524"/>
                <a:gd name="connsiteY3" fmla="*/ 2948036 h 5866613"/>
                <a:gd name="connsiteX4" fmla="*/ 366358 w 4547524"/>
                <a:gd name="connsiteY4" fmla="*/ 3390487 h 5866613"/>
                <a:gd name="connsiteX5" fmla="*/ 440100 w 4547524"/>
                <a:gd name="connsiteY5" fmla="*/ 3552720 h 5866613"/>
                <a:gd name="connsiteX6" fmla="*/ 631829 w 4547524"/>
                <a:gd name="connsiteY6" fmla="*/ 3906681 h 5866613"/>
                <a:gd name="connsiteX7" fmla="*/ 764564 w 4547524"/>
                <a:gd name="connsiteY7" fmla="*/ 4113158 h 5866613"/>
                <a:gd name="connsiteX8" fmla="*/ 912048 w 4547524"/>
                <a:gd name="connsiteY8" fmla="*/ 4363881 h 5866613"/>
                <a:gd name="connsiteX9" fmla="*/ 1118526 w 4547524"/>
                <a:gd name="connsiteY9" fmla="*/ 4614603 h 5866613"/>
                <a:gd name="connsiteX10" fmla="*/ 1241427 w 4547524"/>
                <a:gd name="connsiteY10" fmla="*/ 4825999 h 5866613"/>
                <a:gd name="connsiteX11" fmla="*/ 1393827 w 4547524"/>
                <a:gd name="connsiteY11" fmla="*/ 5054599 h 5866613"/>
                <a:gd name="connsiteX12" fmla="*/ 2079628 w 4547524"/>
                <a:gd name="connsiteY12" fmla="*/ 5435598 h 5866613"/>
                <a:gd name="connsiteX13" fmla="*/ 2681855 w 4547524"/>
                <a:gd name="connsiteY13" fmla="*/ 5411016 h 5866613"/>
                <a:gd name="connsiteX14" fmla="*/ 4213226 w 4547524"/>
                <a:gd name="connsiteY14" fmla="*/ 5832474 h 5866613"/>
                <a:gd name="connsiteX15" fmla="*/ 4518027 w 4547524"/>
                <a:gd name="connsiteY15" fmla="*/ 5070473 h 5866613"/>
                <a:gd name="connsiteX16" fmla="*/ 3603626 w 4547524"/>
                <a:gd name="connsiteY16" fmla="*/ 4308474 h 5866613"/>
                <a:gd name="connsiteX17" fmla="*/ 3756026 w 4547524"/>
                <a:gd name="connsiteY17" fmla="*/ 3851273 h 5866613"/>
                <a:gd name="connsiteX18" fmla="*/ 3375026 w 4547524"/>
                <a:gd name="connsiteY18" fmla="*/ 3546473 h 5866613"/>
                <a:gd name="connsiteX19" fmla="*/ 2689226 w 4547524"/>
                <a:gd name="connsiteY19" fmla="*/ 4156073 h 5866613"/>
                <a:gd name="connsiteX20" fmla="*/ 2232026 w 4547524"/>
                <a:gd name="connsiteY20" fmla="*/ 3927473 h 5866613"/>
                <a:gd name="connsiteX21" fmla="*/ 1851026 w 4547524"/>
                <a:gd name="connsiteY21" fmla="*/ 3165473 h 5866613"/>
                <a:gd name="connsiteX22" fmla="*/ 1774826 w 4547524"/>
                <a:gd name="connsiteY22" fmla="*/ 2936874 h 5866613"/>
                <a:gd name="connsiteX23" fmla="*/ 1774826 w 4547524"/>
                <a:gd name="connsiteY23" fmla="*/ 2479673 h 5866613"/>
                <a:gd name="connsiteX24" fmla="*/ 2384426 w 4547524"/>
                <a:gd name="connsiteY24" fmla="*/ 2022474 h 5866613"/>
                <a:gd name="connsiteX25" fmla="*/ 2994026 w 4547524"/>
                <a:gd name="connsiteY25" fmla="*/ 1717674 h 5866613"/>
                <a:gd name="connsiteX26" fmla="*/ 2917826 w 4547524"/>
                <a:gd name="connsiteY26" fmla="*/ 1184274 h 5866613"/>
                <a:gd name="connsiteX27" fmla="*/ 3222626 w 4547524"/>
                <a:gd name="connsiteY27" fmla="*/ 650874 h 5866613"/>
                <a:gd name="connsiteX28" fmla="*/ 3375026 w 4547524"/>
                <a:gd name="connsiteY28" fmla="*/ 422274 h 5866613"/>
                <a:gd name="connsiteX29" fmla="*/ 3298826 w 4547524"/>
                <a:gd name="connsiteY29" fmla="*/ 117474 h 5866613"/>
                <a:gd name="connsiteX30" fmla="*/ 2841626 w 4547524"/>
                <a:gd name="connsiteY30" fmla="*/ 41274 h 5866613"/>
                <a:gd name="connsiteX31" fmla="*/ 1927226 w 4547524"/>
                <a:gd name="connsiteY31" fmla="*/ 41274 h 5866613"/>
                <a:gd name="connsiteX32" fmla="*/ 936626 w 4547524"/>
                <a:gd name="connsiteY32" fmla="*/ 41274 h 5866613"/>
                <a:gd name="connsiteX33" fmla="*/ 327026 w 4547524"/>
                <a:gd name="connsiteY33" fmla="*/ 41274 h 5866613"/>
                <a:gd name="connsiteX34" fmla="*/ 98425 w 4547524"/>
                <a:gd name="connsiteY34" fmla="*/ 650874 h 5866613"/>
                <a:gd name="connsiteX35" fmla="*/ 174625 w 4547524"/>
                <a:gd name="connsiteY35" fmla="*/ 1336674 h 5866613"/>
                <a:gd name="connsiteX0" fmla="*/ 174625 w 4547524"/>
                <a:gd name="connsiteY0" fmla="*/ 1336674 h 5866613"/>
                <a:gd name="connsiteX1" fmla="*/ 98425 w 4547524"/>
                <a:gd name="connsiteY1" fmla="*/ 2022474 h 5866613"/>
                <a:gd name="connsiteX2" fmla="*/ 98425 w 4547524"/>
                <a:gd name="connsiteY2" fmla="*/ 2479674 h 5866613"/>
                <a:gd name="connsiteX3" fmla="*/ 189377 w 4547524"/>
                <a:gd name="connsiteY3" fmla="*/ 2948036 h 5866613"/>
                <a:gd name="connsiteX4" fmla="*/ 366358 w 4547524"/>
                <a:gd name="connsiteY4" fmla="*/ 3390487 h 5866613"/>
                <a:gd name="connsiteX5" fmla="*/ 440100 w 4547524"/>
                <a:gd name="connsiteY5" fmla="*/ 3552720 h 5866613"/>
                <a:gd name="connsiteX6" fmla="*/ 631829 w 4547524"/>
                <a:gd name="connsiteY6" fmla="*/ 3906681 h 5866613"/>
                <a:gd name="connsiteX7" fmla="*/ 764564 w 4547524"/>
                <a:gd name="connsiteY7" fmla="*/ 4113158 h 5866613"/>
                <a:gd name="connsiteX8" fmla="*/ 912048 w 4547524"/>
                <a:gd name="connsiteY8" fmla="*/ 4363881 h 5866613"/>
                <a:gd name="connsiteX9" fmla="*/ 1118526 w 4547524"/>
                <a:gd name="connsiteY9" fmla="*/ 4614603 h 5866613"/>
                <a:gd name="connsiteX10" fmla="*/ 1241427 w 4547524"/>
                <a:gd name="connsiteY10" fmla="*/ 4825999 h 5866613"/>
                <a:gd name="connsiteX11" fmla="*/ 1393827 w 4547524"/>
                <a:gd name="connsiteY11" fmla="*/ 5054599 h 5866613"/>
                <a:gd name="connsiteX12" fmla="*/ 2079628 w 4547524"/>
                <a:gd name="connsiteY12" fmla="*/ 5435598 h 5866613"/>
                <a:gd name="connsiteX13" fmla="*/ 2681855 w 4547524"/>
                <a:gd name="connsiteY13" fmla="*/ 5411016 h 5866613"/>
                <a:gd name="connsiteX14" fmla="*/ 4213226 w 4547524"/>
                <a:gd name="connsiteY14" fmla="*/ 5832474 h 5866613"/>
                <a:gd name="connsiteX15" fmla="*/ 4518027 w 4547524"/>
                <a:gd name="connsiteY15" fmla="*/ 5070473 h 5866613"/>
                <a:gd name="connsiteX16" fmla="*/ 3603626 w 4547524"/>
                <a:gd name="connsiteY16" fmla="*/ 4308474 h 5866613"/>
                <a:gd name="connsiteX17" fmla="*/ 3756026 w 4547524"/>
                <a:gd name="connsiteY17" fmla="*/ 3851273 h 5866613"/>
                <a:gd name="connsiteX18" fmla="*/ 3375026 w 4547524"/>
                <a:gd name="connsiteY18" fmla="*/ 3546473 h 5866613"/>
                <a:gd name="connsiteX19" fmla="*/ 2689226 w 4547524"/>
                <a:gd name="connsiteY19" fmla="*/ 4156073 h 5866613"/>
                <a:gd name="connsiteX20" fmla="*/ 2232026 w 4547524"/>
                <a:gd name="connsiteY20" fmla="*/ 3927473 h 5866613"/>
                <a:gd name="connsiteX21" fmla="*/ 1774826 w 4547524"/>
                <a:gd name="connsiteY21" fmla="*/ 2936874 h 5866613"/>
                <a:gd name="connsiteX22" fmla="*/ 1774826 w 4547524"/>
                <a:gd name="connsiteY22" fmla="*/ 2479673 h 5866613"/>
                <a:gd name="connsiteX23" fmla="*/ 2384426 w 4547524"/>
                <a:gd name="connsiteY23" fmla="*/ 2022474 h 5866613"/>
                <a:gd name="connsiteX24" fmla="*/ 2994026 w 4547524"/>
                <a:gd name="connsiteY24" fmla="*/ 1717674 h 5866613"/>
                <a:gd name="connsiteX25" fmla="*/ 2917826 w 4547524"/>
                <a:gd name="connsiteY25" fmla="*/ 1184274 h 5866613"/>
                <a:gd name="connsiteX26" fmla="*/ 3222626 w 4547524"/>
                <a:gd name="connsiteY26" fmla="*/ 650874 h 5866613"/>
                <a:gd name="connsiteX27" fmla="*/ 3375026 w 4547524"/>
                <a:gd name="connsiteY27" fmla="*/ 422274 h 5866613"/>
                <a:gd name="connsiteX28" fmla="*/ 3298826 w 4547524"/>
                <a:gd name="connsiteY28" fmla="*/ 117474 h 5866613"/>
                <a:gd name="connsiteX29" fmla="*/ 2841626 w 4547524"/>
                <a:gd name="connsiteY29" fmla="*/ 41274 h 5866613"/>
                <a:gd name="connsiteX30" fmla="*/ 1927226 w 4547524"/>
                <a:gd name="connsiteY30" fmla="*/ 41274 h 5866613"/>
                <a:gd name="connsiteX31" fmla="*/ 936626 w 4547524"/>
                <a:gd name="connsiteY31" fmla="*/ 41274 h 5866613"/>
                <a:gd name="connsiteX32" fmla="*/ 327026 w 4547524"/>
                <a:gd name="connsiteY32" fmla="*/ 41274 h 5866613"/>
                <a:gd name="connsiteX33" fmla="*/ 98425 w 4547524"/>
                <a:gd name="connsiteY33" fmla="*/ 650874 h 5866613"/>
                <a:gd name="connsiteX34" fmla="*/ 174625 w 4547524"/>
                <a:gd name="connsiteY34" fmla="*/ 1336674 h 5866613"/>
                <a:gd name="connsiteX0" fmla="*/ 174625 w 4547524"/>
                <a:gd name="connsiteY0" fmla="*/ 1336674 h 5866613"/>
                <a:gd name="connsiteX1" fmla="*/ 98425 w 4547524"/>
                <a:gd name="connsiteY1" fmla="*/ 2022474 h 5866613"/>
                <a:gd name="connsiteX2" fmla="*/ 98425 w 4547524"/>
                <a:gd name="connsiteY2" fmla="*/ 2479674 h 5866613"/>
                <a:gd name="connsiteX3" fmla="*/ 189377 w 4547524"/>
                <a:gd name="connsiteY3" fmla="*/ 2948036 h 5866613"/>
                <a:gd name="connsiteX4" fmla="*/ 366358 w 4547524"/>
                <a:gd name="connsiteY4" fmla="*/ 3390487 h 5866613"/>
                <a:gd name="connsiteX5" fmla="*/ 440100 w 4547524"/>
                <a:gd name="connsiteY5" fmla="*/ 3552720 h 5866613"/>
                <a:gd name="connsiteX6" fmla="*/ 631829 w 4547524"/>
                <a:gd name="connsiteY6" fmla="*/ 3906681 h 5866613"/>
                <a:gd name="connsiteX7" fmla="*/ 764564 w 4547524"/>
                <a:gd name="connsiteY7" fmla="*/ 4113158 h 5866613"/>
                <a:gd name="connsiteX8" fmla="*/ 912048 w 4547524"/>
                <a:gd name="connsiteY8" fmla="*/ 4363881 h 5866613"/>
                <a:gd name="connsiteX9" fmla="*/ 1118526 w 4547524"/>
                <a:gd name="connsiteY9" fmla="*/ 4614603 h 5866613"/>
                <a:gd name="connsiteX10" fmla="*/ 1241427 w 4547524"/>
                <a:gd name="connsiteY10" fmla="*/ 4825999 h 5866613"/>
                <a:gd name="connsiteX11" fmla="*/ 1393827 w 4547524"/>
                <a:gd name="connsiteY11" fmla="*/ 5054599 h 5866613"/>
                <a:gd name="connsiteX12" fmla="*/ 2079628 w 4547524"/>
                <a:gd name="connsiteY12" fmla="*/ 5435598 h 5866613"/>
                <a:gd name="connsiteX13" fmla="*/ 2681855 w 4547524"/>
                <a:gd name="connsiteY13" fmla="*/ 5411016 h 5866613"/>
                <a:gd name="connsiteX14" fmla="*/ 4213226 w 4547524"/>
                <a:gd name="connsiteY14" fmla="*/ 5832474 h 5866613"/>
                <a:gd name="connsiteX15" fmla="*/ 4518027 w 4547524"/>
                <a:gd name="connsiteY15" fmla="*/ 5070473 h 5866613"/>
                <a:gd name="connsiteX16" fmla="*/ 3603626 w 4547524"/>
                <a:gd name="connsiteY16" fmla="*/ 4308474 h 5866613"/>
                <a:gd name="connsiteX17" fmla="*/ 3756026 w 4547524"/>
                <a:gd name="connsiteY17" fmla="*/ 3851273 h 5866613"/>
                <a:gd name="connsiteX18" fmla="*/ 3375026 w 4547524"/>
                <a:gd name="connsiteY18" fmla="*/ 3546473 h 5866613"/>
                <a:gd name="connsiteX19" fmla="*/ 2689226 w 4547524"/>
                <a:gd name="connsiteY19" fmla="*/ 4156073 h 5866613"/>
                <a:gd name="connsiteX20" fmla="*/ 2232026 w 4547524"/>
                <a:gd name="connsiteY20" fmla="*/ 3927473 h 5866613"/>
                <a:gd name="connsiteX21" fmla="*/ 1774826 w 4547524"/>
                <a:gd name="connsiteY21" fmla="*/ 2936874 h 5866613"/>
                <a:gd name="connsiteX22" fmla="*/ 1774826 w 4547524"/>
                <a:gd name="connsiteY22" fmla="*/ 2479673 h 5866613"/>
                <a:gd name="connsiteX23" fmla="*/ 2384426 w 4547524"/>
                <a:gd name="connsiteY23" fmla="*/ 2022474 h 5866613"/>
                <a:gd name="connsiteX24" fmla="*/ 2994026 w 4547524"/>
                <a:gd name="connsiteY24" fmla="*/ 1717674 h 5866613"/>
                <a:gd name="connsiteX25" fmla="*/ 2917826 w 4547524"/>
                <a:gd name="connsiteY25" fmla="*/ 1184274 h 5866613"/>
                <a:gd name="connsiteX26" fmla="*/ 3222626 w 4547524"/>
                <a:gd name="connsiteY26" fmla="*/ 650874 h 5866613"/>
                <a:gd name="connsiteX27" fmla="*/ 3375026 w 4547524"/>
                <a:gd name="connsiteY27" fmla="*/ 422274 h 5866613"/>
                <a:gd name="connsiteX28" fmla="*/ 3298826 w 4547524"/>
                <a:gd name="connsiteY28" fmla="*/ 117474 h 5866613"/>
                <a:gd name="connsiteX29" fmla="*/ 2841626 w 4547524"/>
                <a:gd name="connsiteY29" fmla="*/ 41274 h 5866613"/>
                <a:gd name="connsiteX30" fmla="*/ 1927226 w 4547524"/>
                <a:gd name="connsiteY30" fmla="*/ 41274 h 5866613"/>
                <a:gd name="connsiteX31" fmla="*/ 936626 w 4547524"/>
                <a:gd name="connsiteY31" fmla="*/ 41274 h 5866613"/>
                <a:gd name="connsiteX32" fmla="*/ 327026 w 4547524"/>
                <a:gd name="connsiteY32" fmla="*/ 41274 h 5866613"/>
                <a:gd name="connsiteX33" fmla="*/ 98425 w 4547524"/>
                <a:gd name="connsiteY33" fmla="*/ 650874 h 5866613"/>
                <a:gd name="connsiteX34" fmla="*/ 174625 w 4547524"/>
                <a:gd name="connsiteY34" fmla="*/ 1336674 h 5866613"/>
                <a:gd name="connsiteX0" fmla="*/ 174625 w 4547524"/>
                <a:gd name="connsiteY0" fmla="*/ 1336674 h 5866613"/>
                <a:gd name="connsiteX1" fmla="*/ 98425 w 4547524"/>
                <a:gd name="connsiteY1" fmla="*/ 2022474 h 5866613"/>
                <a:gd name="connsiteX2" fmla="*/ 98425 w 4547524"/>
                <a:gd name="connsiteY2" fmla="*/ 2479674 h 5866613"/>
                <a:gd name="connsiteX3" fmla="*/ 189377 w 4547524"/>
                <a:gd name="connsiteY3" fmla="*/ 2948036 h 5866613"/>
                <a:gd name="connsiteX4" fmla="*/ 366358 w 4547524"/>
                <a:gd name="connsiteY4" fmla="*/ 3390487 h 5866613"/>
                <a:gd name="connsiteX5" fmla="*/ 440100 w 4547524"/>
                <a:gd name="connsiteY5" fmla="*/ 3552720 h 5866613"/>
                <a:gd name="connsiteX6" fmla="*/ 631829 w 4547524"/>
                <a:gd name="connsiteY6" fmla="*/ 3906681 h 5866613"/>
                <a:gd name="connsiteX7" fmla="*/ 764564 w 4547524"/>
                <a:gd name="connsiteY7" fmla="*/ 4113158 h 5866613"/>
                <a:gd name="connsiteX8" fmla="*/ 912048 w 4547524"/>
                <a:gd name="connsiteY8" fmla="*/ 4363881 h 5866613"/>
                <a:gd name="connsiteX9" fmla="*/ 1118526 w 4547524"/>
                <a:gd name="connsiteY9" fmla="*/ 4614603 h 5866613"/>
                <a:gd name="connsiteX10" fmla="*/ 1241427 w 4547524"/>
                <a:gd name="connsiteY10" fmla="*/ 4825999 h 5866613"/>
                <a:gd name="connsiteX11" fmla="*/ 1393827 w 4547524"/>
                <a:gd name="connsiteY11" fmla="*/ 5054599 h 5866613"/>
                <a:gd name="connsiteX12" fmla="*/ 2079628 w 4547524"/>
                <a:gd name="connsiteY12" fmla="*/ 5435598 h 5866613"/>
                <a:gd name="connsiteX13" fmla="*/ 2681855 w 4547524"/>
                <a:gd name="connsiteY13" fmla="*/ 5411016 h 5866613"/>
                <a:gd name="connsiteX14" fmla="*/ 4213226 w 4547524"/>
                <a:gd name="connsiteY14" fmla="*/ 5832474 h 5866613"/>
                <a:gd name="connsiteX15" fmla="*/ 4518027 w 4547524"/>
                <a:gd name="connsiteY15" fmla="*/ 5070473 h 5866613"/>
                <a:gd name="connsiteX16" fmla="*/ 3603626 w 4547524"/>
                <a:gd name="connsiteY16" fmla="*/ 4308474 h 5866613"/>
                <a:gd name="connsiteX17" fmla="*/ 3756026 w 4547524"/>
                <a:gd name="connsiteY17" fmla="*/ 3851273 h 5866613"/>
                <a:gd name="connsiteX18" fmla="*/ 3375026 w 4547524"/>
                <a:gd name="connsiteY18" fmla="*/ 3546473 h 5866613"/>
                <a:gd name="connsiteX19" fmla="*/ 2689226 w 4547524"/>
                <a:gd name="connsiteY19" fmla="*/ 4156073 h 5866613"/>
                <a:gd name="connsiteX20" fmla="*/ 2232026 w 4547524"/>
                <a:gd name="connsiteY20" fmla="*/ 3927473 h 5866613"/>
                <a:gd name="connsiteX21" fmla="*/ 1774826 w 4547524"/>
                <a:gd name="connsiteY21" fmla="*/ 3165474 h 5866613"/>
                <a:gd name="connsiteX22" fmla="*/ 1774826 w 4547524"/>
                <a:gd name="connsiteY22" fmla="*/ 2479673 h 5866613"/>
                <a:gd name="connsiteX23" fmla="*/ 2384426 w 4547524"/>
                <a:gd name="connsiteY23" fmla="*/ 2022474 h 5866613"/>
                <a:gd name="connsiteX24" fmla="*/ 2994026 w 4547524"/>
                <a:gd name="connsiteY24" fmla="*/ 1717674 h 5866613"/>
                <a:gd name="connsiteX25" fmla="*/ 2917826 w 4547524"/>
                <a:gd name="connsiteY25" fmla="*/ 1184274 h 5866613"/>
                <a:gd name="connsiteX26" fmla="*/ 3222626 w 4547524"/>
                <a:gd name="connsiteY26" fmla="*/ 650874 h 5866613"/>
                <a:gd name="connsiteX27" fmla="*/ 3375026 w 4547524"/>
                <a:gd name="connsiteY27" fmla="*/ 422274 h 5866613"/>
                <a:gd name="connsiteX28" fmla="*/ 3298826 w 4547524"/>
                <a:gd name="connsiteY28" fmla="*/ 117474 h 5866613"/>
                <a:gd name="connsiteX29" fmla="*/ 2841626 w 4547524"/>
                <a:gd name="connsiteY29" fmla="*/ 41274 h 5866613"/>
                <a:gd name="connsiteX30" fmla="*/ 1927226 w 4547524"/>
                <a:gd name="connsiteY30" fmla="*/ 41274 h 5866613"/>
                <a:gd name="connsiteX31" fmla="*/ 936626 w 4547524"/>
                <a:gd name="connsiteY31" fmla="*/ 41274 h 5866613"/>
                <a:gd name="connsiteX32" fmla="*/ 327026 w 4547524"/>
                <a:gd name="connsiteY32" fmla="*/ 41274 h 5866613"/>
                <a:gd name="connsiteX33" fmla="*/ 98425 w 4547524"/>
                <a:gd name="connsiteY33" fmla="*/ 650874 h 5866613"/>
                <a:gd name="connsiteX34" fmla="*/ 174625 w 4547524"/>
                <a:gd name="connsiteY34" fmla="*/ 1336674 h 5866613"/>
                <a:gd name="connsiteX0" fmla="*/ 174625 w 4547524"/>
                <a:gd name="connsiteY0" fmla="*/ 1336674 h 5866613"/>
                <a:gd name="connsiteX1" fmla="*/ 98425 w 4547524"/>
                <a:gd name="connsiteY1" fmla="*/ 2022474 h 5866613"/>
                <a:gd name="connsiteX2" fmla="*/ 98425 w 4547524"/>
                <a:gd name="connsiteY2" fmla="*/ 2479674 h 5866613"/>
                <a:gd name="connsiteX3" fmla="*/ 189377 w 4547524"/>
                <a:gd name="connsiteY3" fmla="*/ 2948036 h 5866613"/>
                <a:gd name="connsiteX4" fmla="*/ 366358 w 4547524"/>
                <a:gd name="connsiteY4" fmla="*/ 3390487 h 5866613"/>
                <a:gd name="connsiteX5" fmla="*/ 440100 w 4547524"/>
                <a:gd name="connsiteY5" fmla="*/ 3552720 h 5866613"/>
                <a:gd name="connsiteX6" fmla="*/ 631829 w 4547524"/>
                <a:gd name="connsiteY6" fmla="*/ 3906681 h 5866613"/>
                <a:gd name="connsiteX7" fmla="*/ 764564 w 4547524"/>
                <a:gd name="connsiteY7" fmla="*/ 4113158 h 5866613"/>
                <a:gd name="connsiteX8" fmla="*/ 912048 w 4547524"/>
                <a:gd name="connsiteY8" fmla="*/ 4363881 h 5866613"/>
                <a:gd name="connsiteX9" fmla="*/ 1118526 w 4547524"/>
                <a:gd name="connsiteY9" fmla="*/ 4614603 h 5866613"/>
                <a:gd name="connsiteX10" fmla="*/ 1241427 w 4547524"/>
                <a:gd name="connsiteY10" fmla="*/ 4825999 h 5866613"/>
                <a:gd name="connsiteX11" fmla="*/ 1393827 w 4547524"/>
                <a:gd name="connsiteY11" fmla="*/ 5054599 h 5866613"/>
                <a:gd name="connsiteX12" fmla="*/ 2079628 w 4547524"/>
                <a:gd name="connsiteY12" fmla="*/ 5435598 h 5866613"/>
                <a:gd name="connsiteX13" fmla="*/ 2681855 w 4547524"/>
                <a:gd name="connsiteY13" fmla="*/ 5411016 h 5866613"/>
                <a:gd name="connsiteX14" fmla="*/ 4213226 w 4547524"/>
                <a:gd name="connsiteY14" fmla="*/ 5832474 h 5866613"/>
                <a:gd name="connsiteX15" fmla="*/ 4518027 w 4547524"/>
                <a:gd name="connsiteY15" fmla="*/ 5070473 h 5866613"/>
                <a:gd name="connsiteX16" fmla="*/ 3603626 w 4547524"/>
                <a:gd name="connsiteY16" fmla="*/ 4308474 h 5866613"/>
                <a:gd name="connsiteX17" fmla="*/ 3756026 w 4547524"/>
                <a:gd name="connsiteY17" fmla="*/ 3851273 h 5866613"/>
                <a:gd name="connsiteX18" fmla="*/ 3375026 w 4547524"/>
                <a:gd name="connsiteY18" fmla="*/ 3546473 h 5866613"/>
                <a:gd name="connsiteX19" fmla="*/ 2689226 w 4547524"/>
                <a:gd name="connsiteY19" fmla="*/ 4156073 h 5866613"/>
                <a:gd name="connsiteX20" fmla="*/ 2232026 w 4547524"/>
                <a:gd name="connsiteY20" fmla="*/ 3851274 h 5866613"/>
                <a:gd name="connsiteX21" fmla="*/ 1774826 w 4547524"/>
                <a:gd name="connsiteY21" fmla="*/ 3165474 h 5866613"/>
                <a:gd name="connsiteX22" fmla="*/ 1774826 w 4547524"/>
                <a:gd name="connsiteY22" fmla="*/ 2479673 h 5866613"/>
                <a:gd name="connsiteX23" fmla="*/ 2384426 w 4547524"/>
                <a:gd name="connsiteY23" fmla="*/ 2022474 h 5866613"/>
                <a:gd name="connsiteX24" fmla="*/ 2994026 w 4547524"/>
                <a:gd name="connsiteY24" fmla="*/ 1717674 h 5866613"/>
                <a:gd name="connsiteX25" fmla="*/ 2917826 w 4547524"/>
                <a:gd name="connsiteY25" fmla="*/ 1184274 h 5866613"/>
                <a:gd name="connsiteX26" fmla="*/ 3222626 w 4547524"/>
                <a:gd name="connsiteY26" fmla="*/ 650874 h 5866613"/>
                <a:gd name="connsiteX27" fmla="*/ 3375026 w 4547524"/>
                <a:gd name="connsiteY27" fmla="*/ 422274 h 5866613"/>
                <a:gd name="connsiteX28" fmla="*/ 3298826 w 4547524"/>
                <a:gd name="connsiteY28" fmla="*/ 117474 h 5866613"/>
                <a:gd name="connsiteX29" fmla="*/ 2841626 w 4547524"/>
                <a:gd name="connsiteY29" fmla="*/ 41274 h 5866613"/>
                <a:gd name="connsiteX30" fmla="*/ 1927226 w 4547524"/>
                <a:gd name="connsiteY30" fmla="*/ 41274 h 5866613"/>
                <a:gd name="connsiteX31" fmla="*/ 936626 w 4547524"/>
                <a:gd name="connsiteY31" fmla="*/ 41274 h 5866613"/>
                <a:gd name="connsiteX32" fmla="*/ 327026 w 4547524"/>
                <a:gd name="connsiteY32" fmla="*/ 41274 h 5866613"/>
                <a:gd name="connsiteX33" fmla="*/ 98425 w 4547524"/>
                <a:gd name="connsiteY33" fmla="*/ 650874 h 5866613"/>
                <a:gd name="connsiteX34" fmla="*/ 174625 w 4547524"/>
                <a:gd name="connsiteY34" fmla="*/ 1336674 h 5866613"/>
                <a:gd name="connsiteX0" fmla="*/ 174625 w 4547524"/>
                <a:gd name="connsiteY0" fmla="*/ 1336674 h 5866613"/>
                <a:gd name="connsiteX1" fmla="*/ 98425 w 4547524"/>
                <a:gd name="connsiteY1" fmla="*/ 2022474 h 5866613"/>
                <a:gd name="connsiteX2" fmla="*/ 98425 w 4547524"/>
                <a:gd name="connsiteY2" fmla="*/ 2479674 h 5866613"/>
                <a:gd name="connsiteX3" fmla="*/ 189377 w 4547524"/>
                <a:gd name="connsiteY3" fmla="*/ 2948036 h 5866613"/>
                <a:gd name="connsiteX4" fmla="*/ 366358 w 4547524"/>
                <a:gd name="connsiteY4" fmla="*/ 3390487 h 5866613"/>
                <a:gd name="connsiteX5" fmla="*/ 440100 w 4547524"/>
                <a:gd name="connsiteY5" fmla="*/ 3552720 h 5866613"/>
                <a:gd name="connsiteX6" fmla="*/ 631829 w 4547524"/>
                <a:gd name="connsiteY6" fmla="*/ 3906681 h 5866613"/>
                <a:gd name="connsiteX7" fmla="*/ 764564 w 4547524"/>
                <a:gd name="connsiteY7" fmla="*/ 4113158 h 5866613"/>
                <a:gd name="connsiteX8" fmla="*/ 912048 w 4547524"/>
                <a:gd name="connsiteY8" fmla="*/ 4363881 h 5866613"/>
                <a:gd name="connsiteX9" fmla="*/ 1118526 w 4547524"/>
                <a:gd name="connsiteY9" fmla="*/ 4614603 h 5866613"/>
                <a:gd name="connsiteX10" fmla="*/ 1241427 w 4547524"/>
                <a:gd name="connsiteY10" fmla="*/ 4825999 h 5866613"/>
                <a:gd name="connsiteX11" fmla="*/ 1393827 w 4547524"/>
                <a:gd name="connsiteY11" fmla="*/ 5054599 h 5866613"/>
                <a:gd name="connsiteX12" fmla="*/ 2079628 w 4547524"/>
                <a:gd name="connsiteY12" fmla="*/ 5435598 h 5866613"/>
                <a:gd name="connsiteX13" fmla="*/ 2681855 w 4547524"/>
                <a:gd name="connsiteY13" fmla="*/ 5411016 h 5866613"/>
                <a:gd name="connsiteX14" fmla="*/ 4213226 w 4547524"/>
                <a:gd name="connsiteY14" fmla="*/ 5832474 h 5866613"/>
                <a:gd name="connsiteX15" fmla="*/ 4518027 w 4547524"/>
                <a:gd name="connsiteY15" fmla="*/ 5070473 h 5866613"/>
                <a:gd name="connsiteX16" fmla="*/ 3603626 w 4547524"/>
                <a:gd name="connsiteY16" fmla="*/ 4308474 h 5866613"/>
                <a:gd name="connsiteX17" fmla="*/ 3756026 w 4547524"/>
                <a:gd name="connsiteY17" fmla="*/ 3851273 h 5866613"/>
                <a:gd name="connsiteX18" fmla="*/ 3375026 w 4547524"/>
                <a:gd name="connsiteY18" fmla="*/ 3546473 h 5866613"/>
                <a:gd name="connsiteX19" fmla="*/ 2689226 w 4547524"/>
                <a:gd name="connsiteY19" fmla="*/ 4156073 h 5866613"/>
                <a:gd name="connsiteX20" fmla="*/ 2232026 w 4547524"/>
                <a:gd name="connsiteY20" fmla="*/ 3851274 h 5866613"/>
                <a:gd name="connsiteX21" fmla="*/ 1774826 w 4547524"/>
                <a:gd name="connsiteY21" fmla="*/ 3165474 h 5866613"/>
                <a:gd name="connsiteX22" fmla="*/ 1774826 w 4547524"/>
                <a:gd name="connsiteY22" fmla="*/ 2479673 h 5866613"/>
                <a:gd name="connsiteX23" fmla="*/ 2384426 w 4547524"/>
                <a:gd name="connsiteY23" fmla="*/ 2022474 h 5866613"/>
                <a:gd name="connsiteX24" fmla="*/ 2994026 w 4547524"/>
                <a:gd name="connsiteY24" fmla="*/ 1717674 h 5866613"/>
                <a:gd name="connsiteX25" fmla="*/ 2917826 w 4547524"/>
                <a:gd name="connsiteY25" fmla="*/ 1184274 h 5866613"/>
                <a:gd name="connsiteX26" fmla="*/ 3222626 w 4547524"/>
                <a:gd name="connsiteY26" fmla="*/ 650874 h 5866613"/>
                <a:gd name="connsiteX27" fmla="*/ 3375026 w 4547524"/>
                <a:gd name="connsiteY27" fmla="*/ 422274 h 5866613"/>
                <a:gd name="connsiteX28" fmla="*/ 3298826 w 4547524"/>
                <a:gd name="connsiteY28" fmla="*/ 117474 h 5866613"/>
                <a:gd name="connsiteX29" fmla="*/ 2841626 w 4547524"/>
                <a:gd name="connsiteY29" fmla="*/ 41274 h 5866613"/>
                <a:gd name="connsiteX30" fmla="*/ 1927226 w 4547524"/>
                <a:gd name="connsiteY30" fmla="*/ 41274 h 5866613"/>
                <a:gd name="connsiteX31" fmla="*/ 936626 w 4547524"/>
                <a:gd name="connsiteY31" fmla="*/ 41274 h 5866613"/>
                <a:gd name="connsiteX32" fmla="*/ 327026 w 4547524"/>
                <a:gd name="connsiteY32" fmla="*/ 41274 h 5866613"/>
                <a:gd name="connsiteX33" fmla="*/ 98425 w 4547524"/>
                <a:gd name="connsiteY33" fmla="*/ 650874 h 5866613"/>
                <a:gd name="connsiteX34" fmla="*/ 174625 w 4547524"/>
                <a:gd name="connsiteY34" fmla="*/ 1336674 h 5866613"/>
                <a:gd name="connsiteX0" fmla="*/ 174625 w 4547524"/>
                <a:gd name="connsiteY0" fmla="*/ 1336674 h 5866613"/>
                <a:gd name="connsiteX1" fmla="*/ 98425 w 4547524"/>
                <a:gd name="connsiteY1" fmla="*/ 2022474 h 5866613"/>
                <a:gd name="connsiteX2" fmla="*/ 98425 w 4547524"/>
                <a:gd name="connsiteY2" fmla="*/ 2479674 h 5866613"/>
                <a:gd name="connsiteX3" fmla="*/ 189377 w 4547524"/>
                <a:gd name="connsiteY3" fmla="*/ 2948036 h 5866613"/>
                <a:gd name="connsiteX4" fmla="*/ 366358 w 4547524"/>
                <a:gd name="connsiteY4" fmla="*/ 3390487 h 5866613"/>
                <a:gd name="connsiteX5" fmla="*/ 440100 w 4547524"/>
                <a:gd name="connsiteY5" fmla="*/ 3552720 h 5866613"/>
                <a:gd name="connsiteX6" fmla="*/ 631829 w 4547524"/>
                <a:gd name="connsiteY6" fmla="*/ 3906681 h 5866613"/>
                <a:gd name="connsiteX7" fmla="*/ 764564 w 4547524"/>
                <a:gd name="connsiteY7" fmla="*/ 4113158 h 5866613"/>
                <a:gd name="connsiteX8" fmla="*/ 912048 w 4547524"/>
                <a:gd name="connsiteY8" fmla="*/ 4363881 h 5866613"/>
                <a:gd name="connsiteX9" fmla="*/ 1118526 w 4547524"/>
                <a:gd name="connsiteY9" fmla="*/ 4614603 h 5866613"/>
                <a:gd name="connsiteX10" fmla="*/ 1241427 w 4547524"/>
                <a:gd name="connsiteY10" fmla="*/ 4825999 h 5866613"/>
                <a:gd name="connsiteX11" fmla="*/ 1393827 w 4547524"/>
                <a:gd name="connsiteY11" fmla="*/ 5054599 h 5866613"/>
                <a:gd name="connsiteX12" fmla="*/ 2079628 w 4547524"/>
                <a:gd name="connsiteY12" fmla="*/ 5435598 h 5866613"/>
                <a:gd name="connsiteX13" fmla="*/ 2681855 w 4547524"/>
                <a:gd name="connsiteY13" fmla="*/ 5411016 h 5866613"/>
                <a:gd name="connsiteX14" fmla="*/ 4213226 w 4547524"/>
                <a:gd name="connsiteY14" fmla="*/ 5832474 h 5866613"/>
                <a:gd name="connsiteX15" fmla="*/ 4518027 w 4547524"/>
                <a:gd name="connsiteY15" fmla="*/ 5070473 h 5866613"/>
                <a:gd name="connsiteX16" fmla="*/ 3603626 w 4547524"/>
                <a:gd name="connsiteY16" fmla="*/ 4308474 h 5866613"/>
                <a:gd name="connsiteX17" fmla="*/ 3756026 w 4547524"/>
                <a:gd name="connsiteY17" fmla="*/ 3851273 h 5866613"/>
                <a:gd name="connsiteX18" fmla="*/ 3375026 w 4547524"/>
                <a:gd name="connsiteY18" fmla="*/ 3546473 h 5866613"/>
                <a:gd name="connsiteX19" fmla="*/ 2689226 w 4547524"/>
                <a:gd name="connsiteY19" fmla="*/ 4156073 h 5866613"/>
                <a:gd name="connsiteX20" fmla="*/ 2232026 w 4547524"/>
                <a:gd name="connsiteY20" fmla="*/ 3851274 h 5866613"/>
                <a:gd name="connsiteX21" fmla="*/ 1774826 w 4547524"/>
                <a:gd name="connsiteY21" fmla="*/ 3165474 h 5866613"/>
                <a:gd name="connsiteX22" fmla="*/ 1774826 w 4547524"/>
                <a:gd name="connsiteY22" fmla="*/ 2479673 h 5866613"/>
                <a:gd name="connsiteX23" fmla="*/ 2384426 w 4547524"/>
                <a:gd name="connsiteY23" fmla="*/ 2022474 h 5866613"/>
                <a:gd name="connsiteX24" fmla="*/ 2994026 w 4547524"/>
                <a:gd name="connsiteY24" fmla="*/ 1717674 h 5866613"/>
                <a:gd name="connsiteX25" fmla="*/ 2917826 w 4547524"/>
                <a:gd name="connsiteY25" fmla="*/ 1184274 h 5866613"/>
                <a:gd name="connsiteX26" fmla="*/ 3222626 w 4547524"/>
                <a:gd name="connsiteY26" fmla="*/ 650874 h 5866613"/>
                <a:gd name="connsiteX27" fmla="*/ 3375026 w 4547524"/>
                <a:gd name="connsiteY27" fmla="*/ 422274 h 5866613"/>
                <a:gd name="connsiteX28" fmla="*/ 3298826 w 4547524"/>
                <a:gd name="connsiteY28" fmla="*/ 117474 h 5866613"/>
                <a:gd name="connsiteX29" fmla="*/ 2841626 w 4547524"/>
                <a:gd name="connsiteY29" fmla="*/ 41274 h 5866613"/>
                <a:gd name="connsiteX30" fmla="*/ 1927226 w 4547524"/>
                <a:gd name="connsiteY30" fmla="*/ 41274 h 5866613"/>
                <a:gd name="connsiteX31" fmla="*/ 936626 w 4547524"/>
                <a:gd name="connsiteY31" fmla="*/ 41274 h 5866613"/>
                <a:gd name="connsiteX32" fmla="*/ 327026 w 4547524"/>
                <a:gd name="connsiteY32" fmla="*/ 41274 h 5866613"/>
                <a:gd name="connsiteX33" fmla="*/ 98425 w 4547524"/>
                <a:gd name="connsiteY33" fmla="*/ 650874 h 5866613"/>
                <a:gd name="connsiteX34" fmla="*/ 174625 w 4547524"/>
                <a:gd name="connsiteY34" fmla="*/ 1336674 h 5866613"/>
                <a:gd name="connsiteX0" fmla="*/ 174625 w 4547524"/>
                <a:gd name="connsiteY0" fmla="*/ 1336674 h 5866613"/>
                <a:gd name="connsiteX1" fmla="*/ 98425 w 4547524"/>
                <a:gd name="connsiteY1" fmla="*/ 2022474 h 5866613"/>
                <a:gd name="connsiteX2" fmla="*/ 98425 w 4547524"/>
                <a:gd name="connsiteY2" fmla="*/ 2479674 h 5866613"/>
                <a:gd name="connsiteX3" fmla="*/ 189377 w 4547524"/>
                <a:gd name="connsiteY3" fmla="*/ 2948036 h 5866613"/>
                <a:gd name="connsiteX4" fmla="*/ 366358 w 4547524"/>
                <a:gd name="connsiteY4" fmla="*/ 3390487 h 5866613"/>
                <a:gd name="connsiteX5" fmla="*/ 440100 w 4547524"/>
                <a:gd name="connsiteY5" fmla="*/ 3552720 h 5866613"/>
                <a:gd name="connsiteX6" fmla="*/ 631829 w 4547524"/>
                <a:gd name="connsiteY6" fmla="*/ 3906681 h 5866613"/>
                <a:gd name="connsiteX7" fmla="*/ 764564 w 4547524"/>
                <a:gd name="connsiteY7" fmla="*/ 4113158 h 5866613"/>
                <a:gd name="connsiteX8" fmla="*/ 912048 w 4547524"/>
                <a:gd name="connsiteY8" fmla="*/ 4363881 h 5866613"/>
                <a:gd name="connsiteX9" fmla="*/ 1118526 w 4547524"/>
                <a:gd name="connsiteY9" fmla="*/ 4614603 h 5866613"/>
                <a:gd name="connsiteX10" fmla="*/ 1241427 w 4547524"/>
                <a:gd name="connsiteY10" fmla="*/ 4825999 h 5866613"/>
                <a:gd name="connsiteX11" fmla="*/ 1393827 w 4547524"/>
                <a:gd name="connsiteY11" fmla="*/ 5054599 h 5866613"/>
                <a:gd name="connsiteX12" fmla="*/ 2079628 w 4547524"/>
                <a:gd name="connsiteY12" fmla="*/ 5435598 h 5866613"/>
                <a:gd name="connsiteX13" fmla="*/ 2681855 w 4547524"/>
                <a:gd name="connsiteY13" fmla="*/ 5411016 h 5866613"/>
                <a:gd name="connsiteX14" fmla="*/ 4213226 w 4547524"/>
                <a:gd name="connsiteY14" fmla="*/ 5832474 h 5866613"/>
                <a:gd name="connsiteX15" fmla="*/ 4518027 w 4547524"/>
                <a:gd name="connsiteY15" fmla="*/ 5070473 h 5866613"/>
                <a:gd name="connsiteX16" fmla="*/ 3603626 w 4547524"/>
                <a:gd name="connsiteY16" fmla="*/ 4308474 h 5866613"/>
                <a:gd name="connsiteX17" fmla="*/ 3756026 w 4547524"/>
                <a:gd name="connsiteY17" fmla="*/ 3851273 h 5866613"/>
                <a:gd name="connsiteX18" fmla="*/ 3375026 w 4547524"/>
                <a:gd name="connsiteY18" fmla="*/ 3546473 h 5866613"/>
                <a:gd name="connsiteX19" fmla="*/ 2689226 w 4547524"/>
                <a:gd name="connsiteY19" fmla="*/ 4003674 h 5866613"/>
                <a:gd name="connsiteX20" fmla="*/ 2232026 w 4547524"/>
                <a:gd name="connsiteY20" fmla="*/ 3851274 h 5866613"/>
                <a:gd name="connsiteX21" fmla="*/ 1774826 w 4547524"/>
                <a:gd name="connsiteY21" fmla="*/ 3165474 h 5866613"/>
                <a:gd name="connsiteX22" fmla="*/ 1774826 w 4547524"/>
                <a:gd name="connsiteY22" fmla="*/ 2479673 h 5866613"/>
                <a:gd name="connsiteX23" fmla="*/ 2384426 w 4547524"/>
                <a:gd name="connsiteY23" fmla="*/ 2022474 h 5866613"/>
                <a:gd name="connsiteX24" fmla="*/ 2994026 w 4547524"/>
                <a:gd name="connsiteY24" fmla="*/ 1717674 h 5866613"/>
                <a:gd name="connsiteX25" fmla="*/ 2917826 w 4547524"/>
                <a:gd name="connsiteY25" fmla="*/ 1184274 h 5866613"/>
                <a:gd name="connsiteX26" fmla="*/ 3222626 w 4547524"/>
                <a:gd name="connsiteY26" fmla="*/ 650874 h 5866613"/>
                <a:gd name="connsiteX27" fmla="*/ 3375026 w 4547524"/>
                <a:gd name="connsiteY27" fmla="*/ 422274 h 5866613"/>
                <a:gd name="connsiteX28" fmla="*/ 3298826 w 4547524"/>
                <a:gd name="connsiteY28" fmla="*/ 117474 h 5866613"/>
                <a:gd name="connsiteX29" fmla="*/ 2841626 w 4547524"/>
                <a:gd name="connsiteY29" fmla="*/ 41274 h 5866613"/>
                <a:gd name="connsiteX30" fmla="*/ 1927226 w 4547524"/>
                <a:gd name="connsiteY30" fmla="*/ 41274 h 5866613"/>
                <a:gd name="connsiteX31" fmla="*/ 936626 w 4547524"/>
                <a:gd name="connsiteY31" fmla="*/ 41274 h 5866613"/>
                <a:gd name="connsiteX32" fmla="*/ 327026 w 4547524"/>
                <a:gd name="connsiteY32" fmla="*/ 41274 h 5866613"/>
                <a:gd name="connsiteX33" fmla="*/ 98425 w 4547524"/>
                <a:gd name="connsiteY33" fmla="*/ 650874 h 5866613"/>
                <a:gd name="connsiteX34" fmla="*/ 174625 w 4547524"/>
                <a:gd name="connsiteY34" fmla="*/ 1336674 h 5866613"/>
                <a:gd name="connsiteX0" fmla="*/ 174625 w 4547524"/>
                <a:gd name="connsiteY0" fmla="*/ 1336674 h 5866613"/>
                <a:gd name="connsiteX1" fmla="*/ 98425 w 4547524"/>
                <a:gd name="connsiteY1" fmla="*/ 2022474 h 5866613"/>
                <a:gd name="connsiteX2" fmla="*/ 98425 w 4547524"/>
                <a:gd name="connsiteY2" fmla="*/ 2479674 h 5866613"/>
                <a:gd name="connsiteX3" fmla="*/ 189377 w 4547524"/>
                <a:gd name="connsiteY3" fmla="*/ 2948036 h 5866613"/>
                <a:gd name="connsiteX4" fmla="*/ 366358 w 4547524"/>
                <a:gd name="connsiteY4" fmla="*/ 3390487 h 5866613"/>
                <a:gd name="connsiteX5" fmla="*/ 440100 w 4547524"/>
                <a:gd name="connsiteY5" fmla="*/ 3552720 h 5866613"/>
                <a:gd name="connsiteX6" fmla="*/ 631829 w 4547524"/>
                <a:gd name="connsiteY6" fmla="*/ 3906681 h 5866613"/>
                <a:gd name="connsiteX7" fmla="*/ 764564 w 4547524"/>
                <a:gd name="connsiteY7" fmla="*/ 4113158 h 5866613"/>
                <a:gd name="connsiteX8" fmla="*/ 912048 w 4547524"/>
                <a:gd name="connsiteY8" fmla="*/ 4363881 h 5866613"/>
                <a:gd name="connsiteX9" fmla="*/ 1118526 w 4547524"/>
                <a:gd name="connsiteY9" fmla="*/ 4614603 h 5866613"/>
                <a:gd name="connsiteX10" fmla="*/ 1393827 w 4547524"/>
                <a:gd name="connsiteY10" fmla="*/ 5054599 h 5866613"/>
                <a:gd name="connsiteX11" fmla="*/ 2079628 w 4547524"/>
                <a:gd name="connsiteY11" fmla="*/ 5435598 h 5866613"/>
                <a:gd name="connsiteX12" fmla="*/ 2681855 w 4547524"/>
                <a:gd name="connsiteY12" fmla="*/ 5411016 h 5866613"/>
                <a:gd name="connsiteX13" fmla="*/ 4213226 w 4547524"/>
                <a:gd name="connsiteY13" fmla="*/ 5832474 h 5866613"/>
                <a:gd name="connsiteX14" fmla="*/ 4518027 w 4547524"/>
                <a:gd name="connsiteY14" fmla="*/ 5070473 h 5866613"/>
                <a:gd name="connsiteX15" fmla="*/ 3603626 w 4547524"/>
                <a:gd name="connsiteY15" fmla="*/ 4308474 h 5866613"/>
                <a:gd name="connsiteX16" fmla="*/ 3756026 w 4547524"/>
                <a:gd name="connsiteY16" fmla="*/ 3851273 h 5866613"/>
                <a:gd name="connsiteX17" fmla="*/ 3375026 w 4547524"/>
                <a:gd name="connsiteY17" fmla="*/ 3546473 h 5866613"/>
                <a:gd name="connsiteX18" fmla="*/ 2689226 w 4547524"/>
                <a:gd name="connsiteY18" fmla="*/ 4003674 h 5866613"/>
                <a:gd name="connsiteX19" fmla="*/ 2232026 w 4547524"/>
                <a:gd name="connsiteY19" fmla="*/ 3851274 h 5866613"/>
                <a:gd name="connsiteX20" fmla="*/ 1774826 w 4547524"/>
                <a:gd name="connsiteY20" fmla="*/ 3165474 h 5866613"/>
                <a:gd name="connsiteX21" fmla="*/ 1774826 w 4547524"/>
                <a:gd name="connsiteY21" fmla="*/ 2479673 h 5866613"/>
                <a:gd name="connsiteX22" fmla="*/ 2384426 w 4547524"/>
                <a:gd name="connsiteY22" fmla="*/ 2022474 h 5866613"/>
                <a:gd name="connsiteX23" fmla="*/ 2994026 w 4547524"/>
                <a:gd name="connsiteY23" fmla="*/ 1717674 h 5866613"/>
                <a:gd name="connsiteX24" fmla="*/ 2917826 w 4547524"/>
                <a:gd name="connsiteY24" fmla="*/ 1184274 h 5866613"/>
                <a:gd name="connsiteX25" fmla="*/ 3222626 w 4547524"/>
                <a:gd name="connsiteY25" fmla="*/ 650874 h 5866613"/>
                <a:gd name="connsiteX26" fmla="*/ 3375026 w 4547524"/>
                <a:gd name="connsiteY26" fmla="*/ 422274 h 5866613"/>
                <a:gd name="connsiteX27" fmla="*/ 3298826 w 4547524"/>
                <a:gd name="connsiteY27" fmla="*/ 117474 h 5866613"/>
                <a:gd name="connsiteX28" fmla="*/ 2841626 w 4547524"/>
                <a:gd name="connsiteY28" fmla="*/ 41274 h 5866613"/>
                <a:gd name="connsiteX29" fmla="*/ 1927226 w 4547524"/>
                <a:gd name="connsiteY29" fmla="*/ 41274 h 5866613"/>
                <a:gd name="connsiteX30" fmla="*/ 936626 w 4547524"/>
                <a:gd name="connsiteY30" fmla="*/ 41274 h 5866613"/>
                <a:gd name="connsiteX31" fmla="*/ 327026 w 4547524"/>
                <a:gd name="connsiteY31" fmla="*/ 41274 h 5866613"/>
                <a:gd name="connsiteX32" fmla="*/ 98425 w 4547524"/>
                <a:gd name="connsiteY32" fmla="*/ 650874 h 5866613"/>
                <a:gd name="connsiteX33" fmla="*/ 174625 w 4547524"/>
                <a:gd name="connsiteY33" fmla="*/ 1336674 h 5866613"/>
                <a:gd name="connsiteX0" fmla="*/ 174625 w 4547524"/>
                <a:gd name="connsiteY0" fmla="*/ 1336674 h 5866613"/>
                <a:gd name="connsiteX1" fmla="*/ 98425 w 4547524"/>
                <a:gd name="connsiteY1" fmla="*/ 2022474 h 5866613"/>
                <a:gd name="connsiteX2" fmla="*/ 98425 w 4547524"/>
                <a:gd name="connsiteY2" fmla="*/ 2479674 h 5866613"/>
                <a:gd name="connsiteX3" fmla="*/ 189377 w 4547524"/>
                <a:gd name="connsiteY3" fmla="*/ 2948036 h 5866613"/>
                <a:gd name="connsiteX4" fmla="*/ 366358 w 4547524"/>
                <a:gd name="connsiteY4" fmla="*/ 3390487 h 5866613"/>
                <a:gd name="connsiteX5" fmla="*/ 440100 w 4547524"/>
                <a:gd name="connsiteY5" fmla="*/ 3552720 h 5866613"/>
                <a:gd name="connsiteX6" fmla="*/ 631829 w 4547524"/>
                <a:gd name="connsiteY6" fmla="*/ 3906681 h 5866613"/>
                <a:gd name="connsiteX7" fmla="*/ 764564 w 4547524"/>
                <a:gd name="connsiteY7" fmla="*/ 4113158 h 5866613"/>
                <a:gd name="connsiteX8" fmla="*/ 1118526 w 4547524"/>
                <a:gd name="connsiteY8" fmla="*/ 4614603 h 5866613"/>
                <a:gd name="connsiteX9" fmla="*/ 1393827 w 4547524"/>
                <a:gd name="connsiteY9" fmla="*/ 5054599 h 5866613"/>
                <a:gd name="connsiteX10" fmla="*/ 2079628 w 4547524"/>
                <a:gd name="connsiteY10" fmla="*/ 5435598 h 5866613"/>
                <a:gd name="connsiteX11" fmla="*/ 2681855 w 4547524"/>
                <a:gd name="connsiteY11" fmla="*/ 5411016 h 5866613"/>
                <a:gd name="connsiteX12" fmla="*/ 4213226 w 4547524"/>
                <a:gd name="connsiteY12" fmla="*/ 5832474 h 5866613"/>
                <a:gd name="connsiteX13" fmla="*/ 4518027 w 4547524"/>
                <a:gd name="connsiteY13" fmla="*/ 5070473 h 5866613"/>
                <a:gd name="connsiteX14" fmla="*/ 3603626 w 4547524"/>
                <a:gd name="connsiteY14" fmla="*/ 4308474 h 5866613"/>
                <a:gd name="connsiteX15" fmla="*/ 3756026 w 4547524"/>
                <a:gd name="connsiteY15" fmla="*/ 3851273 h 5866613"/>
                <a:gd name="connsiteX16" fmla="*/ 3375026 w 4547524"/>
                <a:gd name="connsiteY16" fmla="*/ 3546473 h 5866613"/>
                <a:gd name="connsiteX17" fmla="*/ 2689226 w 4547524"/>
                <a:gd name="connsiteY17" fmla="*/ 4003674 h 5866613"/>
                <a:gd name="connsiteX18" fmla="*/ 2232026 w 4547524"/>
                <a:gd name="connsiteY18" fmla="*/ 3851274 h 5866613"/>
                <a:gd name="connsiteX19" fmla="*/ 1774826 w 4547524"/>
                <a:gd name="connsiteY19" fmla="*/ 3165474 h 5866613"/>
                <a:gd name="connsiteX20" fmla="*/ 1774826 w 4547524"/>
                <a:gd name="connsiteY20" fmla="*/ 2479673 h 5866613"/>
                <a:gd name="connsiteX21" fmla="*/ 2384426 w 4547524"/>
                <a:gd name="connsiteY21" fmla="*/ 2022474 h 5866613"/>
                <a:gd name="connsiteX22" fmla="*/ 2994026 w 4547524"/>
                <a:gd name="connsiteY22" fmla="*/ 1717674 h 5866613"/>
                <a:gd name="connsiteX23" fmla="*/ 2917826 w 4547524"/>
                <a:gd name="connsiteY23" fmla="*/ 1184274 h 5866613"/>
                <a:gd name="connsiteX24" fmla="*/ 3222626 w 4547524"/>
                <a:gd name="connsiteY24" fmla="*/ 650874 h 5866613"/>
                <a:gd name="connsiteX25" fmla="*/ 3375026 w 4547524"/>
                <a:gd name="connsiteY25" fmla="*/ 422274 h 5866613"/>
                <a:gd name="connsiteX26" fmla="*/ 3298826 w 4547524"/>
                <a:gd name="connsiteY26" fmla="*/ 117474 h 5866613"/>
                <a:gd name="connsiteX27" fmla="*/ 2841626 w 4547524"/>
                <a:gd name="connsiteY27" fmla="*/ 41274 h 5866613"/>
                <a:gd name="connsiteX28" fmla="*/ 1927226 w 4547524"/>
                <a:gd name="connsiteY28" fmla="*/ 41274 h 5866613"/>
                <a:gd name="connsiteX29" fmla="*/ 936626 w 4547524"/>
                <a:gd name="connsiteY29" fmla="*/ 41274 h 5866613"/>
                <a:gd name="connsiteX30" fmla="*/ 327026 w 4547524"/>
                <a:gd name="connsiteY30" fmla="*/ 41274 h 5866613"/>
                <a:gd name="connsiteX31" fmla="*/ 98425 w 4547524"/>
                <a:gd name="connsiteY31" fmla="*/ 650874 h 5866613"/>
                <a:gd name="connsiteX32" fmla="*/ 174625 w 4547524"/>
                <a:gd name="connsiteY32" fmla="*/ 1336674 h 5866613"/>
                <a:gd name="connsiteX0" fmla="*/ 174625 w 4547524"/>
                <a:gd name="connsiteY0" fmla="*/ 1336674 h 5866613"/>
                <a:gd name="connsiteX1" fmla="*/ 98425 w 4547524"/>
                <a:gd name="connsiteY1" fmla="*/ 2022474 h 5866613"/>
                <a:gd name="connsiteX2" fmla="*/ 98425 w 4547524"/>
                <a:gd name="connsiteY2" fmla="*/ 2479674 h 5866613"/>
                <a:gd name="connsiteX3" fmla="*/ 189377 w 4547524"/>
                <a:gd name="connsiteY3" fmla="*/ 2948036 h 5866613"/>
                <a:gd name="connsiteX4" fmla="*/ 366358 w 4547524"/>
                <a:gd name="connsiteY4" fmla="*/ 3390487 h 5866613"/>
                <a:gd name="connsiteX5" fmla="*/ 440100 w 4547524"/>
                <a:gd name="connsiteY5" fmla="*/ 3552720 h 5866613"/>
                <a:gd name="connsiteX6" fmla="*/ 764564 w 4547524"/>
                <a:gd name="connsiteY6" fmla="*/ 4113158 h 5866613"/>
                <a:gd name="connsiteX7" fmla="*/ 1118526 w 4547524"/>
                <a:gd name="connsiteY7" fmla="*/ 4614603 h 5866613"/>
                <a:gd name="connsiteX8" fmla="*/ 1393827 w 4547524"/>
                <a:gd name="connsiteY8" fmla="*/ 5054599 h 5866613"/>
                <a:gd name="connsiteX9" fmla="*/ 2079628 w 4547524"/>
                <a:gd name="connsiteY9" fmla="*/ 5435598 h 5866613"/>
                <a:gd name="connsiteX10" fmla="*/ 2681855 w 4547524"/>
                <a:gd name="connsiteY10" fmla="*/ 5411016 h 5866613"/>
                <a:gd name="connsiteX11" fmla="*/ 4213226 w 4547524"/>
                <a:gd name="connsiteY11" fmla="*/ 5832474 h 5866613"/>
                <a:gd name="connsiteX12" fmla="*/ 4518027 w 4547524"/>
                <a:gd name="connsiteY12" fmla="*/ 5070473 h 5866613"/>
                <a:gd name="connsiteX13" fmla="*/ 3603626 w 4547524"/>
                <a:gd name="connsiteY13" fmla="*/ 4308474 h 5866613"/>
                <a:gd name="connsiteX14" fmla="*/ 3756026 w 4547524"/>
                <a:gd name="connsiteY14" fmla="*/ 3851273 h 5866613"/>
                <a:gd name="connsiteX15" fmla="*/ 3375026 w 4547524"/>
                <a:gd name="connsiteY15" fmla="*/ 3546473 h 5866613"/>
                <a:gd name="connsiteX16" fmla="*/ 2689226 w 4547524"/>
                <a:gd name="connsiteY16" fmla="*/ 4003674 h 5866613"/>
                <a:gd name="connsiteX17" fmla="*/ 2232026 w 4547524"/>
                <a:gd name="connsiteY17" fmla="*/ 3851274 h 5866613"/>
                <a:gd name="connsiteX18" fmla="*/ 1774826 w 4547524"/>
                <a:gd name="connsiteY18" fmla="*/ 3165474 h 5866613"/>
                <a:gd name="connsiteX19" fmla="*/ 1774826 w 4547524"/>
                <a:gd name="connsiteY19" fmla="*/ 2479673 h 5866613"/>
                <a:gd name="connsiteX20" fmla="*/ 2384426 w 4547524"/>
                <a:gd name="connsiteY20" fmla="*/ 2022474 h 5866613"/>
                <a:gd name="connsiteX21" fmla="*/ 2994026 w 4547524"/>
                <a:gd name="connsiteY21" fmla="*/ 1717674 h 5866613"/>
                <a:gd name="connsiteX22" fmla="*/ 2917826 w 4547524"/>
                <a:gd name="connsiteY22" fmla="*/ 1184274 h 5866613"/>
                <a:gd name="connsiteX23" fmla="*/ 3222626 w 4547524"/>
                <a:gd name="connsiteY23" fmla="*/ 650874 h 5866613"/>
                <a:gd name="connsiteX24" fmla="*/ 3375026 w 4547524"/>
                <a:gd name="connsiteY24" fmla="*/ 422274 h 5866613"/>
                <a:gd name="connsiteX25" fmla="*/ 3298826 w 4547524"/>
                <a:gd name="connsiteY25" fmla="*/ 117474 h 5866613"/>
                <a:gd name="connsiteX26" fmla="*/ 2841626 w 4547524"/>
                <a:gd name="connsiteY26" fmla="*/ 41274 h 5866613"/>
                <a:gd name="connsiteX27" fmla="*/ 1927226 w 4547524"/>
                <a:gd name="connsiteY27" fmla="*/ 41274 h 5866613"/>
                <a:gd name="connsiteX28" fmla="*/ 936626 w 4547524"/>
                <a:gd name="connsiteY28" fmla="*/ 41274 h 5866613"/>
                <a:gd name="connsiteX29" fmla="*/ 327026 w 4547524"/>
                <a:gd name="connsiteY29" fmla="*/ 41274 h 5866613"/>
                <a:gd name="connsiteX30" fmla="*/ 98425 w 4547524"/>
                <a:gd name="connsiteY30" fmla="*/ 650874 h 5866613"/>
                <a:gd name="connsiteX31" fmla="*/ 174625 w 4547524"/>
                <a:gd name="connsiteY31" fmla="*/ 1336674 h 5866613"/>
                <a:gd name="connsiteX0" fmla="*/ 174625 w 4547524"/>
                <a:gd name="connsiteY0" fmla="*/ 1336674 h 5866613"/>
                <a:gd name="connsiteX1" fmla="*/ 98425 w 4547524"/>
                <a:gd name="connsiteY1" fmla="*/ 2022474 h 5866613"/>
                <a:gd name="connsiteX2" fmla="*/ 98425 w 4547524"/>
                <a:gd name="connsiteY2" fmla="*/ 2479674 h 5866613"/>
                <a:gd name="connsiteX3" fmla="*/ 189377 w 4547524"/>
                <a:gd name="connsiteY3" fmla="*/ 2948036 h 5866613"/>
                <a:gd name="connsiteX4" fmla="*/ 440100 w 4547524"/>
                <a:gd name="connsiteY4" fmla="*/ 3552720 h 5866613"/>
                <a:gd name="connsiteX5" fmla="*/ 764564 w 4547524"/>
                <a:gd name="connsiteY5" fmla="*/ 4113158 h 5866613"/>
                <a:gd name="connsiteX6" fmla="*/ 1118526 w 4547524"/>
                <a:gd name="connsiteY6" fmla="*/ 4614603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2994026 w 4547524"/>
                <a:gd name="connsiteY20" fmla="*/ 1717674 h 5866613"/>
                <a:gd name="connsiteX21" fmla="*/ 2917826 w 4547524"/>
                <a:gd name="connsiteY21" fmla="*/ 1184274 h 5866613"/>
                <a:gd name="connsiteX22" fmla="*/ 3222626 w 4547524"/>
                <a:gd name="connsiteY22" fmla="*/ 650874 h 5866613"/>
                <a:gd name="connsiteX23" fmla="*/ 3375026 w 4547524"/>
                <a:gd name="connsiteY23" fmla="*/ 422274 h 5866613"/>
                <a:gd name="connsiteX24" fmla="*/ 3298826 w 4547524"/>
                <a:gd name="connsiteY24" fmla="*/ 117474 h 5866613"/>
                <a:gd name="connsiteX25" fmla="*/ 2841626 w 4547524"/>
                <a:gd name="connsiteY25" fmla="*/ 41274 h 5866613"/>
                <a:gd name="connsiteX26" fmla="*/ 1927226 w 4547524"/>
                <a:gd name="connsiteY26" fmla="*/ 41274 h 5866613"/>
                <a:gd name="connsiteX27" fmla="*/ 936626 w 4547524"/>
                <a:gd name="connsiteY27" fmla="*/ 41274 h 5866613"/>
                <a:gd name="connsiteX28" fmla="*/ 327026 w 4547524"/>
                <a:gd name="connsiteY28" fmla="*/ 41274 h 5866613"/>
                <a:gd name="connsiteX29" fmla="*/ 98425 w 4547524"/>
                <a:gd name="connsiteY29" fmla="*/ 650874 h 5866613"/>
                <a:gd name="connsiteX30" fmla="*/ 174625 w 4547524"/>
                <a:gd name="connsiteY30" fmla="*/ 1336674 h 5866613"/>
                <a:gd name="connsiteX0" fmla="*/ 174625 w 4547524"/>
                <a:gd name="connsiteY0" fmla="*/ 1336674 h 5866613"/>
                <a:gd name="connsiteX1" fmla="*/ 98425 w 4547524"/>
                <a:gd name="connsiteY1" fmla="*/ 2022474 h 5866613"/>
                <a:gd name="connsiteX2" fmla="*/ 98425 w 4547524"/>
                <a:gd name="connsiteY2" fmla="*/ 2479674 h 5866613"/>
                <a:gd name="connsiteX3" fmla="*/ 189377 w 4547524"/>
                <a:gd name="connsiteY3" fmla="*/ 2948036 h 5866613"/>
                <a:gd name="connsiteX4" fmla="*/ 440100 w 4547524"/>
                <a:gd name="connsiteY4" fmla="*/ 3552720 h 5866613"/>
                <a:gd name="connsiteX5" fmla="*/ 764564 w 4547524"/>
                <a:gd name="connsiteY5" fmla="*/ 4113158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2994026 w 4547524"/>
                <a:gd name="connsiteY20" fmla="*/ 1717674 h 5866613"/>
                <a:gd name="connsiteX21" fmla="*/ 2917826 w 4547524"/>
                <a:gd name="connsiteY21" fmla="*/ 1184274 h 5866613"/>
                <a:gd name="connsiteX22" fmla="*/ 3222626 w 4547524"/>
                <a:gd name="connsiteY22" fmla="*/ 650874 h 5866613"/>
                <a:gd name="connsiteX23" fmla="*/ 3375026 w 4547524"/>
                <a:gd name="connsiteY23" fmla="*/ 422274 h 5866613"/>
                <a:gd name="connsiteX24" fmla="*/ 3298826 w 4547524"/>
                <a:gd name="connsiteY24" fmla="*/ 117474 h 5866613"/>
                <a:gd name="connsiteX25" fmla="*/ 2841626 w 4547524"/>
                <a:gd name="connsiteY25" fmla="*/ 41274 h 5866613"/>
                <a:gd name="connsiteX26" fmla="*/ 1927226 w 4547524"/>
                <a:gd name="connsiteY26" fmla="*/ 41274 h 5866613"/>
                <a:gd name="connsiteX27" fmla="*/ 936626 w 4547524"/>
                <a:gd name="connsiteY27" fmla="*/ 41274 h 5866613"/>
                <a:gd name="connsiteX28" fmla="*/ 327026 w 4547524"/>
                <a:gd name="connsiteY28" fmla="*/ 41274 h 5866613"/>
                <a:gd name="connsiteX29" fmla="*/ 98425 w 4547524"/>
                <a:gd name="connsiteY29" fmla="*/ 650874 h 5866613"/>
                <a:gd name="connsiteX30" fmla="*/ 174625 w 4547524"/>
                <a:gd name="connsiteY30" fmla="*/ 1336674 h 5866613"/>
                <a:gd name="connsiteX0" fmla="*/ 174625 w 4547524"/>
                <a:gd name="connsiteY0" fmla="*/ 1336674 h 5866613"/>
                <a:gd name="connsiteX1" fmla="*/ 98425 w 4547524"/>
                <a:gd name="connsiteY1" fmla="*/ 2022474 h 5866613"/>
                <a:gd name="connsiteX2" fmla="*/ 98425 w 4547524"/>
                <a:gd name="connsiteY2" fmla="*/ 2479674 h 5866613"/>
                <a:gd name="connsiteX3" fmla="*/ 174626 w 4547524"/>
                <a:gd name="connsiteY3" fmla="*/ 2936874 h 5866613"/>
                <a:gd name="connsiteX4" fmla="*/ 440100 w 4547524"/>
                <a:gd name="connsiteY4" fmla="*/ 3552720 h 5866613"/>
                <a:gd name="connsiteX5" fmla="*/ 764564 w 4547524"/>
                <a:gd name="connsiteY5" fmla="*/ 4113158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2994026 w 4547524"/>
                <a:gd name="connsiteY20" fmla="*/ 1717674 h 5866613"/>
                <a:gd name="connsiteX21" fmla="*/ 2917826 w 4547524"/>
                <a:gd name="connsiteY21" fmla="*/ 1184274 h 5866613"/>
                <a:gd name="connsiteX22" fmla="*/ 3222626 w 4547524"/>
                <a:gd name="connsiteY22" fmla="*/ 650874 h 5866613"/>
                <a:gd name="connsiteX23" fmla="*/ 3375026 w 4547524"/>
                <a:gd name="connsiteY23" fmla="*/ 422274 h 5866613"/>
                <a:gd name="connsiteX24" fmla="*/ 3298826 w 4547524"/>
                <a:gd name="connsiteY24" fmla="*/ 117474 h 5866613"/>
                <a:gd name="connsiteX25" fmla="*/ 2841626 w 4547524"/>
                <a:gd name="connsiteY25" fmla="*/ 41274 h 5866613"/>
                <a:gd name="connsiteX26" fmla="*/ 1927226 w 4547524"/>
                <a:gd name="connsiteY26" fmla="*/ 41274 h 5866613"/>
                <a:gd name="connsiteX27" fmla="*/ 936626 w 4547524"/>
                <a:gd name="connsiteY27" fmla="*/ 41274 h 5866613"/>
                <a:gd name="connsiteX28" fmla="*/ 327026 w 4547524"/>
                <a:gd name="connsiteY28" fmla="*/ 41274 h 5866613"/>
                <a:gd name="connsiteX29" fmla="*/ 98425 w 4547524"/>
                <a:gd name="connsiteY29" fmla="*/ 650874 h 5866613"/>
                <a:gd name="connsiteX30" fmla="*/ 174625 w 4547524"/>
                <a:gd name="connsiteY30" fmla="*/ 1336674 h 5866613"/>
                <a:gd name="connsiteX0" fmla="*/ 174625 w 4547524"/>
                <a:gd name="connsiteY0" fmla="*/ 1336674 h 5866613"/>
                <a:gd name="connsiteX1" fmla="*/ 98425 w 4547524"/>
                <a:gd name="connsiteY1" fmla="*/ 2022474 h 5866613"/>
                <a:gd name="connsiteX2" fmla="*/ 98425 w 4547524"/>
                <a:gd name="connsiteY2" fmla="*/ 2479674 h 5866613"/>
                <a:gd name="connsiteX3" fmla="*/ 98426 w 4547524"/>
                <a:gd name="connsiteY3" fmla="*/ 2936874 h 5866613"/>
                <a:gd name="connsiteX4" fmla="*/ 440100 w 4547524"/>
                <a:gd name="connsiteY4" fmla="*/ 3552720 h 5866613"/>
                <a:gd name="connsiteX5" fmla="*/ 764564 w 4547524"/>
                <a:gd name="connsiteY5" fmla="*/ 4113158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2994026 w 4547524"/>
                <a:gd name="connsiteY20" fmla="*/ 1717674 h 5866613"/>
                <a:gd name="connsiteX21" fmla="*/ 2917826 w 4547524"/>
                <a:gd name="connsiteY21" fmla="*/ 1184274 h 5866613"/>
                <a:gd name="connsiteX22" fmla="*/ 3222626 w 4547524"/>
                <a:gd name="connsiteY22" fmla="*/ 650874 h 5866613"/>
                <a:gd name="connsiteX23" fmla="*/ 3375026 w 4547524"/>
                <a:gd name="connsiteY23" fmla="*/ 422274 h 5866613"/>
                <a:gd name="connsiteX24" fmla="*/ 3298826 w 4547524"/>
                <a:gd name="connsiteY24" fmla="*/ 117474 h 5866613"/>
                <a:gd name="connsiteX25" fmla="*/ 2841626 w 4547524"/>
                <a:gd name="connsiteY25" fmla="*/ 41274 h 5866613"/>
                <a:gd name="connsiteX26" fmla="*/ 1927226 w 4547524"/>
                <a:gd name="connsiteY26" fmla="*/ 41274 h 5866613"/>
                <a:gd name="connsiteX27" fmla="*/ 936626 w 4547524"/>
                <a:gd name="connsiteY27" fmla="*/ 41274 h 5866613"/>
                <a:gd name="connsiteX28" fmla="*/ 327026 w 4547524"/>
                <a:gd name="connsiteY28" fmla="*/ 41274 h 5866613"/>
                <a:gd name="connsiteX29" fmla="*/ 98425 w 4547524"/>
                <a:gd name="connsiteY29" fmla="*/ 650874 h 5866613"/>
                <a:gd name="connsiteX30" fmla="*/ 174625 w 4547524"/>
                <a:gd name="connsiteY30" fmla="*/ 1336674 h 5866613"/>
                <a:gd name="connsiteX0" fmla="*/ 174625 w 4547524"/>
                <a:gd name="connsiteY0" fmla="*/ 1336674 h 5866613"/>
                <a:gd name="connsiteX1" fmla="*/ 98425 w 4547524"/>
                <a:gd name="connsiteY1" fmla="*/ 2022474 h 5866613"/>
                <a:gd name="connsiteX2" fmla="*/ 22226 w 4547524"/>
                <a:gd name="connsiteY2" fmla="*/ 2479674 h 5866613"/>
                <a:gd name="connsiteX3" fmla="*/ 98426 w 4547524"/>
                <a:gd name="connsiteY3" fmla="*/ 2936874 h 5866613"/>
                <a:gd name="connsiteX4" fmla="*/ 440100 w 4547524"/>
                <a:gd name="connsiteY4" fmla="*/ 3552720 h 5866613"/>
                <a:gd name="connsiteX5" fmla="*/ 764564 w 4547524"/>
                <a:gd name="connsiteY5" fmla="*/ 4113158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2994026 w 4547524"/>
                <a:gd name="connsiteY20" fmla="*/ 1717674 h 5866613"/>
                <a:gd name="connsiteX21" fmla="*/ 2917826 w 4547524"/>
                <a:gd name="connsiteY21" fmla="*/ 1184274 h 5866613"/>
                <a:gd name="connsiteX22" fmla="*/ 3222626 w 4547524"/>
                <a:gd name="connsiteY22" fmla="*/ 650874 h 5866613"/>
                <a:gd name="connsiteX23" fmla="*/ 3375026 w 4547524"/>
                <a:gd name="connsiteY23" fmla="*/ 422274 h 5866613"/>
                <a:gd name="connsiteX24" fmla="*/ 3298826 w 4547524"/>
                <a:gd name="connsiteY24" fmla="*/ 117474 h 5866613"/>
                <a:gd name="connsiteX25" fmla="*/ 2841626 w 4547524"/>
                <a:gd name="connsiteY25" fmla="*/ 41274 h 5866613"/>
                <a:gd name="connsiteX26" fmla="*/ 1927226 w 4547524"/>
                <a:gd name="connsiteY26" fmla="*/ 41274 h 5866613"/>
                <a:gd name="connsiteX27" fmla="*/ 936626 w 4547524"/>
                <a:gd name="connsiteY27" fmla="*/ 41274 h 5866613"/>
                <a:gd name="connsiteX28" fmla="*/ 327026 w 4547524"/>
                <a:gd name="connsiteY28" fmla="*/ 41274 h 5866613"/>
                <a:gd name="connsiteX29" fmla="*/ 98425 w 4547524"/>
                <a:gd name="connsiteY29" fmla="*/ 650874 h 5866613"/>
                <a:gd name="connsiteX30" fmla="*/ 174625 w 4547524"/>
                <a:gd name="connsiteY30" fmla="*/ 1336674 h 5866613"/>
                <a:gd name="connsiteX0" fmla="*/ 174625 w 4547524"/>
                <a:gd name="connsiteY0" fmla="*/ 1336674 h 5866613"/>
                <a:gd name="connsiteX1" fmla="*/ 22226 w 4547524"/>
                <a:gd name="connsiteY1" fmla="*/ 1946274 h 5866613"/>
                <a:gd name="connsiteX2" fmla="*/ 22226 w 4547524"/>
                <a:gd name="connsiteY2" fmla="*/ 2479674 h 5866613"/>
                <a:gd name="connsiteX3" fmla="*/ 98426 w 4547524"/>
                <a:gd name="connsiteY3" fmla="*/ 2936874 h 5866613"/>
                <a:gd name="connsiteX4" fmla="*/ 440100 w 4547524"/>
                <a:gd name="connsiteY4" fmla="*/ 3552720 h 5866613"/>
                <a:gd name="connsiteX5" fmla="*/ 764564 w 4547524"/>
                <a:gd name="connsiteY5" fmla="*/ 4113158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2994026 w 4547524"/>
                <a:gd name="connsiteY20" fmla="*/ 1717674 h 5866613"/>
                <a:gd name="connsiteX21" fmla="*/ 2917826 w 4547524"/>
                <a:gd name="connsiteY21" fmla="*/ 1184274 h 5866613"/>
                <a:gd name="connsiteX22" fmla="*/ 3222626 w 4547524"/>
                <a:gd name="connsiteY22" fmla="*/ 650874 h 5866613"/>
                <a:gd name="connsiteX23" fmla="*/ 3375026 w 4547524"/>
                <a:gd name="connsiteY23" fmla="*/ 422274 h 5866613"/>
                <a:gd name="connsiteX24" fmla="*/ 3298826 w 4547524"/>
                <a:gd name="connsiteY24" fmla="*/ 117474 h 5866613"/>
                <a:gd name="connsiteX25" fmla="*/ 2841626 w 4547524"/>
                <a:gd name="connsiteY25" fmla="*/ 41274 h 5866613"/>
                <a:gd name="connsiteX26" fmla="*/ 1927226 w 4547524"/>
                <a:gd name="connsiteY26" fmla="*/ 41274 h 5866613"/>
                <a:gd name="connsiteX27" fmla="*/ 936626 w 4547524"/>
                <a:gd name="connsiteY27" fmla="*/ 41274 h 5866613"/>
                <a:gd name="connsiteX28" fmla="*/ 327026 w 4547524"/>
                <a:gd name="connsiteY28" fmla="*/ 41274 h 5866613"/>
                <a:gd name="connsiteX29" fmla="*/ 98425 w 4547524"/>
                <a:gd name="connsiteY29" fmla="*/ 650874 h 5866613"/>
                <a:gd name="connsiteX30" fmla="*/ 174625 w 4547524"/>
                <a:gd name="connsiteY30" fmla="*/ 1336674 h 5866613"/>
                <a:gd name="connsiteX0" fmla="*/ 98426 w 4547524"/>
                <a:gd name="connsiteY0" fmla="*/ 1260474 h 5866613"/>
                <a:gd name="connsiteX1" fmla="*/ 22226 w 4547524"/>
                <a:gd name="connsiteY1" fmla="*/ 1946274 h 5866613"/>
                <a:gd name="connsiteX2" fmla="*/ 22226 w 4547524"/>
                <a:gd name="connsiteY2" fmla="*/ 2479674 h 5866613"/>
                <a:gd name="connsiteX3" fmla="*/ 98426 w 4547524"/>
                <a:gd name="connsiteY3" fmla="*/ 2936874 h 5866613"/>
                <a:gd name="connsiteX4" fmla="*/ 440100 w 4547524"/>
                <a:gd name="connsiteY4" fmla="*/ 3552720 h 5866613"/>
                <a:gd name="connsiteX5" fmla="*/ 764564 w 4547524"/>
                <a:gd name="connsiteY5" fmla="*/ 4113158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2994026 w 4547524"/>
                <a:gd name="connsiteY20" fmla="*/ 1717674 h 5866613"/>
                <a:gd name="connsiteX21" fmla="*/ 2917826 w 4547524"/>
                <a:gd name="connsiteY21" fmla="*/ 1184274 h 5866613"/>
                <a:gd name="connsiteX22" fmla="*/ 3222626 w 4547524"/>
                <a:gd name="connsiteY22" fmla="*/ 650874 h 5866613"/>
                <a:gd name="connsiteX23" fmla="*/ 3375026 w 4547524"/>
                <a:gd name="connsiteY23" fmla="*/ 422274 h 5866613"/>
                <a:gd name="connsiteX24" fmla="*/ 3298826 w 4547524"/>
                <a:gd name="connsiteY24" fmla="*/ 117474 h 5866613"/>
                <a:gd name="connsiteX25" fmla="*/ 2841626 w 4547524"/>
                <a:gd name="connsiteY25" fmla="*/ 41274 h 5866613"/>
                <a:gd name="connsiteX26" fmla="*/ 1927226 w 4547524"/>
                <a:gd name="connsiteY26" fmla="*/ 41274 h 5866613"/>
                <a:gd name="connsiteX27" fmla="*/ 936626 w 4547524"/>
                <a:gd name="connsiteY27" fmla="*/ 41274 h 5866613"/>
                <a:gd name="connsiteX28" fmla="*/ 327026 w 4547524"/>
                <a:gd name="connsiteY28" fmla="*/ 41274 h 5866613"/>
                <a:gd name="connsiteX29" fmla="*/ 98425 w 4547524"/>
                <a:gd name="connsiteY29" fmla="*/ 650874 h 5866613"/>
                <a:gd name="connsiteX30" fmla="*/ 98426 w 4547524"/>
                <a:gd name="connsiteY30" fmla="*/ 1260474 h 5866613"/>
                <a:gd name="connsiteX0" fmla="*/ 98426 w 4547524"/>
                <a:gd name="connsiteY0" fmla="*/ 1260474 h 5866613"/>
                <a:gd name="connsiteX1" fmla="*/ 22226 w 4547524"/>
                <a:gd name="connsiteY1" fmla="*/ 1946274 h 5866613"/>
                <a:gd name="connsiteX2" fmla="*/ 22226 w 4547524"/>
                <a:gd name="connsiteY2" fmla="*/ 2479674 h 5866613"/>
                <a:gd name="connsiteX3" fmla="*/ 98426 w 4547524"/>
                <a:gd name="connsiteY3" fmla="*/ 2936874 h 5866613"/>
                <a:gd name="connsiteX4" fmla="*/ 403226 w 4547524"/>
                <a:gd name="connsiteY4" fmla="*/ 3622674 h 5866613"/>
                <a:gd name="connsiteX5" fmla="*/ 764564 w 4547524"/>
                <a:gd name="connsiteY5" fmla="*/ 4113158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2994026 w 4547524"/>
                <a:gd name="connsiteY20" fmla="*/ 1717674 h 5866613"/>
                <a:gd name="connsiteX21" fmla="*/ 2917826 w 4547524"/>
                <a:gd name="connsiteY21" fmla="*/ 1184274 h 5866613"/>
                <a:gd name="connsiteX22" fmla="*/ 3222626 w 4547524"/>
                <a:gd name="connsiteY22" fmla="*/ 650874 h 5866613"/>
                <a:gd name="connsiteX23" fmla="*/ 3375026 w 4547524"/>
                <a:gd name="connsiteY23" fmla="*/ 422274 h 5866613"/>
                <a:gd name="connsiteX24" fmla="*/ 3298826 w 4547524"/>
                <a:gd name="connsiteY24" fmla="*/ 117474 h 5866613"/>
                <a:gd name="connsiteX25" fmla="*/ 2841626 w 4547524"/>
                <a:gd name="connsiteY25" fmla="*/ 41274 h 5866613"/>
                <a:gd name="connsiteX26" fmla="*/ 1927226 w 4547524"/>
                <a:gd name="connsiteY26" fmla="*/ 41274 h 5866613"/>
                <a:gd name="connsiteX27" fmla="*/ 936626 w 4547524"/>
                <a:gd name="connsiteY27" fmla="*/ 41274 h 5866613"/>
                <a:gd name="connsiteX28" fmla="*/ 327026 w 4547524"/>
                <a:gd name="connsiteY28" fmla="*/ 41274 h 5866613"/>
                <a:gd name="connsiteX29" fmla="*/ 98425 w 4547524"/>
                <a:gd name="connsiteY29" fmla="*/ 650874 h 5866613"/>
                <a:gd name="connsiteX30" fmla="*/ 98426 w 4547524"/>
                <a:gd name="connsiteY30" fmla="*/ 1260474 h 5866613"/>
                <a:gd name="connsiteX0" fmla="*/ 98426 w 4547524"/>
                <a:gd name="connsiteY0" fmla="*/ 1260474 h 5866613"/>
                <a:gd name="connsiteX1" fmla="*/ 22226 w 4547524"/>
                <a:gd name="connsiteY1" fmla="*/ 1946274 h 5866613"/>
                <a:gd name="connsiteX2" fmla="*/ 22226 w 4547524"/>
                <a:gd name="connsiteY2" fmla="*/ 2479674 h 5866613"/>
                <a:gd name="connsiteX3" fmla="*/ 98426 w 4547524"/>
                <a:gd name="connsiteY3" fmla="*/ 2936874 h 5866613"/>
                <a:gd name="connsiteX4" fmla="*/ 403226 w 4547524"/>
                <a:gd name="connsiteY4" fmla="*/ 3622674 h 5866613"/>
                <a:gd name="connsiteX5" fmla="*/ 784226 w 4547524"/>
                <a:gd name="connsiteY5" fmla="*/ 4156074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2994026 w 4547524"/>
                <a:gd name="connsiteY20" fmla="*/ 1717674 h 5866613"/>
                <a:gd name="connsiteX21" fmla="*/ 2917826 w 4547524"/>
                <a:gd name="connsiteY21" fmla="*/ 1184274 h 5866613"/>
                <a:gd name="connsiteX22" fmla="*/ 3222626 w 4547524"/>
                <a:gd name="connsiteY22" fmla="*/ 650874 h 5866613"/>
                <a:gd name="connsiteX23" fmla="*/ 3375026 w 4547524"/>
                <a:gd name="connsiteY23" fmla="*/ 422274 h 5866613"/>
                <a:gd name="connsiteX24" fmla="*/ 3298826 w 4547524"/>
                <a:gd name="connsiteY24" fmla="*/ 117474 h 5866613"/>
                <a:gd name="connsiteX25" fmla="*/ 2841626 w 4547524"/>
                <a:gd name="connsiteY25" fmla="*/ 41274 h 5866613"/>
                <a:gd name="connsiteX26" fmla="*/ 1927226 w 4547524"/>
                <a:gd name="connsiteY26" fmla="*/ 41274 h 5866613"/>
                <a:gd name="connsiteX27" fmla="*/ 936626 w 4547524"/>
                <a:gd name="connsiteY27" fmla="*/ 41274 h 5866613"/>
                <a:gd name="connsiteX28" fmla="*/ 327026 w 4547524"/>
                <a:gd name="connsiteY28" fmla="*/ 41274 h 5866613"/>
                <a:gd name="connsiteX29" fmla="*/ 98425 w 4547524"/>
                <a:gd name="connsiteY29" fmla="*/ 650874 h 5866613"/>
                <a:gd name="connsiteX30" fmla="*/ 98426 w 4547524"/>
                <a:gd name="connsiteY30" fmla="*/ 1260474 h 5866613"/>
                <a:gd name="connsiteX0" fmla="*/ 98426 w 4547524"/>
                <a:gd name="connsiteY0" fmla="*/ 1260474 h 5866613"/>
                <a:gd name="connsiteX1" fmla="*/ 22226 w 4547524"/>
                <a:gd name="connsiteY1" fmla="*/ 1946274 h 5866613"/>
                <a:gd name="connsiteX2" fmla="*/ 22226 w 4547524"/>
                <a:gd name="connsiteY2" fmla="*/ 2479674 h 5866613"/>
                <a:gd name="connsiteX3" fmla="*/ 98426 w 4547524"/>
                <a:gd name="connsiteY3" fmla="*/ 2936874 h 5866613"/>
                <a:gd name="connsiteX4" fmla="*/ 403226 w 4547524"/>
                <a:gd name="connsiteY4" fmla="*/ 3622674 h 5866613"/>
                <a:gd name="connsiteX5" fmla="*/ 784226 w 4547524"/>
                <a:gd name="connsiteY5" fmla="*/ 4156074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2994026 w 4547524"/>
                <a:gd name="connsiteY20" fmla="*/ 1717674 h 5866613"/>
                <a:gd name="connsiteX21" fmla="*/ 2917826 w 4547524"/>
                <a:gd name="connsiteY21" fmla="*/ 1184274 h 5866613"/>
                <a:gd name="connsiteX22" fmla="*/ 3222626 w 4547524"/>
                <a:gd name="connsiteY22" fmla="*/ 650874 h 5866613"/>
                <a:gd name="connsiteX23" fmla="*/ 3375026 w 4547524"/>
                <a:gd name="connsiteY23" fmla="*/ 422274 h 5866613"/>
                <a:gd name="connsiteX24" fmla="*/ 3298826 w 4547524"/>
                <a:gd name="connsiteY24" fmla="*/ 117474 h 5866613"/>
                <a:gd name="connsiteX25" fmla="*/ 2841626 w 4547524"/>
                <a:gd name="connsiteY25" fmla="*/ 41274 h 5866613"/>
                <a:gd name="connsiteX26" fmla="*/ 1927226 w 4547524"/>
                <a:gd name="connsiteY26" fmla="*/ 41274 h 5866613"/>
                <a:gd name="connsiteX27" fmla="*/ 936626 w 4547524"/>
                <a:gd name="connsiteY27" fmla="*/ 41274 h 5866613"/>
                <a:gd name="connsiteX28" fmla="*/ 479426 w 4547524"/>
                <a:gd name="connsiteY28" fmla="*/ 41274 h 5866613"/>
                <a:gd name="connsiteX29" fmla="*/ 98425 w 4547524"/>
                <a:gd name="connsiteY29" fmla="*/ 650874 h 5866613"/>
                <a:gd name="connsiteX30" fmla="*/ 98426 w 4547524"/>
                <a:gd name="connsiteY30" fmla="*/ 1260474 h 5866613"/>
                <a:gd name="connsiteX0" fmla="*/ 98426 w 4547524"/>
                <a:gd name="connsiteY0" fmla="*/ 1270528 h 5876667"/>
                <a:gd name="connsiteX1" fmla="*/ 22226 w 4547524"/>
                <a:gd name="connsiteY1" fmla="*/ 1956328 h 5876667"/>
                <a:gd name="connsiteX2" fmla="*/ 22226 w 4547524"/>
                <a:gd name="connsiteY2" fmla="*/ 2489728 h 5876667"/>
                <a:gd name="connsiteX3" fmla="*/ 98426 w 4547524"/>
                <a:gd name="connsiteY3" fmla="*/ 2946928 h 5876667"/>
                <a:gd name="connsiteX4" fmla="*/ 403226 w 4547524"/>
                <a:gd name="connsiteY4" fmla="*/ 3632728 h 5876667"/>
                <a:gd name="connsiteX5" fmla="*/ 784226 w 4547524"/>
                <a:gd name="connsiteY5" fmla="*/ 4166128 h 5876667"/>
                <a:gd name="connsiteX6" fmla="*/ 1089026 w 4547524"/>
                <a:gd name="connsiteY6" fmla="*/ 4699528 h 5876667"/>
                <a:gd name="connsiteX7" fmla="*/ 1393827 w 4547524"/>
                <a:gd name="connsiteY7" fmla="*/ 5064653 h 5876667"/>
                <a:gd name="connsiteX8" fmla="*/ 2079628 w 4547524"/>
                <a:gd name="connsiteY8" fmla="*/ 5445652 h 5876667"/>
                <a:gd name="connsiteX9" fmla="*/ 2681855 w 4547524"/>
                <a:gd name="connsiteY9" fmla="*/ 5421070 h 5876667"/>
                <a:gd name="connsiteX10" fmla="*/ 4213226 w 4547524"/>
                <a:gd name="connsiteY10" fmla="*/ 5842528 h 5876667"/>
                <a:gd name="connsiteX11" fmla="*/ 4518027 w 4547524"/>
                <a:gd name="connsiteY11" fmla="*/ 5080527 h 5876667"/>
                <a:gd name="connsiteX12" fmla="*/ 3603626 w 4547524"/>
                <a:gd name="connsiteY12" fmla="*/ 4318528 h 5876667"/>
                <a:gd name="connsiteX13" fmla="*/ 3756026 w 4547524"/>
                <a:gd name="connsiteY13" fmla="*/ 3861327 h 5876667"/>
                <a:gd name="connsiteX14" fmla="*/ 3375026 w 4547524"/>
                <a:gd name="connsiteY14" fmla="*/ 3556527 h 5876667"/>
                <a:gd name="connsiteX15" fmla="*/ 2689226 w 4547524"/>
                <a:gd name="connsiteY15" fmla="*/ 4013728 h 5876667"/>
                <a:gd name="connsiteX16" fmla="*/ 2232026 w 4547524"/>
                <a:gd name="connsiteY16" fmla="*/ 3861328 h 5876667"/>
                <a:gd name="connsiteX17" fmla="*/ 1774826 w 4547524"/>
                <a:gd name="connsiteY17" fmla="*/ 3175528 h 5876667"/>
                <a:gd name="connsiteX18" fmla="*/ 1774826 w 4547524"/>
                <a:gd name="connsiteY18" fmla="*/ 2489727 h 5876667"/>
                <a:gd name="connsiteX19" fmla="*/ 2384426 w 4547524"/>
                <a:gd name="connsiteY19" fmla="*/ 2032528 h 5876667"/>
                <a:gd name="connsiteX20" fmla="*/ 2994026 w 4547524"/>
                <a:gd name="connsiteY20" fmla="*/ 1727728 h 5876667"/>
                <a:gd name="connsiteX21" fmla="*/ 2917826 w 4547524"/>
                <a:gd name="connsiteY21" fmla="*/ 1194328 h 5876667"/>
                <a:gd name="connsiteX22" fmla="*/ 3222626 w 4547524"/>
                <a:gd name="connsiteY22" fmla="*/ 660928 h 5876667"/>
                <a:gd name="connsiteX23" fmla="*/ 3375026 w 4547524"/>
                <a:gd name="connsiteY23" fmla="*/ 432328 h 5876667"/>
                <a:gd name="connsiteX24" fmla="*/ 3298826 w 4547524"/>
                <a:gd name="connsiteY24" fmla="*/ 127528 h 5876667"/>
                <a:gd name="connsiteX25" fmla="*/ 2841626 w 4547524"/>
                <a:gd name="connsiteY25" fmla="*/ 51328 h 5876667"/>
                <a:gd name="connsiteX26" fmla="*/ 1927226 w 4547524"/>
                <a:gd name="connsiteY26" fmla="*/ 51328 h 5876667"/>
                <a:gd name="connsiteX27" fmla="*/ 936626 w 4547524"/>
                <a:gd name="connsiteY27" fmla="*/ 51328 h 5876667"/>
                <a:gd name="connsiteX28" fmla="*/ 479426 w 4547524"/>
                <a:gd name="connsiteY28" fmla="*/ 51328 h 5876667"/>
                <a:gd name="connsiteX29" fmla="*/ 98425 w 4547524"/>
                <a:gd name="connsiteY29" fmla="*/ 660928 h 5876667"/>
                <a:gd name="connsiteX30" fmla="*/ 98426 w 4547524"/>
                <a:gd name="connsiteY30" fmla="*/ 1270528 h 5876667"/>
                <a:gd name="connsiteX0" fmla="*/ 98426 w 4547524"/>
                <a:gd name="connsiteY0" fmla="*/ 1260474 h 5866613"/>
                <a:gd name="connsiteX1" fmla="*/ 22226 w 4547524"/>
                <a:gd name="connsiteY1" fmla="*/ 1946274 h 5866613"/>
                <a:gd name="connsiteX2" fmla="*/ 22226 w 4547524"/>
                <a:gd name="connsiteY2" fmla="*/ 2479674 h 5866613"/>
                <a:gd name="connsiteX3" fmla="*/ 98426 w 4547524"/>
                <a:gd name="connsiteY3" fmla="*/ 2936874 h 5866613"/>
                <a:gd name="connsiteX4" fmla="*/ 403226 w 4547524"/>
                <a:gd name="connsiteY4" fmla="*/ 3622674 h 5866613"/>
                <a:gd name="connsiteX5" fmla="*/ 784226 w 4547524"/>
                <a:gd name="connsiteY5" fmla="*/ 4156074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2994026 w 4547524"/>
                <a:gd name="connsiteY20" fmla="*/ 1717674 h 5866613"/>
                <a:gd name="connsiteX21" fmla="*/ 2917826 w 4547524"/>
                <a:gd name="connsiteY21" fmla="*/ 1184274 h 5866613"/>
                <a:gd name="connsiteX22" fmla="*/ 3222626 w 4547524"/>
                <a:gd name="connsiteY22" fmla="*/ 650874 h 5866613"/>
                <a:gd name="connsiteX23" fmla="*/ 3375026 w 4547524"/>
                <a:gd name="connsiteY23" fmla="*/ 422274 h 5866613"/>
                <a:gd name="connsiteX24" fmla="*/ 3298826 w 4547524"/>
                <a:gd name="connsiteY24" fmla="*/ 117474 h 5866613"/>
                <a:gd name="connsiteX25" fmla="*/ 2841626 w 4547524"/>
                <a:gd name="connsiteY25" fmla="*/ 41274 h 5866613"/>
                <a:gd name="connsiteX26" fmla="*/ 1927226 w 4547524"/>
                <a:gd name="connsiteY26" fmla="*/ 41274 h 5866613"/>
                <a:gd name="connsiteX27" fmla="*/ 936626 w 4547524"/>
                <a:gd name="connsiteY27" fmla="*/ 41274 h 5866613"/>
                <a:gd name="connsiteX28" fmla="*/ 479426 w 4547524"/>
                <a:gd name="connsiteY28" fmla="*/ 41274 h 5866613"/>
                <a:gd name="connsiteX29" fmla="*/ 98425 w 4547524"/>
                <a:gd name="connsiteY29" fmla="*/ 650874 h 5866613"/>
                <a:gd name="connsiteX30" fmla="*/ 98426 w 4547524"/>
                <a:gd name="connsiteY30" fmla="*/ 1260474 h 5866613"/>
                <a:gd name="connsiteX0" fmla="*/ 98426 w 4547524"/>
                <a:gd name="connsiteY0" fmla="*/ 1260474 h 5866613"/>
                <a:gd name="connsiteX1" fmla="*/ 22226 w 4547524"/>
                <a:gd name="connsiteY1" fmla="*/ 1946274 h 5866613"/>
                <a:gd name="connsiteX2" fmla="*/ 22226 w 4547524"/>
                <a:gd name="connsiteY2" fmla="*/ 2479674 h 5866613"/>
                <a:gd name="connsiteX3" fmla="*/ 98426 w 4547524"/>
                <a:gd name="connsiteY3" fmla="*/ 2936874 h 5866613"/>
                <a:gd name="connsiteX4" fmla="*/ 403226 w 4547524"/>
                <a:gd name="connsiteY4" fmla="*/ 3622674 h 5866613"/>
                <a:gd name="connsiteX5" fmla="*/ 784226 w 4547524"/>
                <a:gd name="connsiteY5" fmla="*/ 4156074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2994026 w 4547524"/>
                <a:gd name="connsiteY20" fmla="*/ 1717674 h 5866613"/>
                <a:gd name="connsiteX21" fmla="*/ 2917826 w 4547524"/>
                <a:gd name="connsiteY21" fmla="*/ 1184274 h 5866613"/>
                <a:gd name="connsiteX22" fmla="*/ 3222626 w 4547524"/>
                <a:gd name="connsiteY22" fmla="*/ 650874 h 5866613"/>
                <a:gd name="connsiteX23" fmla="*/ 3375026 w 4547524"/>
                <a:gd name="connsiteY23" fmla="*/ 422274 h 5866613"/>
                <a:gd name="connsiteX24" fmla="*/ 3298826 w 4547524"/>
                <a:gd name="connsiteY24" fmla="*/ 117474 h 5866613"/>
                <a:gd name="connsiteX25" fmla="*/ 2841626 w 4547524"/>
                <a:gd name="connsiteY25" fmla="*/ 41274 h 5866613"/>
                <a:gd name="connsiteX26" fmla="*/ 1927226 w 4547524"/>
                <a:gd name="connsiteY26" fmla="*/ 41274 h 5866613"/>
                <a:gd name="connsiteX27" fmla="*/ 936626 w 4547524"/>
                <a:gd name="connsiteY27" fmla="*/ 41274 h 5866613"/>
                <a:gd name="connsiteX28" fmla="*/ 479426 w 4547524"/>
                <a:gd name="connsiteY28" fmla="*/ 41274 h 5866613"/>
                <a:gd name="connsiteX29" fmla="*/ 98425 w 4547524"/>
                <a:gd name="connsiteY29" fmla="*/ 650874 h 5866613"/>
                <a:gd name="connsiteX30" fmla="*/ 98426 w 4547524"/>
                <a:gd name="connsiteY30" fmla="*/ 1260474 h 5866613"/>
                <a:gd name="connsiteX0" fmla="*/ 98426 w 4547524"/>
                <a:gd name="connsiteY0" fmla="*/ 1260474 h 5866613"/>
                <a:gd name="connsiteX1" fmla="*/ 22226 w 4547524"/>
                <a:gd name="connsiteY1" fmla="*/ 1946274 h 5866613"/>
                <a:gd name="connsiteX2" fmla="*/ 22226 w 4547524"/>
                <a:gd name="connsiteY2" fmla="*/ 2479674 h 5866613"/>
                <a:gd name="connsiteX3" fmla="*/ 98426 w 4547524"/>
                <a:gd name="connsiteY3" fmla="*/ 2936874 h 5866613"/>
                <a:gd name="connsiteX4" fmla="*/ 403226 w 4547524"/>
                <a:gd name="connsiteY4" fmla="*/ 3622674 h 5866613"/>
                <a:gd name="connsiteX5" fmla="*/ 784226 w 4547524"/>
                <a:gd name="connsiteY5" fmla="*/ 4156074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2994026 w 4547524"/>
                <a:gd name="connsiteY20" fmla="*/ 1717674 h 5866613"/>
                <a:gd name="connsiteX21" fmla="*/ 2917826 w 4547524"/>
                <a:gd name="connsiteY21" fmla="*/ 1184274 h 5866613"/>
                <a:gd name="connsiteX22" fmla="*/ 3222626 w 4547524"/>
                <a:gd name="connsiteY22" fmla="*/ 650874 h 5866613"/>
                <a:gd name="connsiteX23" fmla="*/ 3375026 w 4547524"/>
                <a:gd name="connsiteY23" fmla="*/ 422274 h 5866613"/>
                <a:gd name="connsiteX24" fmla="*/ 3298826 w 4547524"/>
                <a:gd name="connsiteY24" fmla="*/ 117474 h 5866613"/>
                <a:gd name="connsiteX25" fmla="*/ 2841626 w 4547524"/>
                <a:gd name="connsiteY25" fmla="*/ 41274 h 5866613"/>
                <a:gd name="connsiteX26" fmla="*/ 1927226 w 4547524"/>
                <a:gd name="connsiteY26" fmla="*/ 41274 h 5866613"/>
                <a:gd name="connsiteX27" fmla="*/ 936626 w 4547524"/>
                <a:gd name="connsiteY27" fmla="*/ 41274 h 5866613"/>
                <a:gd name="connsiteX28" fmla="*/ 479426 w 4547524"/>
                <a:gd name="connsiteY28" fmla="*/ 41274 h 5866613"/>
                <a:gd name="connsiteX29" fmla="*/ 98425 w 4547524"/>
                <a:gd name="connsiteY29" fmla="*/ 650874 h 5866613"/>
                <a:gd name="connsiteX30" fmla="*/ 98426 w 4547524"/>
                <a:gd name="connsiteY30" fmla="*/ 1260474 h 5866613"/>
                <a:gd name="connsiteX0" fmla="*/ 98426 w 4547524"/>
                <a:gd name="connsiteY0" fmla="*/ 1260474 h 5866613"/>
                <a:gd name="connsiteX1" fmla="*/ 22226 w 4547524"/>
                <a:gd name="connsiteY1" fmla="*/ 1946274 h 5866613"/>
                <a:gd name="connsiteX2" fmla="*/ 22226 w 4547524"/>
                <a:gd name="connsiteY2" fmla="*/ 2479674 h 5866613"/>
                <a:gd name="connsiteX3" fmla="*/ 98426 w 4547524"/>
                <a:gd name="connsiteY3" fmla="*/ 2936874 h 5866613"/>
                <a:gd name="connsiteX4" fmla="*/ 403226 w 4547524"/>
                <a:gd name="connsiteY4" fmla="*/ 3622674 h 5866613"/>
                <a:gd name="connsiteX5" fmla="*/ 784226 w 4547524"/>
                <a:gd name="connsiteY5" fmla="*/ 4156074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2994026 w 4547524"/>
                <a:gd name="connsiteY20" fmla="*/ 1717674 h 5866613"/>
                <a:gd name="connsiteX21" fmla="*/ 2917826 w 4547524"/>
                <a:gd name="connsiteY21" fmla="*/ 1184274 h 5866613"/>
                <a:gd name="connsiteX22" fmla="*/ 3146426 w 4547524"/>
                <a:gd name="connsiteY22" fmla="*/ 727074 h 5866613"/>
                <a:gd name="connsiteX23" fmla="*/ 3375026 w 4547524"/>
                <a:gd name="connsiteY23" fmla="*/ 422274 h 5866613"/>
                <a:gd name="connsiteX24" fmla="*/ 3298826 w 4547524"/>
                <a:gd name="connsiteY24" fmla="*/ 117474 h 5866613"/>
                <a:gd name="connsiteX25" fmla="*/ 2841626 w 4547524"/>
                <a:gd name="connsiteY25" fmla="*/ 41274 h 5866613"/>
                <a:gd name="connsiteX26" fmla="*/ 1927226 w 4547524"/>
                <a:gd name="connsiteY26" fmla="*/ 41274 h 5866613"/>
                <a:gd name="connsiteX27" fmla="*/ 936626 w 4547524"/>
                <a:gd name="connsiteY27" fmla="*/ 41274 h 5866613"/>
                <a:gd name="connsiteX28" fmla="*/ 479426 w 4547524"/>
                <a:gd name="connsiteY28" fmla="*/ 41274 h 5866613"/>
                <a:gd name="connsiteX29" fmla="*/ 98425 w 4547524"/>
                <a:gd name="connsiteY29" fmla="*/ 650874 h 5866613"/>
                <a:gd name="connsiteX30" fmla="*/ 98426 w 4547524"/>
                <a:gd name="connsiteY30" fmla="*/ 1260474 h 5866613"/>
                <a:gd name="connsiteX0" fmla="*/ 98426 w 4547524"/>
                <a:gd name="connsiteY0" fmla="*/ 1260474 h 5866613"/>
                <a:gd name="connsiteX1" fmla="*/ 22226 w 4547524"/>
                <a:gd name="connsiteY1" fmla="*/ 1946274 h 5866613"/>
                <a:gd name="connsiteX2" fmla="*/ 22226 w 4547524"/>
                <a:gd name="connsiteY2" fmla="*/ 2479674 h 5866613"/>
                <a:gd name="connsiteX3" fmla="*/ 98426 w 4547524"/>
                <a:gd name="connsiteY3" fmla="*/ 2936874 h 5866613"/>
                <a:gd name="connsiteX4" fmla="*/ 403226 w 4547524"/>
                <a:gd name="connsiteY4" fmla="*/ 3622674 h 5866613"/>
                <a:gd name="connsiteX5" fmla="*/ 784226 w 4547524"/>
                <a:gd name="connsiteY5" fmla="*/ 4156074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2994026 w 4547524"/>
                <a:gd name="connsiteY20" fmla="*/ 1717674 h 5866613"/>
                <a:gd name="connsiteX21" fmla="*/ 2917826 w 4547524"/>
                <a:gd name="connsiteY21" fmla="*/ 1184274 h 5866613"/>
                <a:gd name="connsiteX22" fmla="*/ 3146426 w 4547524"/>
                <a:gd name="connsiteY22" fmla="*/ 727074 h 5866613"/>
                <a:gd name="connsiteX23" fmla="*/ 3375026 w 4547524"/>
                <a:gd name="connsiteY23" fmla="*/ 422274 h 5866613"/>
                <a:gd name="connsiteX24" fmla="*/ 3298826 w 4547524"/>
                <a:gd name="connsiteY24" fmla="*/ 117474 h 5866613"/>
                <a:gd name="connsiteX25" fmla="*/ 2841626 w 4547524"/>
                <a:gd name="connsiteY25" fmla="*/ 41274 h 5866613"/>
                <a:gd name="connsiteX26" fmla="*/ 1927226 w 4547524"/>
                <a:gd name="connsiteY26" fmla="*/ 41274 h 5866613"/>
                <a:gd name="connsiteX27" fmla="*/ 936626 w 4547524"/>
                <a:gd name="connsiteY27" fmla="*/ 41274 h 5866613"/>
                <a:gd name="connsiteX28" fmla="*/ 479426 w 4547524"/>
                <a:gd name="connsiteY28" fmla="*/ 41274 h 5866613"/>
                <a:gd name="connsiteX29" fmla="*/ 98425 w 4547524"/>
                <a:gd name="connsiteY29" fmla="*/ 650874 h 5866613"/>
                <a:gd name="connsiteX30" fmla="*/ 98426 w 4547524"/>
                <a:gd name="connsiteY30" fmla="*/ 1260474 h 5866613"/>
                <a:gd name="connsiteX0" fmla="*/ 102791 w 4551889"/>
                <a:gd name="connsiteY0" fmla="*/ 1260474 h 5866613"/>
                <a:gd name="connsiteX1" fmla="*/ 26591 w 4551889"/>
                <a:gd name="connsiteY1" fmla="*/ 1946274 h 5866613"/>
                <a:gd name="connsiteX2" fmla="*/ 26591 w 4551889"/>
                <a:gd name="connsiteY2" fmla="*/ 2479674 h 5866613"/>
                <a:gd name="connsiteX3" fmla="*/ 102791 w 4551889"/>
                <a:gd name="connsiteY3" fmla="*/ 2936874 h 5866613"/>
                <a:gd name="connsiteX4" fmla="*/ 407591 w 4551889"/>
                <a:gd name="connsiteY4" fmla="*/ 3622674 h 5866613"/>
                <a:gd name="connsiteX5" fmla="*/ 788591 w 4551889"/>
                <a:gd name="connsiteY5" fmla="*/ 4156074 h 5866613"/>
                <a:gd name="connsiteX6" fmla="*/ 1093391 w 4551889"/>
                <a:gd name="connsiteY6" fmla="*/ 4689474 h 5866613"/>
                <a:gd name="connsiteX7" fmla="*/ 1398192 w 4551889"/>
                <a:gd name="connsiteY7" fmla="*/ 5054599 h 5866613"/>
                <a:gd name="connsiteX8" fmla="*/ 2083993 w 4551889"/>
                <a:gd name="connsiteY8" fmla="*/ 5435598 h 5866613"/>
                <a:gd name="connsiteX9" fmla="*/ 2686220 w 4551889"/>
                <a:gd name="connsiteY9" fmla="*/ 5411016 h 5866613"/>
                <a:gd name="connsiteX10" fmla="*/ 4217591 w 4551889"/>
                <a:gd name="connsiteY10" fmla="*/ 5832474 h 5866613"/>
                <a:gd name="connsiteX11" fmla="*/ 4522392 w 4551889"/>
                <a:gd name="connsiteY11" fmla="*/ 5070473 h 5866613"/>
                <a:gd name="connsiteX12" fmla="*/ 3607991 w 4551889"/>
                <a:gd name="connsiteY12" fmla="*/ 4308474 h 5866613"/>
                <a:gd name="connsiteX13" fmla="*/ 3760391 w 4551889"/>
                <a:gd name="connsiteY13" fmla="*/ 3851273 h 5866613"/>
                <a:gd name="connsiteX14" fmla="*/ 3379391 w 4551889"/>
                <a:gd name="connsiteY14" fmla="*/ 3546473 h 5866613"/>
                <a:gd name="connsiteX15" fmla="*/ 2693591 w 4551889"/>
                <a:gd name="connsiteY15" fmla="*/ 4003674 h 5866613"/>
                <a:gd name="connsiteX16" fmla="*/ 2236391 w 4551889"/>
                <a:gd name="connsiteY16" fmla="*/ 3851274 h 5866613"/>
                <a:gd name="connsiteX17" fmla="*/ 1779191 w 4551889"/>
                <a:gd name="connsiteY17" fmla="*/ 3165474 h 5866613"/>
                <a:gd name="connsiteX18" fmla="*/ 1779191 w 4551889"/>
                <a:gd name="connsiteY18" fmla="*/ 2479673 h 5866613"/>
                <a:gd name="connsiteX19" fmla="*/ 2388791 w 4551889"/>
                <a:gd name="connsiteY19" fmla="*/ 2022474 h 5866613"/>
                <a:gd name="connsiteX20" fmla="*/ 2998391 w 4551889"/>
                <a:gd name="connsiteY20" fmla="*/ 1717674 h 5866613"/>
                <a:gd name="connsiteX21" fmla="*/ 2922191 w 4551889"/>
                <a:gd name="connsiteY21" fmla="*/ 1184274 h 5866613"/>
                <a:gd name="connsiteX22" fmla="*/ 3150791 w 4551889"/>
                <a:gd name="connsiteY22" fmla="*/ 727074 h 5866613"/>
                <a:gd name="connsiteX23" fmla="*/ 3379391 w 4551889"/>
                <a:gd name="connsiteY23" fmla="*/ 422274 h 5866613"/>
                <a:gd name="connsiteX24" fmla="*/ 3303191 w 4551889"/>
                <a:gd name="connsiteY24" fmla="*/ 117474 h 5866613"/>
                <a:gd name="connsiteX25" fmla="*/ 2845991 w 4551889"/>
                <a:gd name="connsiteY25" fmla="*/ 41274 h 5866613"/>
                <a:gd name="connsiteX26" fmla="*/ 1931591 w 4551889"/>
                <a:gd name="connsiteY26" fmla="*/ 41274 h 5866613"/>
                <a:gd name="connsiteX27" fmla="*/ 940991 w 4551889"/>
                <a:gd name="connsiteY27" fmla="*/ 41274 h 5866613"/>
                <a:gd name="connsiteX28" fmla="*/ 483791 w 4551889"/>
                <a:gd name="connsiteY28" fmla="*/ 41274 h 5866613"/>
                <a:gd name="connsiteX29" fmla="*/ 102790 w 4551889"/>
                <a:gd name="connsiteY29" fmla="*/ 650874 h 5866613"/>
                <a:gd name="connsiteX30" fmla="*/ 102791 w 4551889"/>
                <a:gd name="connsiteY30" fmla="*/ 1260474 h 5866613"/>
                <a:gd name="connsiteX0" fmla="*/ 98426 w 4547524"/>
                <a:gd name="connsiteY0" fmla="*/ 1260474 h 5866613"/>
                <a:gd name="connsiteX1" fmla="*/ 22226 w 4547524"/>
                <a:gd name="connsiteY1" fmla="*/ 1946274 h 5866613"/>
                <a:gd name="connsiteX2" fmla="*/ 22226 w 4547524"/>
                <a:gd name="connsiteY2" fmla="*/ 2479674 h 5866613"/>
                <a:gd name="connsiteX3" fmla="*/ 98426 w 4547524"/>
                <a:gd name="connsiteY3" fmla="*/ 2936874 h 5866613"/>
                <a:gd name="connsiteX4" fmla="*/ 403226 w 4547524"/>
                <a:gd name="connsiteY4" fmla="*/ 3622674 h 5866613"/>
                <a:gd name="connsiteX5" fmla="*/ 784226 w 4547524"/>
                <a:gd name="connsiteY5" fmla="*/ 4156074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2994026 w 4547524"/>
                <a:gd name="connsiteY20" fmla="*/ 1717674 h 5866613"/>
                <a:gd name="connsiteX21" fmla="*/ 2917826 w 4547524"/>
                <a:gd name="connsiteY21" fmla="*/ 1184274 h 5866613"/>
                <a:gd name="connsiteX22" fmla="*/ 3146426 w 4547524"/>
                <a:gd name="connsiteY22" fmla="*/ 727074 h 5866613"/>
                <a:gd name="connsiteX23" fmla="*/ 3375026 w 4547524"/>
                <a:gd name="connsiteY23" fmla="*/ 422274 h 5866613"/>
                <a:gd name="connsiteX24" fmla="*/ 3298826 w 4547524"/>
                <a:gd name="connsiteY24" fmla="*/ 117474 h 5866613"/>
                <a:gd name="connsiteX25" fmla="*/ 2841626 w 4547524"/>
                <a:gd name="connsiteY25" fmla="*/ 41274 h 5866613"/>
                <a:gd name="connsiteX26" fmla="*/ 1927226 w 4547524"/>
                <a:gd name="connsiteY26" fmla="*/ 41274 h 5866613"/>
                <a:gd name="connsiteX27" fmla="*/ 936626 w 4547524"/>
                <a:gd name="connsiteY27" fmla="*/ 41274 h 5866613"/>
                <a:gd name="connsiteX28" fmla="*/ 479426 w 4547524"/>
                <a:gd name="connsiteY28" fmla="*/ 41274 h 5866613"/>
                <a:gd name="connsiteX29" fmla="*/ 98425 w 4547524"/>
                <a:gd name="connsiteY29" fmla="*/ 650874 h 5866613"/>
                <a:gd name="connsiteX30" fmla="*/ 98426 w 4547524"/>
                <a:gd name="connsiteY30" fmla="*/ 1260474 h 5866613"/>
                <a:gd name="connsiteX0" fmla="*/ 98426 w 4547524"/>
                <a:gd name="connsiteY0" fmla="*/ 1260474 h 5866613"/>
                <a:gd name="connsiteX1" fmla="*/ 22226 w 4547524"/>
                <a:gd name="connsiteY1" fmla="*/ 2098674 h 5866613"/>
                <a:gd name="connsiteX2" fmla="*/ 22226 w 4547524"/>
                <a:gd name="connsiteY2" fmla="*/ 2479674 h 5866613"/>
                <a:gd name="connsiteX3" fmla="*/ 98426 w 4547524"/>
                <a:gd name="connsiteY3" fmla="*/ 2936874 h 5866613"/>
                <a:gd name="connsiteX4" fmla="*/ 403226 w 4547524"/>
                <a:gd name="connsiteY4" fmla="*/ 3622674 h 5866613"/>
                <a:gd name="connsiteX5" fmla="*/ 784226 w 4547524"/>
                <a:gd name="connsiteY5" fmla="*/ 4156074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2994026 w 4547524"/>
                <a:gd name="connsiteY20" fmla="*/ 1717674 h 5866613"/>
                <a:gd name="connsiteX21" fmla="*/ 2917826 w 4547524"/>
                <a:gd name="connsiteY21" fmla="*/ 1184274 h 5866613"/>
                <a:gd name="connsiteX22" fmla="*/ 3146426 w 4547524"/>
                <a:gd name="connsiteY22" fmla="*/ 727074 h 5866613"/>
                <a:gd name="connsiteX23" fmla="*/ 3375026 w 4547524"/>
                <a:gd name="connsiteY23" fmla="*/ 422274 h 5866613"/>
                <a:gd name="connsiteX24" fmla="*/ 3298826 w 4547524"/>
                <a:gd name="connsiteY24" fmla="*/ 117474 h 5866613"/>
                <a:gd name="connsiteX25" fmla="*/ 2841626 w 4547524"/>
                <a:gd name="connsiteY25" fmla="*/ 41274 h 5866613"/>
                <a:gd name="connsiteX26" fmla="*/ 1927226 w 4547524"/>
                <a:gd name="connsiteY26" fmla="*/ 41274 h 5866613"/>
                <a:gd name="connsiteX27" fmla="*/ 936626 w 4547524"/>
                <a:gd name="connsiteY27" fmla="*/ 41274 h 5866613"/>
                <a:gd name="connsiteX28" fmla="*/ 479426 w 4547524"/>
                <a:gd name="connsiteY28" fmla="*/ 41274 h 5866613"/>
                <a:gd name="connsiteX29" fmla="*/ 98425 w 4547524"/>
                <a:gd name="connsiteY29" fmla="*/ 650874 h 5866613"/>
                <a:gd name="connsiteX30" fmla="*/ 98426 w 4547524"/>
                <a:gd name="connsiteY30" fmla="*/ 1260474 h 5866613"/>
                <a:gd name="connsiteX0" fmla="*/ 98426 w 4547524"/>
                <a:gd name="connsiteY0" fmla="*/ 1260474 h 5866613"/>
                <a:gd name="connsiteX1" fmla="*/ 22226 w 4547524"/>
                <a:gd name="connsiteY1" fmla="*/ 2098674 h 5866613"/>
                <a:gd name="connsiteX2" fmla="*/ 22226 w 4547524"/>
                <a:gd name="connsiteY2" fmla="*/ 2479674 h 5866613"/>
                <a:gd name="connsiteX3" fmla="*/ 98426 w 4547524"/>
                <a:gd name="connsiteY3" fmla="*/ 2936874 h 5866613"/>
                <a:gd name="connsiteX4" fmla="*/ 403226 w 4547524"/>
                <a:gd name="connsiteY4" fmla="*/ 3622674 h 5866613"/>
                <a:gd name="connsiteX5" fmla="*/ 784226 w 4547524"/>
                <a:gd name="connsiteY5" fmla="*/ 4156074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3222626 w 4547524"/>
                <a:gd name="connsiteY20" fmla="*/ 1793874 h 5866613"/>
                <a:gd name="connsiteX21" fmla="*/ 2917826 w 4547524"/>
                <a:gd name="connsiteY21" fmla="*/ 1184274 h 5866613"/>
                <a:gd name="connsiteX22" fmla="*/ 3146426 w 4547524"/>
                <a:gd name="connsiteY22" fmla="*/ 727074 h 5866613"/>
                <a:gd name="connsiteX23" fmla="*/ 3375026 w 4547524"/>
                <a:gd name="connsiteY23" fmla="*/ 422274 h 5866613"/>
                <a:gd name="connsiteX24" fmla="*/ 3298826 w 4547524"/>
                <a:gd name="connsiteY24" fmla="*/ 117474 h 5866613"/>
                <a:gd name="connsiteX25" fmla="*/ 2841626 w 4547524"/>
                <a:gd name="connsiteY25" fmla="*/ 41274 h 5866613"/>
                <a:gd name="connsiteX26" fmla="*/ 1927226 w 4547524"/>
                <a:gd name="connsiteY26" fmla="*/ 41274 h 5866613"/>
                <a:gd name="connsiteX27" fmla="*/ 936626 w 4547524"/>
                <a:gd name="connsiteY27" fmla="*/ 41274 h 5866613"/>
                <a:gd name="connsiteX28" fmla="*/ 479426 w 4547524"/>
                <a:gd name="connsiteY28" fmla="*/ 41274 h 5866613"/>
                <a:gd name="connsiteX29" fmla="*/ 98425 w 4547524"/>
                <a:gd name="connsiteY29" fmla="*/ 650874 h 5866613"/>
                <a:gd name="connsiteX30" fmla="*/ 98426 w 4547524"/>
                <a:gd name="connsiteY30" fmla="*/ 1260474 h 5866613"/>
                <a:gd name="connsiteX0" fmla="*/ 98426 w 4547524"/>
                <a:gd name="connsiteY0" fmla="*/ 1260474 h 5866613"/>
                <a:gd name="connsiteX1" fmla="*/ 22226 w 4547524"/>
                <a:gd name="connsiteY1" fmla="*/ 2098674 h 5866613"/>
                <a:gd name="connsiteX2" fmla="*/ 22226 w 4547524"/>
                <a:gd name="connsiteY2" fmla="*/ 2479674 h 5866613"/>
                <a:gd name="connsiteX3" fmla="*/ 98426 w 4547524"/>
                <a:gd name="connsiteY3" fmla="*/ 2936874 h 5866613"/>
                <a:gd name="connsiteX4" fmla="*/ 403226 w 4547524"/>
                <a:gd name="connsiteY4" fmla="*/ 3622674 h 5866613"/>
                <a:gd name="connsiteX5" fmla="*/ 784226 w 4547524"/>
                <a:gd name="connsiteY5" fmla="*/ 4156074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3375026 w 4547524"/>
                <a:gd name="connsiteY20" fmla="*/ 1793874 h 5866613"/>
                <a:gd name="connsiteX21" fmla="*/ 2917826 w 4547524"/>
                <a:gd name="connsiteY21" fmla="*/ 1184274 h 5866613"/>
                <a:gd name="connsiteX22" fmla="*/ 3146426 w 4547524"/>
                <a:gd name="connsiteY22" fmla="*/ 727074 h 5866613"/>
                <a:gd name="connsiteX23" fmla="*/ 3375026 w 4547524"/>
                <a:gd name="connsiteY23" fmla="*/ 422274 h 5866613"/>
                <a:gd name="connsiteX24" fmla="*/ 3298826 w 4547524"/>
                <a:gd name="connsiteY24" fmla="*/ 117474 h 5866613"/>
                <a:gd name="connsiteX25" fmla="*/ 2841626 w 4547524"/>
                <a:gd name="connsiteY25" fmla="*/ 41274 h 5866613"/>
                <a:gd name="connsiteX26" fmla="*/ 1927226 w 4547524"/>
                <a:gd name="connsiteY26" fmla="*/ 41274 h 5866613"/>
                <a:gd name="connsiteX27" fmla="*/ 936626 w 4547524"/>
                <a:gd name="connsiteY27" fmla="*/ 41274 h 5866613"/>
                <a:gd name="connsiteX28" fmla="*/ 479426 w 4547524"/>
                <a:gd name="connsiteY28" fmla="*/ 41274 h 5866613"/>
                <a:gd name="connsiteX29" fmla="*/ 98425 w 4547524"/>
                <a:gd name="connsiteY29" fmla="*/ 650874 h 5866613"/>
                <a:gd name="connsiteX30" fmla="*/ 98426 w 4547524"/>
                <a:gd name="connsiteY30" fmla="*/ 1260474 h 5866613"/>
                <a:gd name="connsiteX0" fmla="*/ 98426 w 4547524"/>
                <a:gd name="connsiteY0" fmla="*/ 1260474 h 5866613"/>
                <a:gd name="connsiteX1" fmla="*/ 22226 w 4547524"/>
                <a:gd name="connsiteY1" fmla="*/ 2098674 h 5866613"/>
                <a:gd name="connsiteX2" fmla="*/ 22226 w 4547524"/>
                <a:gd name="connsiteY2" fmla="*/ 2479674 h 5866613"/>
                <a:gd name="connsiteX3" fmla="*/ 98426 w 4547524"/>
                <a:gd name="connsiteY3" fmla="*/ 2936874 h 5866613"/>
                <a:gd name="connsiteX4" fmla="*/ 403226 w 4547524"/>
                <a:gd name="connsiteY4" fmla="*/ 3622674 h 5866613"/>
                <a:gd name="connsiteX5" fmla="*/ 784226 w 4547524"/>
                <a:gd name="connsiteY5" fmla="*/ 4156074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3375026 w 4547524"/>
                <a:gd name="connsiteY20" fmla="*/ 1793874 h 5866613"/>
                <a:gd name="connsiteX21" fmla="*/ 3146426 w 4547524"/>
                <a:gd name="connsiteY21" fmla="*/ 1184274 h 5866613"/>
                <a:gd name="connsiteX22" fmla="*/ 3146426 w 4547524"/>
                <a:gd name="connsiteY22" fmla="*/ 727074 h 5866613"/>
                <a:gd name="connsiteX23" fmla="*/ 3375026 w 4547524"/>
                <a:gd name="connsiteY23" fmla="*/ 422274 h 5866613"/>
                <a:gd name="connsiteX24" fmla="*/ 3298826 w 4547524"/>
                <a:gd name="connsiteY24" fmla="*/ 117474 h 5866613"/>
                <a:gd name="connsiteX25" fmla="*/ 2841626 w 4547524"/>
                <a:gd name="connsiteY25" fmla="*/ 41274 h 5866613"/>
                <a:gd name="connsiteX26" fmla="*/ 1927226 w 4547524"/>
                <a:gd name="connsiteY26" fmla="*/ 41274 h 5866613"/>
                <a:gd name="connsiteX27" fmla="*/ 936626 w 4547524"/>
                <a:gd name="connsiteY27" fmla="*/ 41274 h 5866613"/>
                <a:gd name="connsiteX28" fmla="*/ 479426 w 4547524"/>
                <a:gd name="connsiteY28" fmla="*/ 41274 h 5866613"/>
                <a:gd name="connsiteX29" fmla="*/ 98425 w 4547524"/>
                <a:gd name="connsiteY29" fmla="*/ 650874 h 5866613"/>
                <a:gd name="connsiteX30" fmla="*/ 98426 w 4547524"/>
                <a:gd name="connsiteY30" fmla="*/ 1260474 h 5866613"/>
                <a:gd name="connsiteX0" fmla="*/ 98426 w 4547524"/>
                <a:gd name="connsiteY0" fmla="*/ 1260474 h 5866613"/>
                <a:gd name="connsiteX1" fmla="*/ 22226 w 4547524"/>
                <a:gd name="connsiteY1" fmla="*/ 2098674 h 5866613"/>
                <a:gd name="connsiteX2" fmla="*/ 22226 w 4547524"/>
                <a:gd name="connsiteY2" fmla="*/ 2479674 h 5866613"/>
                <a:gd name="connsiteX3" fmla="*/ 98426 w 4547524"/>
                <a:gd name="connsiteY3" fmla="*/ 2936874 h 5866613"/>
                <a:gd name="connsiteX4" fmla="*/ 403226 w 4547524"/>
                <a:gd name="connsiteY4" fmla="*/ 3622674 h 5866613"/>
                <a:gd name="connsiteX5" fmla="*/ 784226 w 4547524"/>
                <a:gd name="connsiteY5" fmla="*/ 4156074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3375026 w 4547524"/>
                <a:gd name="connsiteY20" fmla="*/ 1793874 h 5866613"/>
                <a:gd name="connsiteX21" fmla="*/ 3146426 w 4547524"/>
                <a:gd name="connsiteY21" fmla="*/ 1184274 h 5866613"/>
                <a:gd name="connsiteX22" fmla="*/ 3222626 w 4547524"/>
                <a:gd name="connsiteY22" fmla="*/ 879474 h 5866613"/>
                <a:gd name="connsiteX23" fmla="*/ 3375026 w 4547524"/>
                <a:gd name="connsiteY23" fmla="*/ 422274 h 5866613"/>
                <a:gd name="connsiteX24" fmla="*/ 3298826 w 4547524"/>
                <a:gd name="connsiteY24" fmla="*/ 117474 h 5866613"/>
                <a:gd name="connsiteX25" fmla="*/ 2841626 w 4547524"/>
                <a:gd name="connsiteY25" fmla="*/ 41274 h 5866613"/>
                <a:gd name="connsiteX26" fmla="*/ 1927226 w 4547524"/>
                <a:gd name="connsiteY26" fmla="*/ 41274 h 5866613"/>
                <a:gd name="connsiteX27" fmla="*/ 936626 w 4547524"/>
                <a:gd name="connsiteY27" fmla="*/ 41274 h 5866613"/>
                <a:gd name="connsiteX28" fmla="*/ 479426 w 4547524"/>
                <a:gd name="connsiteY28" fmla="*/ 41274 h 5866613"/>
                <a:gd name="connsiteX29" fmla="*/ 98425 w 4547524"/>
                <a:gd name="connsiteY29" fmla="*/ 650874 h 5866613"/>
                <a:gd name="connsiteX30" fmla="*/ 98426 w 4547524"/>
                <a:gd name="connsiteY30" fmla="*/ 1260474 h 5866613"/>
                <a:gd name="connsiteX0" fmla="*/ 98426 w 4547524"/>
                <a:gd name="connsiteY0" fmla="*/ 1260474 h 5866613"/>
                <a:gd name="connsiteX1" fmla="*/ 22226 w 4547524"/>
                <a:gd name="connsiteY1" fmla="*/ 2098674 h 5866613"/>
                <a:gd name="connsiteX2" fmla="*/ 22226 w 4547524"/>
                <a:gd name="connsiteY2" fmla="*/ 2479674 h 5866613"/>
                <a:gd name="connsiteX3" fmla="*/ 98426 w 4547524"/>
                <a:gd name="connsiteY3" fmla="*/ 2936874 h 5866613"/>
                <a:gd name="connsiteX4" fmla="*/ 403226 w 4547524"/>
                <a:gd name="connsiteY4" fmla="*/ 3622674 h 5866613"/>
                <a:gd name="connsiteX5" fmla="*/ 784226 w 4547524"/>
                <a:gd name="connsiteY5" fmla="*/ 4156074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3375026 w 4547524"/>
                <a:gd name="connsiteY20" fmla="*/ 1793874 h 5866613"/>
                <a:gd name="connsiteX21" fmla="*/ 3146426 w 4547524"/>
                <a:gd name="connsiteY21" fmla="*/ 1184274 h 5866613"/>
                <a:gd name="connsiteX22" fmla="*/ 3375026 w 4547524"/>
                <a:gd name="connsiteY22" fmla="*/ 422274 h 5866613"/>
                <a:gd name="connsiteX23" fmla="*/ 3298826 w 4547524"/>
                <a:gd name="connsiteY23" fmla="*/ 117474 h 5866613"/>
                <a:gd name="connsiteX24" fmla="*/ 2841626 w 4547524"/>
                <a:gd name="connsiteY24" fmla="*/ 41274 h 5866613"/>
                <a:gd name="connsiteX25" fmla="*/ 1927226 w 4547524"/>
                <a:gd name="connsiteY25" fmla="*/ 41274 h 5866613"/>
                <a:gd name="connsiteX26" fmla="*/ 936626 w 4547524"/>
                <a:gd name="connsiteY26" fmla="*/ 41274 h 5866613"/>
                <a:gd name="connsiteX27" fmla="*/ 479426 w 4547524"/>
                <a:gd name="connsiteY27" fmla="*/ 41274 h 5866613"/>
                <a:gd name="connsiteX28" fmla="*/ 98425 w 4547524"/>
                <a:gd name="connsiteY28" fmla="*/ 650874 h 5866613"/>
                <a:gd name="connsiteX29" fmla="*/ 98426 w 4547524"/>
                <a:gd name="connsiteY29" fmla="*/ 1260474 h 5866613"/>
                <a:gd name="connsiteX0" fmla="*/ 98426 w 4547524"/>
                <a:gd name="connsiteY0" fmla="*/ 1260474 h 5866613"/>
                <a:gd name="connsiteX1" fmla="*/ 22226 w 4547524"/>
                <a:gd name="connsiteY1" fmla="*/ 2098674 h 5866613"/>
                <a:gd name="connsiteX2" fmla="*/ 22226 w 4547524"/>
                <a:gd name="connsiteY2" fmla="*/ 2479674 h 5866613"/>
                <a:gd name="connsiteX3" fmla="*/ 98426 w 4547524"/>
                <a:gd name="connsiteY3" fmla="*/ 2936874 h 5866613"/>
                <a:gd name="connsiteX4" fmla="*/ 403226 w 4547524"/>
                <a:gd name="connsiteY4" fmla="*/ 3622674 h 5866613"/>
                <a:gd name="connsiteX5" fmla="*/ 784226 w 4547524"/>
                <a:gd name="connsiteY5" fmla="*/ 4156074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3375026 w 4547524"/>
                <a:gd name="connsiteY20" fmla="*/ 1793874 h 5866613"/>
                <a:gd name="connsiteX21" fmla="*/ 3298826 w 4547524"/>
                <a:gd name="connsiteY21" fmla="*/ 1184274 h 5866613"/>
                <a:gd name="connsiteX22" fmla="*/ 3375026 w 4547524"/>
                <a:gd name="connsiteY22" fmla="*/ 422274 h 5866613"/>
                <a:gd name="connsiteX23" fmla="*/ 3298826 w 4547524"/>
                <a:gd name="connsiteY23" fmla="*/ 117474 h 5866613"/>
                <a:gd name="connsiteX24" fmla="*/ 2841626 w 4547524"/>
                <a:gd name="connsiteY24" fmla="*/ 41274 h 5866613"/>
                <a:gd name="connsiteX25" fmla="*/ 1927226 w 4547524"/>
                <a:gd name="connsiteY25" fmla="*/ 41274 h 5866613"/>
                <a:gd name="connsiteX26" fmla="*/ 936626 w 4547524"/>
                <a:gd name="connsiteY26" fmla="*/ 41274 h 5866613"/>
                <a:gd name="connsiteX27" fmla="*/ 479426 w 4547524"/>
                <a:gd name="connsiteY27" fmla="*/ 41274 h 5866613"/>
                <a:gd name="connsiteX28" fmla="*/ 98425 w 4547524"/>
                <a:gd name="connsiteY28" fmla="*/ 650874 h 5866613"/>
                <a:gd name="connsiteX29" fmla="*/ 98426 w 4547524"/>
                <a:gd name="connsiteY29" fmla="*/ 1260474 h 5866613"/>
                <a:gd name="connsiteX0" fmla="*/ 98426 w 4547524"/>
                <a:gd name="connsiteY0" fmla="*/ 1260474 h 5866613"/>
                <a:gd name="connsiteX1" fmla="*/ 22226 w 4547524"/>
                <a:gd name="connsiteY1" fmla="*/ 2098674 h 5866613"/>
                <a:gd name="connsiteX2" fmla="*/ 22226 w 4547524"/>
                <a:gd name="connsiteY2" fmla="*/ 2479674 h 5866613"/>
                <a:gd name="connsiteX3" fmla="*/ 98426 w 4547524"/>
                <a:gd name="connsiteY3" fmla="*/ 2936874 h 5866613"/>
                <a:gd name="connsiteX4" fmla="*/ 403226 w 4547524"/>
                <a:gd name="connsiteY4" fmla="*/ 3622674 h 5866613"/>
                <a:gd name="connsiteX5" fmla="*/ 784226 w 4547524"/>
                <a:gd name="connsiteY5" fmla="*/ 4156074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3375026 w 4547524"/>
                <a:gd name="connsiteY20" fmla="*/ 1793874 h 5866613"/>
                <a:gd name="connsiteX21" fmla="*/ 3298826 w 4547524"/>
                <a:gd name="connsiteY21" fmla="*/ 1184274 h 5866613"/>
                <a:gd name="connsiteX22" fmla="*/ 3298826 w 4547524"/>
                <a:gd name="connsiteY22" fmla="*/ 422274 h 5866613"/>
                <a:gd name="connsiteX23" fmla="*/ 3298826 w 4547524"/>
                <a:gd name="connsiteY23" fmla="*/ 117474 h 5866613"/>
                <a:gd name="connsiteX24" fmla="*/ 2841626 w 4547524"/>
                <a:gd name="connsiteY24" fmla="*/ 41274 h 5866613"/>
                <a:gd name="connsiteX25" fmla="*/ 1927226 w 4547524"/>
                <a:gd name="connsiteY25" fmla="*/ 41274 h 5866613"/>
                <a:gd name="connsiteX26" fmla="*/ 936626 w 4547524"/>
                <a:gd name="connsiteY26" fmla="*/ 41274 h 5866613"/>
                <a:gd name="connsiteX27" fmla="*/ 479426 w 4547524"/>
                <a:gd name="connsiteY27" fmla="*/ 41274 h 5866613"/>
                <a:gd name="connsiteX28" fmla="*/ 98425 w 4547524"/>
                <a:gd name="connsiteY28" fmla="*/ 650874 h 5866613"/>
                <a:gd name="connsiteX29" fmla="*/ 98426 w 4547524"/>
                <a:gd name="connsiteY29" fmla="*/ 1260474 h 5866613"/>
                <a:gd name="connsiteX0" fmla="*/ 98426 w 4547524"/>
                <a:gd name="connsiteY0" fmla="*/ 1260474 h 5866613"/>
                <a:gd name="connsiteX1" fmla="*/ 22226 w 4547524"/>
                <a:gd name="connsiteY1" fmla="*/ 2098674 h 5866613"/>
                <a:gd name="connsiteX2" fmla="*/ 22226 w 4547524"/>
                <a:gd name="connsiteY2" fmla="*/ 2479674 h 5866613"/>
                <a:gd name="connsiteX3" fmla="*/ 98426 w 4547524"/>
                <a:gd name="connsiteY3" fmla="*/ 2936874 h 5866613"/>
                <a:gd name="connsiteX4" fmla="*/ 403226 w 4547524"/>
                <a:gd name="connsiteY4" fmla="*/ 3622674 h 5866613"/>
                <a:gd name="connsiteX5" fmla="*/ 784226 w 4547524"/>
                <a:gd name="connsiteY5" fmla="*/ 4156074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3375026 w 4547524"/>
                <a:gd name="connsiteY20" fmla="*/ 1793874 h 5866613"/>
                <a:gd name="connsiteX21" fmla="*/ 3298826 w 4547524"/>
                <a:gd name="connsiteY21" fmla="*/ 1184274 h 5866613"/>
                <a:gd name="connsiteX22" fmla="*/ 3298826 w 4547524"/>
                <a:gd name="connsiteY22" fmla="*/ 422274 h 5866613"/>
                <a:gd name="connsiteX23" fmla="*/ 3222626 w 4547524"/>
                <a:gd name="connsiteY23" fmla="*/ 117474 h 5866613"/>
                <a:gd name="connsiteX24" fmla="*/ 2841626 w 4547524"/>
                <a:gd name="connsiteY24" fmla="*/ 41274 h 5866613"/>
                <a:gd name="connsiteX25" fmla="*/ 1927226 w 4547524"/>
                <a:gd name="connsiteY25" fmla="*/ 41274 h 5866613"/>
                <a:gd name="connsiteX26" fmla="*/ 936626 w 4547524"/>
                <a:gd name="connsiteY26" fmla="*/ 41274 h 5866613"/>
                <a:gd name="connsiteX27" fmla="*/ 479426 w 4547524"/>
                <a:gd name="connsiteY27" fmla="*/ 41274 h 5866613"/>
                <a:gd name="connsiteX28" fmla="*/ 98425 w 4547524"/>
                <a:gd name="connsiteY28" fmla="*/ 650874 h 5866613"/>
                <a:gd name="connsiteX29" fmla="*/ 98426 w 4547524"/>
                <a:gd name="connsiteY29" fmla="*/ 1260474 h 5866613"/>
                <a:gd name="connsiteX0" fmla="*/ 98426 w 4547524"/>
                <a:gd name="connsiteY0" fmla="*/ 1260474 h 5866613"/>
                <a:gd name="connsiteX1" fmla="*/ 22226 w 4547524"/>
                <a:gd name="connsiteY1" fmla="*/ 2098674 h 5866613"/>
                <a:gd name="connsiteX2" fmla="*/ 22226 w 4547524"/>
                <a:gd name="connsiteY2" fmla="*/ 2479674 h 5866613"/>
                <a:gd name="connsiteX3" fmla="*/ 98426 w 4547524"/>
                <a:gd name="connsiteY3" fmla="*/ 2936874 h 5866613"/>
                <a:gd name="connsiteX4" fmla="*/ 403226 w 4547524"/>
                <a:gd name="connsiteY4" fmla="*/ 3622674 h 5866613"/>
                <a:gd name="connsiteX5" fmla="*/ 784226 w 4547524"/>
                <a:gd name="connsiteY5" fmla="*/ 4156074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3375026 w 4547524"/>
                <a:gd name="connsiteY20" fmla="*/ 1793874 h 5866613"/>
                <a:gd name="connsiteX21" fmla="*/ 3298826 w 4547524"/>
                <a:gd name="connsiteY21" fmla="*/ 1184274 h 5866613"/>
                <a:gd name="connsiteX22" fmla="*/ 3298826 w 4547524"/>
                <a:gd name="connsiteY22" fmla="*/ 422274 h 5866613"/>
                <a:gd name="connsiteX23" fmla="*/ 3222626 w 4547524"/>
                <a:gd name="connsiteY23" fmla="*/ 117474 h 5866613"/>
                <a:gd name="connsiteX24" fmla="*/ 2841626 w 4547524"/>
                <a:gd name="connsiteY24" fmla="*/ 41274 h 5866613"/>
                <a:gd name="connsiteX25" fmla="*/ 1927226 w 4547524"/>
                <a:gd name="connsiteY25" fmla="*/ 41274 h 5866613"/>
                <a:gd name="connsiteX26" fmla="*/ 936626 w 4547524"/>
                <a:gd name="connsiteY26" fmla="*/ 41274 h 5866613"/>
                <a:gd name="connsiteX27" fmla="*/ 479426 w 4547524"/>
                <a:gd name="connsiteY27" fmla="*/ 41274 h 5866613"/>
                <a:gd name="connsiteX28" fmla="*/ 98425 w 4547524"/>
                <a:gd name="connsiteY28" fmla="*/ 650874 h 5866613"/>
                <a:gd name="connsiteX29" fmla="*/ 98426 w 4547524"/>
                <a:gd name="connsiteY29" fmla="*/ 1260474 h 5866613"/>
                <a:gd name="connsiteX0" fmla="*/ 98426 w 4547524"/>
                <a:gd name="connsiteY0" fmla="*/ 1260474 h 5866613"/>
                <a:gd name="connsiteX1" fmla="*/ 22226 w 4547524"/>
                <a:gd name="connsiteY1" fmla="*/ 2098674 h 5866613"/>
                <a:gd name="connsiteX2" fmla="*/ 22226 w 4547524"/>
                <a:gd name="connsiteY2" fmla="*/ 2479674 h 5866613"/>
                <a:gd name="connsiteX3" fmla="*/ 98426 w 4547524"/>
                <a:gd name="connsiteY3" fmla="*/ 2936874 h 5866613"/>
                <a:gd name="connsiteX4" fmla="*/ 403226 w 4547524"/>
                <a:gd name="connsiteY4" fmla="*/ 3622674 h 5866613"/>
                <a:gd name="connsiteX5" fmla="*/ 784226 w 4547524"/>
                <a:gd name="connsiteY5" fmla="*/ 4156074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3375026 w 4547524"/>
                <a:gd name="connsiteY20" fmla="*/ 1946274 h 5866613"/>
                <a:gd name="connsiteX21" fmla="*/ 3298826 w 4547524"/>
                <a:gd name="connsiteY21" fmla="*/ 1184274 h 5866613"/>
                <a:gd name="connsiteX22" fmla="*/ 3298826 w 4547524"/>
                <a:gd name="connsiteY22" fmla="*/ 422274 h 5866613"/>
                <a:gd name="connsiteX23" fmla="*/ 3222626 w 4547524"/>
                <a:gd name="connsiteY23" fmla="*/ 117474 h 5866613"/>
                <a:gd name="connsiteX24" fmla="*/ 2841626 w 4547524"/>
                <a:gd name="connsiteY24" fmla="*/ 41274 h 5866613"/>
                <a:gd name="connsiteX25" fmla="*/ 1927226 w 4547524"/>
                <a:gd name="connsiteY25" fmla="*/ 41274 h 5866613"/>
                <a:gd name="connsiteX26" fmla="*/ 936626 w 4547524"/>
                <a:gd name="connsiteY26" fmla="*/ 41274 h 5866613"/>
                <a:gd name="connsiteX27" fmla="*/ 479426 w 4547524"/>
                <a:gd name="connsiteY27" fmla="*/ 41274 h 5866613"/>
                <a:gd name="connsiteX28" fmla="*/ 98425 w 4547524"/>
                <a:gd name="connsiteY28" fmla="*/ 650874 h 5866613"/>
                <a:gd name="connsiteX29" fmla="*/ 98426 w 4547524"/>
                <a:gd name="connsiteY29" fmla="*/ 1260474 h 5866613"/>
                <a:gd name="connsiteX0" fmla="*/ 98426 w 4547524"/>
                <a:gd name="connsiteY0" fmla="*/ 1260474 h 5866613"/>
                <a:gd name="connsiteX1" fmla="*/ 22226 w 4547524"/>
                <a:gd name="connsiteY1" fmla="*/ 2479674 h 5866613"/>
                <a:gd name="connsiteX2" fmla="*/ 98426 w 4547524"/>
                <a:gd name="connsiteY2" fmla="*/ 2936874 h 5866613"/>
                <a:gd name="connsiteX3" fmla="*/ 403226 w 4547524"/>
                <a:gd name="connsiteY3" fmla="*/ 3622674 h 5866613"/>
                <a:gd name="connsiteX4" fmla="*/ 784226 w 4547524"/>
                <a:gd name="connsiteY4" fmla="*/ 4156074 h 5866613"/>
                <a:gd name="connsiteX5" fmla="*/ 1089026 w 4547524"/>
                <a:gd name="connsiteY5" fmla="*/ 4689474 h 5866613"/>
                <a:gd name="connsiteX6" fmla="*/ 1393827 w 4547524"/>
                <a:gd name="connsiteY6" fmla="*/ 5054599 h 5866613"/>
                <a:gd name="connsiteX7" fmla="*/ 2079628 w 4547524"/>
                <a:gd name="connsiteY7" fmla="*/ 5435598 h 5866613"/>
                <a:gd name="connsiteX8" fmla="*/ 2681855 w 4547524"/>
                <a:gd name="connsiteY8" fmla="*/ 5411016 h 5866613"/>
                <a:gd name="connsiteX9" fmla="*/ 4213226 w 4547524"/>
                <a:gd name="connsiteY9" fmla="*/ 5832474 h 5866613"/>
                <a:gd name="connsiteX10" fmla="*/ 4518027 w 4547524"/>
                <a:gd name="connsiteY10" fmla="*/ 5070473 h 5866613"/>
                <a:gd name="connsiteX11" fmla="*/ 3603626 w 4547524"/>
                <a:gd name="connsiteY11" fmla="*/ 4308474 h 5866613"/>
                <a:gd name="connsiteX12" fmla="*/ 3756026 w 4547524"/>
                <a:gd name="connsiteY12" fmla="*/ 3851273 h 5866613"/>
                <a:gd name="connsiteX13" fmla="*/ 3375026 w 4547524"/>
                <a:gd name="connsiteY13" fmla="*/ 3546473 h 5866613"/>
                <a:gd name="connsiteX14" fmla="*/ 2689226 w 4547524"/>
                <a:gd name="connsiteY14" fmla="*/ 4003674 h 5866613"/>
                <a:gd name="connsiteX15" fmla="*/ 2232026 w 4547524"/>
                <a:gd name="connsiteY15" fmla="*/ 3851274 h 5866613"/>
                <a:gd name="connsiteX16" fmla="*/ 1774826 w 4547524"/>
                <a:gd name="connsiteY16" fmla="*/ 3165474 h 5866613"/>
                <a:gd name="connsiteX17" fmla="*/ 1774826 w 4547524"/>
                <a:gd name="connsiteY17" fmla="*/ 2479673 h 5866613"/>
                <a:gd name="connsiteX18" fmla="*/ 2384426 w 4547524"/>
                <a:gd name="connsiteY18" fmla="*/ 2022474 h 5866613"/>
                <a:gd name="connsiteX19" fmla="*/ 3375026 w 4547524"/>
                <a:gd name="connsiteY19" fmla="*/ 1946274 h 5866613"/>
                <a:gd name="connsiteX20" fmla="*/ 3298826 w 4547524"/>
                <a:gd name="connsiteY20" fmla="*/ 1184274 h 5866613"/>
                <a:gd name="connsiteX21" fmla="*/ 3298826 w 4547524"/>
                <a:gd name="connsiteY21" fmla="*/ 422274 h 5866613"/>
                <a:gd name="connsiteX22" fmla="*/ 3222626 w 4547524"/>
                <a:gd name="connsiteY22" fmla="*/ 117474 h 5866613"/>
                <a:gd name="connsiteX23" fmla="*/ 2841626 w 4547524"/>
                <a:gd name="connsiteY23" fmla="*/ 41274 h 5866613"/>
                <a:gd name="connsiteX24" fmla="*/ 1927226 w 4547524"/>
                <a:gd name="connsiteY24" fmla="*/ 41274 h 5866613"/>
                <a:gd name="connsiteX25" fmla="*/ 936626 w 4547524"/>
                <a:gd name="connsiteY25" fmla="*/ 41274 h 5866613"/>
                <a:gd name="connsiteX26" fmla="*/ 479426 w 4547524"/>
                <a:gd name="connsiteY26" fmla="*/ 41274 h 5866613"/>
                <a:gd name="connsiteX27" fmla="*/ 98425 w 4547524"/>
                <a:gd name="connsiteY27" fmla="*/ 650874 h 5866613"/>
                <a:gd name="connsiteX28" fmla="*/ 98426 w 4547524"/>
                <a:gd name="connsiteY28" fmla="*/ 1260474 h 5866613"/>
                <a:gd name="connsiteX0" fmla="*/ 98426 w 4547524"/>
                <a:gd name="connsiteY0" fmla="*/ 1260474 h 5866613"/>
                <a:gd name="connsiteX1" fmla="*/ 22226 w 4547524"/>
                <a:gd name="connsiteY1" fmla="*/ 2479674 h 5866613"/>
                <a:gd name="connsiteX2" fmla="*/ 98426 w 4547524"/>
                <a:gd name="connsiteY2" fmla="*/ 2936874 h 5866613"/>
                <a:gd name="connsiteX3" fmla="*/ 403226 w 4547524"/>
                <a:gd name="connsiteY3" fmla="*/ 3622674 h 5866613"/>
                <a:gd name="connsiteX4" fmla="*/ 1089026 w 4547524"/>
                <a:gd name="connsiteY4" fmla="*/ 4689474 h 5866613"/>
                <a:gd name="connsiteX5" fmla="*/ 1393827 w 4547524"/>
                <a:gd name="connsiteY5" fmla="*/ 5054599 h 5866613"/>
                <a:gd name="connsiteX6" fmla="*/ 2079628 w 4547524"/>
                <a:gd name="connsiteY6" fmla="*/ 5435598 h 5866613"/>
                <a:gd name="connsiteX7" fmla="*/ 2681855 w 4547524"/>
                <a:gd name="connsiteY7" fmla="*/ 5411016 h 5866613"/>
                <a:gd name="connsiteX8" fmla="*/ 4213226 w 4547524"/>
                <a:gd name="connsiteY8" fmla="*/ 5832474 h 5866613"/>
                <a:gd name="connsiteX9" fmla="*/ 4518027 w 4547524"/>
                <a:gd name="connsiteY9" fmla="*/ 5070473 h 5866613"/>
                <a:gd name="connsiteX10" fmla="*/ 3603626 w 4547524"/>
                <a:gd name="connsiteY10" fmla="*/ 4308474 h 5866613"/>
                <a:gd name="connsiteX11" fmla="*/ 3756026 w 4547524"/>
                <a:gd name="connsiteY11" fmla="*/ 3851273 h 5866613"/>
                <a:gd name="connsiteX12" fmla="*/ 3375026 w 4547524"/>
                <a:gd name="connsiteY12" fmla="*/ 3546473 h 5866613"/>
                <a:gd name="connsiteX13" fmla="*/ 2689226 w 4547524"/>
                <a:gd name="connsiteY13" fmla="*/ 4003674 h 5866613"/>
                <a:gd name="connsiteX14" fmla="*/ 2232026 w 4547524"/>
                <a:gd name="connsiteY14" fmla="*/ 3851274 h 5866613"/>
                <a:gd name="connsiteX15" fmla="*/ 1774826 w 4547524"/>
                <a:gd name="connsiteY15" fmla="*/ 3165474 h 5866613"/>
                <a:gd name="connsiteX16" fmla="*/ 1774826 w 4547524"/>
                <a:gd name="connsiteY16" fmla="*/ 2479673 h 5866613"/>
                <a:gd name="connsiteX17" fmla="*/ 2384426 w 4547524"/>
                <a:gd name="connsiteY17" fmla="*/ 2022474 h 5866613"/>
                <a:gd name="connsiteX18" fmla="*/ 3375026 w 4547524"/>
                <a:gd name="connsiteY18" fmla="*/ 1946274 h 5866613"/>
                <a:gd name="connsiteX19" fmla="*/ 3298826 w 4547524"/>
                <a:gd name="connsiteY19" fmla="*/ 1184274 h 5866613"/>
                <a:gd name="connsiteX20" fmla="*/ 3298826 w 4547524"/>
                <a:gd name="connsiteY20" fmla="*/ 422274 h 5866613"/>
                <a:gd name="connsiteX21" fmla="*/ 3222626 w 4547524"/>
                <a:gd name="connsiteY21" fmla="*/ 117474 h 5866613"/>
                <a:gd name="connsiteX22" fmla="*/ 2841626 w 4547524"/>
                <a:gd name="connsiteY22" fmla="*/ 41274 h 5866613"/>
                <a:gd name="connsiteX23" fmla="*/ 1927226 w 4547524"/>
                <a:gd name="connsiteY23" fmla="*/ 41274 h 5866613"/>
                <a:gd name="connsiteX24" fmla="*/ 936626 w 4547524"/>
                <a:gd name="connsiteY24" fmla="*/ 41274 h 5866613"/>
                <a:gd name="connsiteX25" fmla="*/ 479426 w 4547524"/>
                <a:gd name="connsiteY25" fmla="*/ 41274 h 5866613"/>
                <a:gd name="connsiteX26" fmla="*/ 98425 w 4547524"/>
                <a:gd name="connsiteY26" fmla="*/ 650874 h 5866613"/>
                <a:gd name="connsiteX27" fmla="*/ 98426 w 4547524"/>
                <a:gd name="connsiteY27" fmla="*/ 1260474 h 5866613"/>
                <a:gd name="connsiteX0" fmla="*/ 98426 w 4547524"/>
                <a:gd name="connsiteY0" fmla="*/ 1260474 h 5866613"/>
                <a:gd name="connsiteX1" fmla="*/ 22226 w 4547524"/>
                <a:gd name="connsiteY1" fmla="*/ 2479674 h 5866613"/>
                <a:gd name="connsiteX2" fmla="*/ 98426 w 4547524"/>
                <a:gd name="connsiteY2" fmla="*/ 2936874 h 5866613"/>
                <a:gd name="connsiteX3" fmla="*/ 403226 w 4547524"/>
                <a:gd name="connsiteY3" fmla="*/ 3622674 h 5866613"/>
                <a:gd name="connsiteX4" fmla="*/ 1089026 w 4547524"/>
                <a:gd name="connsiteY4" fmla="*/ 4689474 h 5866613"/>
                <a:gd name="connsiteX5" fmla="*/ 1393827 w 4547524"/>
                <a:gd name="connsiteY5" fmla="*/ 5054599 h 5866613"/>
                <a:gd name="connsiteX6" fmla="*/ 2079628 w 4547524"/>
                <a:gd name="connsiteY6" fmla="*/ 5435598 h 5866613"/>
                <a:gd name="connsiteX7" fmla="*/ 2681855 w 4547524"/>
                <a:gd name="connsiteY7" fmla="*/ 5411016 h 5866613"/>
                <a:gd name="connsiteX8" fmla="*/ 4213226 w 4547524"/>
                <a:gd name="connsiteY8" fmla="*/ 5832474 h 5866613"/>
                <a:gd name="connsiteX9" fmla="*/ 4518027 w 4547524"/>
                <a:gd name="connsiteY9" fmla="*/ 5070473 h 5866613"/>
                <a:gd name="connsiteX10" fmla="*/ 3603626 w 4547524"/>
                <a:gd name="connsiteY10" fmla="*/ 4308474 h 5866613"/>
                <a:gd name="connsiteX11" fmla="*/ 3756026 w 4547524"/>
                <a:gd name="connsiteY11" fmla="*/ 3851273 h 5866613"/>
                <a:gd name="connsiteX12" fmla="*/ 3375026 w 4547524"/>
                <a:gd name="connsiteY12" fmla="*/ 3546473 h 5866613"/>
                <a:gd name="connsiteX13" fmla="*/ 2689226 w 4547524"/>
                <a:gd name="connsiteY13" fmla="*/ 4003674 h 5866613"/>
                <a:gd name="connsiteX14" fmla="*/ 2232026 w 4547524"/>
                <a:gd name="connsiteY14" fmla="*/ 3851274 h 5866613"/>
                <a:gd name="connsiteX15" fmla="*/ 1774826 w 4547524"/>
                <a:gd name="connsiteY15" fmla="*/ 3165474 h 5866613"/>
                <a:gd name="connsiteX16" fmla="*/ 1774826 w 4547524"/>
                <a:gd name="connsiteY16" fmla="*/ 2479673 h 5866613"/>
                <a:gd name="connsiteX17" fmla="*/ 2460626 w 4547524"/>
                <a:gd name="connsiteY17" fmla="*/ 2327274 h 5866613"/>
                <a:gd name="connsiteX18" fmla="*/ 3375026 w 4547524"/>
                <a:gd name="connsiteY18" fmla="*/ 1946274 h 5866613"/>
                <a:gd name="connsiteX19" fmla="*/ 3298826 w 4547524"/>
                <a:gd name="connsiteY19" fmla="*/ 1184274 h 5866613"/>
                <a:gd name="connsiteX20" fmla="*/ 3298826 w 4547524"/>
                <a:gd name="connsiteY20" fmla="*/ 422274 h 5866613"/>
                <a:gd name="connsiteX21" fmla="*/ 3222626 w 4547524"/>
                <a:gd name="connsiteY21" fmla="*/ 117474 h 5866613"/>
                <a:gd name="connsiteX22" fmla="*/ 2841626 w 4547524"/>
                <a:gd name="connsiteY22" fmla="*/ 41274 h 5866613"/>
                <a:gd name="connsiteX23" fmla="*/ 1927226 w 4547524"/>
                <a:gd name="connsiteY23" fmla="*/ 41274 h 5866613"/>
                <a:gd name="connsiteX24" fmla="*/ 936626 w 4547524"/>
                <a:gd name="connsiteY24" fmla="*/ 41274 h 5866613"/>
                <a:gd name="connsiteX25" fmla="*/ 479426 w 4547524"/>
                <a:gd name="connsiteY25" fmla="*/ 41274 h 5866613"/>
                <a:gd name="connsiteX26" fmla="*/ 98425 w 4547524"/>
                <a:gd name="connsiteY26" fmla="*/ 650874 h 5866613"/>
                <a:gd name="connsiteX27" fmla="*/ 98426 w 4547524"/>
                <a:gd name="connsiteY27" fmla="*/ 1260474 h 5866613"/>
                <a:gd name="connsiteX0" fmla="*/ 98426 w 4547524"/>
                <a:gd name="connsiteY0" fmla="*/ 1260474 h 5866613"/>
                <a:gd name="connsiteX1" fmla="*/ 22226 w 4547524"/>
                <a:gd name="connsiteY1" fmla="*/ 2479674 h 5866613"/>
                <a:gd name="connsiteX2" fmla="*/ 98426 w 4547524"/>
                <a:gd name="connsiteY2" fmla="*/ 2936874 h 5866613"/>
                <a:gd name="connsiteX3" fmla="*/ 403226 w 4547524"/>
                <a:gd name="connsiteY3" fmla="*/ 3622674 h 5866613"/>
                <a:gd name="connsiteX4" fmla="*/ 1089026 w 4547524"/>
                <a:gd name="connsiteY4" fmla="*/ 4689474 h 5866613"/>
                <a:gd name="connsiteX5" fmla="*/ 1393827 w 4547524"/>
                <a:gd name="connsiteY5" fmla="*/ 5054599 h 5866613"/>
                <a:gd name="connsiteX6" fmla="*/ 2079628 w 4547524"/>
                <a:gd name="connsiteY6" fmla="*/ 5435598 h 5866613"/>
                <a:gd name="connsiteX7" fmla="*/ 2681855 w 4547524"/>
                <a:gd name="connsiteY7" fmla="*/ 5411016 h 5866613"/>
                <a:gd name="connsiteX8" fmla="*/ 4213226 w 4547524"/>
                <a:gd name="connsiteY8" fmla="*/ 5832474 h 5866613"/>
                <a:gd name="connsiteX9" fmla="*/ 4518027 w 4547524"/>
                <a:gd name="connsiteY9" fmla="*/ 5070473 h 5866613"/>
                <a:gd name="connsiteX10" fmla="*/ 3603626 w 4547524"/>
                <a:gd name="connsiteY10" fmla="*/ 4308474 h 5866613"/>
                <a:gd name="connsiteX11" fmla="*/ 3756026 w 4547524"/>
                <a:gd name="connsiteY11" fmla="*/ 3851273 h 5866613"/>
                <a:gd name="connsiteX12" fmla="*/ 3375026 w 4547524"/>
                <a:gd name="connsiteY12" fmla="*/ 3546473 h 5866613"/>
                <a:gd name="connsiteX13" fmla="*/ 2689226 w 4547524"/>
                <a:gd name="connsiteY13" fmla="*/ 4003674 h 5866613"/>
                <a:gd name="connsiteX14" fmla="*/ 2232026 w 4547524"/>
                <a:gd name="connsiteY14" fmla="*/ 3851274 h 5866613"/>
                <a:gd name="connsiteX15" fmla="*/ 1774826 w 4547524"/>
                <a:gd name="connsiteY15" fmla="*/ 3165474 h 5866613"/>
                <a:gd name="connsiteX16" fmla="*/ 1774826 w 4547524"/>
                <a:gd name="connsiteY16" fmla="*/ 2479673 h 5866613"/>
                <a:gd name="connsiteX17" fmla="*/ 2460626 w 4547524"/>
                <a:gd name="connsiteY17" fmla="*/ 2327274 h 5866613"/>
                <a:gd name="connsiteX18" fmla="*/ 3375026 w 4547524"/>
                <a:gd name="connsiteY18" fmla="*/ 1946274 h 5866613"/>
                <a:gd name="connsiteX19" fmla="*/ 3298826 w 4547524"/>
                <a:gd name="connsiteY19" fmla="*/ 1184274 h 5866613"/>
                <a:gd name="connsiteX20" fmla="*/ 3298826 w 4547524"/>
                <a:gd name="connsiteY20" fmla="*/ 422274 h 5866613"/>
                <a:gd name="connsiteX21" fmla="*/ 3222626 w 4547524"/>
                <a:gd name="connsiteY21" fmla="*/ 117474 h 5866613"/>
                <a:gd name="connsiteX22" fmla="*/ 2841626 w 4547524"/>
                <a:gd name="connsiteY22" fmla="*/ 41274 h 5866613"/>
                <a:gd name="connsiteX23" fmla="*/ 1927226 w 4547524"/>
                <a:gd name="connsiteY23" fmla="*/ 41274 h 5866613"/>
                <a:gd name="connsiteX24" fmla="*/ 936626 w 4547524"/>
                <a:gd name="connsiteY24" fmla="*/ 41274 h 5866613"/>
                <a:gd name="connsiteX25" fmla="*/ 479426 w 4547524"/>
                <a:gd name="connsiteY25" fmla="*/ 41274 h 5866613"/>
                <a:gd name="connsiteX26" fmla="*/ 98425 w 4547524"/>
                <a:gd name="connsiteY26" fmla="*/ 650874 h 5866613"/>
                <a:gd name="connsiteX27" fmla="*/ 98426 w 4547524"/>
                <a:gd name="connsiteY27" fmla="*/ 1260474 h 5866613"/>
                <a:gd name="connsiteX0" fmla="*/ 98426 w 4547524"/>
                <a:gd name="connsiteY0" fmla="*/ 1260474 h 5866613"/>
                <a:gd name="connsiteX1" fmla="*/ 22226 w 4547524"/>
                <a:gd name="connsiteY1" fmla="*/ 2479674 h 5866613"/>
                <a:gd name="connsiteX2" fmla="*/ 98426 w 4547524"/>
                <a:gd name="connsiteY2" fmla="*/ 2936874 h 5866613"/>
                <a:gd name="connsiteX3" fmla="*/ 403226 w 4547524"/>
                <a:gd name="connsiteY3" fmla="*/ 3622674 h 5866613"/>
                <a:gd name="connsiteX4" fmla="*/ 1089026 w 4547524"/>
                <a:gd name="connsiteY4" fmla="*/ 4689474 h 5866613"/>
                <a:gd name="connsiteX5" fmla="*/ 1393827 w 4547524"/>
                <a:gd name="connsiteY5" fmla="*/ 5054599 h 5866613"/>
                <a:gd name="connsiteX6" fmla="*/ 2079628 w 4547524"/>
                <a:gd name="connsiteY6" fmla="*/ 5435598 h 5866613"/>
                <a:gd name="connsiteX7" fmla="*/ 2681855 w 4547524"/>
                <a:gd name="connsiteY7" fmla="*/ 5411016 h 5866613"/>
                <a:gd name="connsiteX8" fmla="*/ 4213226 w 4547524"/>
                <a:gd name="connsiteY8" fmla="*/ 5832474 h 5866613"/>
                <a:gd name="connsiteX9" fmla="*/ 4518027 w 4547524"/>
                <a:gd name="connsiteY9" fmla="*/ 5070473 h 5866613"/>
                <a:gd name="connsiteX10" fmla="*/ 3603626 w 4547524"/>
                <a:gd name="connsiteY10" fmla="*/ 4308474 h 5866613"/>
                <a:gd name="connsiteX11" fmla="*/ 3756026 w 4547524"/>
                <a:gd name="connsiteY11" fmla="*/ 3851273 h 5866613"/>
                <a:gd name="connsiteX12" fmla="*/ 3375026 w 4547524"/>
                <a:gd name="connsiteY12" fmla="*/ 3546473 h 5866613"/>
                <a:gd name="connsiteX13" fmla="*/ 2689226 w 4547524"/>
                <a:gd name="connsiteY13" fmla="*/ 4003674 h 5866613"/>
                <a:gd name="connsiteX14" fmla="*/ 2232026 w 4547524"/>
                <a:gd name="connsiteY14" fmla="*/ 3851274 h 5866613"/>
                <a:gd name="connsiteX15" fmla="*/ 1774826 w 4547524"/>
                <a:gd name="connsiteY15" fmla="*/ 3165474 h 5866613"/>
                <a:gd name="connsiteX16" fmla="*/ 2155826 w 4547524"/>
                <a:gd name="connsiteY16" fmla="*/ 2784474 h 5866613"/>
                <a:gd name="connsiteX17" fmla="*/ 2460626 w 4547524"/>
                <a:gd name="connsiteY17" fmla="*/ 2327274 h 5866613"/>
                <a:gd name="connsiteX18" fmla="*/ 3375026 w 4547524"/>
                <a:gd name="connsiteY18" fmla="*/ 1946274 h 5866613"/>
                <a:gd name="connsiteX19" fmla="*/ 3298826 w 4547524"/>
                <a:gd name="connsiteY19" fmla="*/ 1184274 h 5866613"/>
                <a:gd name="connsiteX20" fmla="*/ 3298826 w 4547524"/>
                <a:gd name="connsiteY20" fmla="*/ 422274 h 5866613"/>
                <a:gd name="connsiteX21" fmla="*/ 3222626 w 4547524"/>
                <a:gd name="connsiteY21" fmla="*/ 117474 h 5866613"/>
                <a:gd name="connsiteX22" fmla="*/ 2841626 w 4547524"/>
                <a:gd name="connsiteY22" fmla="*/ 41274 h 5866613"/>
                <a:gd name="connsiteX23" fmla="*/ 1927226 w 4547524"/>
                <a:gd name="connsiteY23" fmla="*/ 41274 h 5866613"/>
                <a:gd name="connsiteX24" fmla="*/ 936626 w 4547524"/>
                <a:gd name="connsiteY24" fmla="*/ 41274 h 5866613"/>
                <a:gd name="connsiteX25" fmla="*/ 479426 w 4547524"/>
                <a:gd name="connsiteY25" fmla="*/ 41274 h 5866613"/>
                <a:gd name="connsiteX26" fmla="*/ 98425 w 4547524"/>
                <a:gd name="connsiteY26" fmla="*/ 650874 h 5866613"/>
                <a:gd name="connsiteX27" fmla="*/ 98426 w 4547524"/>
                <a:gd name="connsiteY27" fmla="*/ 1260474 h 5866613"/>
                <a:gd name="connsiteX0" fmla="*/ 98426 w 4547524"/>
                <a:gd name="connsiteY0" fmla="*/ 1260474 h 5866613"/>
                <a:gd name="connsiteX1" fmla="*/ 22226 w 4547524"/>
                <a:gd name="connsiteY1" fmla="*/ 2479674 h 5866613"/>
                <a:gd name="connsiteX2" fmla="*/ 98426 w 4547524"/>
                <a:gd name="connsiteY2" fmla="*/ 2936874 h 5866613"/>
                <a:gd name="connsiteX3" fmla="*/ 403226 w 4547524"/>
                <a:gd name="connsiteY3" fmla="*/ 3622674 h 5866613"/>
                <a:gd name="connsiteX4" fmla="*/ 1089026 w 4547524"/>
                <a:gd name="connsiteY4" fmla="*/ 4689474 h 5866613"/>
                <a:gd name="connsiteX5" fmla="*/ 1393827 w 4547524"/>
                <a:gd name="connsiteY5" fmla="*/ 5054599 h 5866613"/>
                <a:gd name="connsiteX6" fmla="*/ 2079628 w 4547524"/>
                <a:gd name="connsiteY6" fmla="*/ 5435598 h 5866613"/>
                <a:gd name="connsiteX7" fmla="*/ 2681855 w 4547524"/>
                <a:gd name="connsiteY7" fmla="*/ 5411016 h 5866613"/>
                <a:gd name="connsiteX8" fmla="*/ 4213226 w 4547524"/>
                <a:gd name="connsiteY8" fmla="*/ 5832474 h 5866613"/>
                <a:gd name="connsiteX9" fmla="*/ 4518027 w 4547524"/>
                <a:gd name="connsiteY9" fmla="*/ 5070473 h 5866613"/>
                <a:gd name="connsiteX10" fmla="*/ 3603626 w 4547524"/>
                <a:gd name="connsiteY10" fmla="*/ 4308474 h 5866613"/>
                <a:gd name="connsiteX11" fmla="*/ 3756026 w 4547524"/>
                <a:gd name="connsiteY11" fmla="*/ 3851273 h 5866613"/>
                <a:gd name="connsiteX12" fmla="*/ 3375026 w 4547524"/>
                <a:gd name="connsiteY12" fmla="*/ 3546473 h 5866613"/>
                <a:gd name="connsiteX13" fmla="*/ 2689226 w 4547524"/>
                <a:gd name="connsiteY13" fmla="*/ 4003674 h 5866613"/>
                <a:gd name="connsiteX14" fmla="*/ 2232026 w 4547524"/>
                <a:gd name="connsiteY14" fmla="*/ 3851274 h 5866613"/>
                <a:gd name="connsiteX15" fmla="*/ 2232026 w 4547524"/>
                <a:gd name="connsiteY15" fmla="*/ 3241674 h 5866613"/>
                <a:gd name="connsiteX16" fmla="*/ 2155826 w 4547524"/>
                <a:gd name="connsiteY16" fmla="*/ 2784474 h 5866613"/>
                <a:gd name="connsiteX17" fmla="*/ 2460626 w 4547524"/>
                <a:gd name="connsiteY17" fmla="*/ 2327274 h 5866613"/>
                <a:gd name="connsiteX18" fmla="*/ 3375026 w 4547524"/>
                <a:gd name="connsiteY18" fmla="*/ 1946274 h 5866613"/>
                <a:gd name="connsiteX19" fmla="*/ 3298826 w 4547524"/>
                <a:gd name="connsiteY19" fmla="*/ 1184274 h 5866613"/>
                <a:gd name="connsiteX20" fmla="*/ 3298826 w 4547524"/>
                <a:gd name="connsiteY20" fmla="*/ 422274 h 5866613"/>
                <a:gd name="connsiteX21" fmla="*/ 3222626 w 4547524"/>
                <a:gd name="connsiteY21" fmla="*/ 117474 h 5866613"/>
                <a:gd name="connsiteX22" fmla="*/ 2841626 w 4547524"/>
                <a:gd name="connsiteY22" fmla="*/ 41274 h 5866613"/>
                <a:gd name="connsiteX23" fmla="*/ 1927226 w 4547524"/>
                <a:gd name="connsiteY23" fmla="*/ 41274 h 5866613"/>
                <a:gd name="connsiteX24" fmla="*/ 936626 w 4547524"/>
                <a:gd name="connsiteY24" fmla="*/ 41274 h 5866613"/>
                <a:gd name="connsiteX25" fmla="*/ 479426 w 4547524"/>
                <a:gd name="connsiteY25" fmla="*/ 41274 h 5866613"/>
                <a:gd name="connsiteX26" fmla="*/ 98425 w 4547524"/>
                <a:gd name="connsiteY26" fmla="*/ 650874 h 5866613"/>
                <a:gd name="connsiteX27" fmla="*/ 98426 w 4547524"/>
                <a:gd name="connsiteY27" fmla="*/ 1260474 h 5866613"/>
                <a:gd name="connsiteX0" fmla="*/ 98426 w 4547524"/>
                <a:gd name="connsiteY0" fmla="*/ 1260474 h 5866613"/>
                <a:gd name="connsiteX1" fmla="*/ 22226 w 4547524"/>
                <a:gd name="connsiteY1" fmla="*/ 2479674 h 5866613"/>
                <a:gd name="connsiteX2" fmla="*/ 98426 w 4547524"/>
                <a:gd name="connsiteY2" fmla="*/ 2936874 h 5866613"/>
                <a:gd name="connsiteX3" fmla="*/ 403226 w 4547524"/>
                <a:gd name="connsiteY3" fmla="*/ 3622674 h 5866613"/>
                <a:gd name="connsiteX4" fmla="*/ 1089026 w 4547524"/>
                <a:gd name="connsiteY4" fmla="*/ 4689474 h 5866613"/>
                <a:gd name="connsiteX5" fmla="*/ 1393827 w 4547524"/>
                <a:gd name="connsiteY5" fmla="*/ 5054599 h 5866613"/>
                <a:gd name="connsiteX6" fmla="*/ 2079628 w 4547524"/>
                <a:gd name="connsiteY6" fmla="*/ 5435598 h 5866613"/>
                <a:gd name="connsiteX7" fmla="*/ 2681855 w 4547524"/>
                <a:gd name="connsiteY7" fmla="*/ 5411016 h 5866613"/>
                <a:gd name="connsiteX8" fmla="*/ 4213226 w 4547524"/>
                <a:gd name="connsiteY8" fmla="*/ 5832474 h 5866613"/>
                <a:gd name="connsiteX9" fmla="*/ 4518027 w 4547524"/>
                <a:gd name="connsiteY9" fmla="*/ 5070473 h 5866613"/>
                <a:gd name="connsiteX10" fmla="*/ 3603626 w 4547524"/>
                <a:gd name="connsiteY10" fmla="*/ 4308474 h 5866613"/>
                <a:gd name="connsiteX11" fmla="*/ 3756026 w 4547524"/>
                <a:gd name="connsiteY11" fmla="*/ 3851273 h 5866613"/>
                <a:gd name="connsiteX12" fmla="*/ 3375026 w 4547524"/>
                <a:gd name="connsiteY12" fmla="*/ 3546473 h 5866613"/>
                <a:gd name="connsiteX13" fmla="*/ 2689226 w 4547524"/>
                <a:gd name="connsiteY13" fmla="*/ 4003674 h 5866613"/>
                <a:gd name="connsiteX14" fmla="*/ 2232026 w 4547524"/>
                <a:gd name="connsiteY14" fmla="*/ 3851274 h 5866613"/>
                <a:gd name="connsiteX15" fmla="*/ 2232026 w 4547524"/>
                <a:gd name="connsiteY15" fmla="*/ 3241674 h 5866613"/>
                <a:gd name="connsiteX16" fmla="*/ 2155826 w 4547524"/>
                <a:gd name="connsiteY16" fmla="*/ 2784474 h 5866613"/>
                <a:gd name="connsiteX17" fmla="*/ 2460626 w 4547524"/>
                <a:gd name="connsiteY17" fmla="*/ 2327274 h 5866613"/>
                <a:gd name="connsiteX18" fmla="*/ 3375026 w 4547524"/>
                <a:gd name="connsiteY18" fmla="*/ 1946274 h 5866613"/>
                <a:gd name="connsiteX19" fmla="*/ 3298826 w 4547524"/>
                <a:gd name="connsiteY19" fmla="*/ 1184274 h 5866613"/>
                <a:gd name="connsiteX20" fmla="*/ 3298826 w 4547524"/>
                <a:gd name="connsiteY20" fmla="*/ 422274 h 5866613"/>
                <a:gd name="connsiteX21" fmla="*/ 3222626 w 4547524"/>
                <a:gd name="connsiteY21" fmla="*/ 117474 h 5866613"/>
                <a:gd name="connsiteX22" fmla="*/ 2841626 w 4547524"/>
                <a:gd name="connsiteY22" fmla="*/ 41274 h 5866613"/>
                <a:gd name="connsiteX23" fmla="*/ 1927226 w 4547524"/>
                <a:gd name="connsiteY23" fmla="*/ 41274 h 5866613"/>
                <a:gd name="connsiteX24" fmla="*/ 936626 w 4547524"/>
                <a:gd name="connsiteY24" fmla="*/ 41274 h 5866613"/>
                <a:gd name="connsiteX25" fmla="*/ 479426 w 4547524"/>
                <a:gd name="connsiteY25" fmla="*/ 41274 h 5866613"/>
                <a:gd name="connsiteX26" fmla="*/ 98425 w 4547524"/>
                <a:gd name="connsiteY26" fmla="*/ 650874 h 5866613"/>
                <a:gd name="connsiteX27" fmla="*/ 98426 w 4547524"/>
                <a:gd name="connsiteY27" fmla="*/ 1260474 h 5866613"/>
                <a:gd name="connsiteX0" fmla="*/ 98426 w 4547524"/>
                <a:gd name="connsiteY0" fmla="*/ 1260474 h 5866613"/>
                <a:gd name="connsiteX1" fmla="*/ 22226 w 4547524"/>
                <a:gd name="connsiteY1" fmla="*/ 2479674 h 5866613"/>
                <a:gd name="connsiteX2" fmla="*/ 98426 w 4547524"/>
                <a:gd name="connsiteY2" fmla="*/ 2936874 h 5866613"/>
                <a:gd name="connsiteX3" fmla="*/ 403226 w 4547524"/>
                <a:gd name="connsiteY3" fmla="*/ 3622674 h 5866613"/>
                <a:gd name="connsiteX4" fmla="*/ 1089026 w 4547524"/>
                <a:gd name="connsiteY4" fmla="*/ 4689474 h 5866613"/>
                <a:gd name="connsiteX5" fmla="*/ 1393827 w 4547524"/>
                <a:gd name="connsiteY5" fmla="*/ 5054599 h 5866613"/>
                <a:gd name="connsiteX6" fmla="*/ 2079628 w 4547524"/>
                <a:gd name="connsiteY6" fmla="*/ 5435598 h 5866613"/>
                <a:gd name="connsiteX7" fmla="*/ 2681855 w 4547524"/>
                <a:gd name="connsiteY7" fmla="*/ 5411016 h 5866613"/>
                <a:gd name="connsiteX8" fmla="*/ 4213226 w 4547524"/>
                <a:gd name="connsiteY8" fmla="*/ 5832474 h 5866613"/>
                <a:gd name="connsiteX9" fmla="*/ 4518027 w 4547524"/>
                <a:gd name="connsiteY9" fmla="*/ 5070473 h 5866613"/>
                <a:gd name="connsiteX10" fmla="*/ 3603626 w 4547524"/>
                <a:gd name="connsiteY10" fmla="*/ 4308474 h 5866613"/>
                <a:gd name="connsiteX11" fmla="*/ 3756026 w 4547524"/>
                <a:gd name="connsiteY11" fmla="*/ 3851273 h 5866613"/>
                <a:gd name="connsiteX12" fmla="*/ 3375026 w 4547524"/>
                <a:gd name="connsiteY12" fmla="*/ 3546473 h 5866613"/>
                <a:gd name="connsiteX13" fmla="*/ 2689226 w 4547524"/>
                <a:gd name="connsiteY13" fmla="*/ 4003674 h 5866613"/>
                <a:gd name="connsiteX14" fmla="*/ 2232026 w 4547524"/>
                <a:gd name="connsiteY14" fmla="*/ 3851274 h 5866613"/>
                <a:gd name="connsiteX15" fmla="*/ 2232026 w 4547524"/>
                <a:gd name="connsiteY15" fmla="*/ 3241674 h 5866613"/>
                <a:gd name="connsiteX16" fmla="*/ 2155826 w 4547524"/>
                <a:gd name="connsiteY16" fmla="*/ 2784474 h 5866613"/>
                <a:gd name="connsiteX17" fmla="*/ 2460626 w 4547524"/>
                <a:gd name="connsiteY17" fmla="*/ 2327274 h 5866613"/>
                <a:gd name="connsiteX18" fmla="*/ 3375026 w 4547524"/>
                <a:gd name="connsiteY18" fmla="*/ 1946274 h 5866613"/>
                <a:gd name="connsiteX19" fmla="*/ 3298826 w 4547524"/>
                <a:gd name="connsiteY19" fmla="*/ 1184274 h 5866613"/>
                <a:gd name="connsiteX20" fmla="*/ 3298826 w 4547524"/>
                <a:gd name="connsiteY20" fmla="*/ 422274 h 5866613"/>
                <a:gd name="connsiteX21" fmla="*/ 3222626 w 4547524"/>
                <a:gd name="connsiteY21" fmla="*/ 117474 h 5866613"/>
                <a:gd name="connsiteX22" fmla="*/ 2841626 w 4547524"/>
                <a:gd name="connsiteY22" fmla="*/ 41274 h 5866613"/>
                <a:gd name="connsiteX23" fmla="*/ 1927226 w 4547524"/>
                <a:gd name="connsiteY23" fmla="*/ 41274 h 5866613"/>
                <a:gd name="connsiteX24" fmla="*/ 936626 w 4547524"/>
                <a:gd name="connsiteY24" fmla="*/ 41274 h 5866613"/>
                <a:gd name="connsiteX25" fmla="*/ 479426 w 4547524"/>
                <a:gd name="connsiteY25" fmla="*/ 41274 h 5866613"/>
                <a:gd name="connsiteX26" fmla="*/ 98425 w 4547524"/>
                <a:gd name="connsiteY26" fmla="*/ 650874 h 5866613"/>
                <a:gd name="connsiteX27" fmla="*/ 98426 w 4547524"/>
                <a:gd name="connsiteY27" fmla="*/ 1260474 h 5866613"/>
                <a:gd name="connsiteX0" fmla="*/ 98426 w 4547524"/>
                <a:gd name="connsiteY0" fmla="*/ 1260474 h 5866613"/>
                <a:gd name="connsiteX1" fmla="*/ 22226 w 4547524"/>
                <a:gd name="connsiteY1" fmla="*/ 2479674 h 5866613"/>
                <a:gd name="connsiteX2" fmla="*/ 98426 w 4547524"/>
                <a:gd name="connsiteY2" fmla="*/ 2936874 h 5866613"/>
                <a:gd name="connsiteX3" fmla="*/ 403226 w 4547524"/>
                <a:gd name="connsiteY3" fmla="*/ 3622674 h 5866613"/>
                <a:gd name="connsiteX4" fmla="*/ 1089026 w 4547524"/>
                <a:gd name="connsiteY4" fmla="*/ 4689474 h 5866613"/>
                <a:gd name="connsiteX5" fmla="*/ 1393827 w 4547524"/>
                <a:gd name="connsiteY5" fmla="*/ 5054599 h 5866613"/>
                <a:gd name="connsiteX6" fmla="*/ 2079628 w 4547524"/>
                <a:gd name="connsiteY6" fmla="*/ 5435598 h 5866613"/>
                <a:gd name="connsiteX7" fmla="*/ 2681855 w 4547524"/>
                <a:gd name="connsiteY7" fmla="*/ 5411016 h 5866613"/>
                <a:gd name="connsiteX8" fmla="*/ 4213226 w 4547524"/>
                <a:gd name="connsiteY8" fmla="*/ 5832474 h 5866613"/>
                <a:gd name="connsiteX9" fmla="*/ 4518027 w 4547524"/>
                <a:gd name="connsiteY9" fmla="*/ 5070473 h 5866613"/>
                <a:gd name="connsiteX10" fmla="*/ 3603626 w 4547524"/>
                <a:gd name="connsiteY10" fmla="*/ 4308474 h 5866613"/>
                <a:gd name="connsiteX11" fmla="*/ 3756026 w 4547524"/>
                <a:gd name="connsiteY11" fmla="*/ 3851273 h 5866613"/>
                <a:gd name="connsiteX12" fmla="*/ 3375026 w 4547524"/>
                <a:gd name="connsiteY12" fmla="*/ 3546473 h 5866613"/>
                <a:gd name="connsiteX13" fmla="*/ 2689226 w 4547524"/>
                <a:gd name="connsiteY13" fmla="*/ 4003674 h 5866613"/>
                <a:gd name="connsiteX14" fmla="*/ 2232026 w 4547524"/>
                <a:gd name="connsiteY14" fmla="*/ 3851274 h 5866613"/>
                <a:gd name="connsiteX15" fmla="*/ 2232026 w 4547524"/>
                <a:gd name="connsiteY15" fmla="*/ 3241674 h 5866613"/>
                <a:gd name="connsiteX16" fmla="*/ 2232026 w 4547524"/>
                <a:gd name="connsiteY16" fmla="*/ 2708274 h 5866613"/>
                <a:gd name="connsiteX17" fmla="*/ 2460626 w 4547524"/>
                <a:gd name="connsiteY17" fmla="*/ 2327274 h 5866613"/>
                <a:gd name="connsiteX18" fmla="*/ 3375026 w 4547524"/>
                <a:gd name="connsiteY18" fmla="*/ 1946274 h 5866613"/>
                <a:gd name="connsiteX19" fmla="*/ 3298826 w 4547524"/>
                <a:gd name="connsiteY19" fmla="*/ 1184274 h 5866613"/>
                <a:gd name="connsiteX20" fmla="*/ 3298826 w 4547524"/>
                <a:gd name="connsiteY20" fmla="*/ 422274 h 5866613"/>
                <a:gd name="connsiteX21" fmla="*/ 3222626 w 4547524"/>
                <a:gd name="connsiteY21" fmla="*/ 117474 h 5866613"/>
                <a:gd name="connsiteX22" fmla="*/ 2841626 w 4547524"/>
                <a:gd name="connsiteY22" fmla="*/ 41274 h 5866613"/>
                <a:gd name="connsiteX23" fmla="*/ 1927226 w 4547524"/>
                <a:gd name="connsiteY23" fmla="*/ 41274 h 5866613"/>
                <a:gd name="connsiteX24" fmla="*/ 936626 w 4547524"/>
                <a:gd name="connsiteY24" fmla="*/ 41274 h 5866613"/>
                <a:gd name="connsiteX25" fmla="*/ 479426 w 4547524"/>
                <a:gd name="connsiteY25" fmla="*/ 41274 h 5866613"/>
                <a:gd name="connsiteX26" fmla="*/ 98425 w 4547524"/>
                <a:gd name="connsiteY26" fmla="*/ 650874 h 5866613"/>
                <a:gd name="connsiteX27" fmla="*/ 98426 w 4547524"/>
                <a:gd name="connsiteY27" fmla="*/ 1260474 h 5866613"/>
                <a:gd name="connsiteX0" fmla="*/ 98426 w 4547524"/>
                <a:gd name="connsiteY0" fmla="*/ 1260474 h 5866613"/>
                <a:gd name="connsiteX1" fmla="*/ 22226 w 4547524"/>
                <a:gd name="connsiteY1" fmla="*/ 2479674 h 5866613"/>
                <a:gd name="connsiteX2" fmla="*/ 98426 w 4547524"/>
                <a:gd name="connsiteY2" fmla="*/ 2936874 h 5866613"/>
                <a:gd name="connsiteX3" fmla="*/ 403226 w 4547524"/>
                <a:gd name="connsiteY3" fmla="*/ 3622674 h 5866613"/>
                <a:gd name="connsiteX4" fmla="*/ 1089026 w 4547524"/>
                <a:gd name="connsiteY4" fmla="*/ 4689474 h 5866613"/>
                <a:gd name="connsiteX5" fmla="*/ 1393827 w 4547524"/>
                <a:gd name="connsiteY5" fmla="*/ 5054599 h 5866613"/>
                <a:gd name="connsiteX6" fmla="*/ 2079628 w 4547524"/>
                <a:gd name="connsiteY6" fmla="*/ 5435598 h 5866613"/>
                <a:gd name="connsiteX7" fmla="*/ 2681855 w 4547524"/>
                <a:gd name="connsiteY7" fmla="*/ 5411016 h 5866613"/>
                <a:gd name="connsiteX8" fmla="*/ 4213226 w 4547524"/>
                <a:gd name="connsiteY8" fmla="*/ 5832474 h 5866613"/>
                <a:gd name="connsiteX9" fmla="*/ 4518027 w 4547524"/>
                <a:gd name="connsiteY9" fmla="*/ 5070473 h 5866613"/>
                <a:gd name="connsiteX10" fmla="*/ 3603626 w 4547524"/>
                <a:gd name="connsiteY10" fmla="*/ 4308474 h 5866613"/>
                <a:gd name="connsiteX11" fmla="*/ 3756026 w 4547524"/>
                <a:gd name="connsiteY11" fmla="*/ 3851273 h 5866613"/>
                <a:gd name="connsiteX12" fmla="*/ 3375026 w 4547524"/>
                <a:gd name="connsiteY12" fmla="*/ 3546473 h 5866613"/>
                <a:gd name="connsiteX13" fmla="*/ 2689226 w 4547524"/>
                <a:gd name="connsiteY13" fmla="*/ 4003674 h 5866613"/>
                <a:gd name="connsiteX14" fmla="*/ 2232026 w 4547524"/>
                <a:gd name="connsiteY14" fmla="*/ 3851274 h 5866613"/>
                <a:gd name="connsiteX15" fmla="*/ 2232026 w 4547524"/>
                <a:gd name="connsiteY15" fmla="*/ 3241674 h 5866613"/>
                <a:gd name="connsiteX16" fmla="*/ 2232026 w 4547524"/>
                <a:gd name="connsiteY16" fmla="*/ 2708274 h 5866613"/>
                <a:gd name="connsiteX17" fmla="*/ 2460626 w 4547524"/>
                <a:gd name="connsiteY17" fmla="*/ 2327274 h 5866613"/>
                <a:gd name="connsiteX18" fmla="*/ 3375026 w 4547524"/>
                <a:gd name="connsiteY18" fmla="*/ 1946274 h 5866613"/>
                <a:gd name="connsiteX19" fmla="*/ 3298826 w 4547524"/>
                <a:gd name="connsiteY19" fmla="*/ 1184274 h 5866613"/>
                <a:gd name="connsiteX20" fmla="*/ 3298826 w 4547524"/>
                <a:gd name="connsiteY20" fmla="*/ 422274 h 5866613"/>
                <a:gd name="connsiteX21" fmla="*/ 3222626 w 4547524"/>
                <a:gd name="connsiteY21" fmla="*/ 117474 h 5866613"/>
                <a:gd name="connsiteX22" fmla="*/ 2841626 w 4547524"/>
                <a:gd name="connsiteY22" fmla="*/ 41274 h 5866613"/>
                <a:gd name="connsiteX23" fmla="*/ 1927226 w 4547524"/>
                <a:gd name="connsiteY23" fmla="*/ 41274 h 5866613"/>
                <a:gd name="connsiteX24" fmla="*/ 936626 w 4547524"/>
                <a:gd name="connsiteY24" fmla="*/ 41274 h 5866613"/>
                <a:gd name="connsiteX25" fmla="*/ 479426 w 4547524"/>
                <a:gd name="connsiteY25" fmla="*/ 41274 h 5866613"/>
                <a:gd name="connsiteX26" fmla="*/ 98425 w 4547524"/>
                <a:gd name="connsiteY26" fmla="*/ 650874 h 5866613"/>
                <a:gd name="connsiteX27" fmla="*/ 98426 w 4547524"/>
                <a:gd name="connsiteY27" fmla="*/ 1260474 h 5866613"/>
                <a:gd name="connsiteX0" fmla="*/ 98426 w 4547524"/>
                <a:gd name="connsiteY0" fmla="*/ 1260474 h 5866613"/>
                <a:gd name="connsiteX1" fmla="*/ 22226 w 4547524"/>
                <a:gd name="connsiteY1" fmla="*/ 2479674 h 5866613"/>
                <a:gd name="connsiteX2" fmla="*/ 98426 w 4547524"/>
                <a:gd name="connsiteY2" fmla="*/ 2936874 h 5866613"/>
                <a:gd name="connsiteX3" fmla="*/ 403226 w 4547524"/>
                <a:gd name="connsiteY3" fmla="*/ 3622674 h 5866613"/>
                <a:gd name="connsiteX4" fmla="*/ 1089026 w 4547524"/>
                <a:gd name="connsiteY4" fmla="*/ 4689474 h 5866613"/>
                <a:gd name="connsiteX5" fmla="*/ 1393827 w 4547524"/>
                <a:gd name="connsiteY5" fmla="*/ 5054599 h 5866613"/>
                <a:gd name="connsiteX6" fmla="*/ 2079628 w 4547524"/>
                <a:gd name="connsiteY6" fmla="*/ 5435598 h 5866613"/>
                <a:gd name="connsiteX7" fmla="*/ 2681855 w 4547524"/>
                <a:gd name="connsiteY7" fmla="*/ 5411016 h 5866613"/>
                <a:gd name="connsiteX8" fmla="*/ 4213226 w 4547524"/>
                <a:gd name="connsiteY8" fmla="*/ 5832474 h 5866613"/>
                <a:gd name="connsiteX9" fmla="*/ 4518027 w 4547524"/>
                <a:gd name="connsiteY9" fmla="*/ 5070473 h 5866613"/>
                <a:gd name="connsiteX10" fmla="*/ 3603626 w 4547524"/>
                <a:gd name="connsiteY10" fmla="*/ 4308474 h 5866613"/>
                <a:gd name="connsiteX11" fmla="*/ 3756026 w 4547524"/>
                <a:gd name="connsiteY11" fmla="*/ 3851273 h 5866613"/>
                <a:gd name="connsiteX12" fmla="*/ 3375026 w 4547524"/>
                <a:gd name="connsiteY12" fmla="*/ 3546473 h 5866613"/>
                <a:gd name="connsiteX13" fmla="*/ 2689226 w 4547524"/>
                <a:gd name="connsiteY13" fmla="*/ 4003674 h 5866613"/>
                <a:gd name="connsiteX14" fmla="*/ 2232026 w 4547524"/>
                <a:gd name="connsiteY14" fmla="*/ 3851274 h 5866613"/>
                <a:gd name="connsiteX15" fmla="*/ 2232026 w 4547524"/>
                <a:gd name="connsiteY15" fmla="*/ 3241674 h 5866613"/>
                <a:gd name="connsiteX16" fmla="*/ 2232026 w 4547524"/>
                <a:gd name="connsiteY16" fmla="*/ 2708274 h 5866613"/>
                <a:gd name="connsiteX17" fmla="*/ 2460626 w 4547524"/>
                <a:gd name="connsiteY17" fmla="*/ 2327274 h 5866613"/>
                <a:gd name="connsiteX18" fmla="*/ 3375026 w 4547524"/>
                <a:gd name="connsiteY18" fmla="*/ 1946274 h 5866613"/>
                <a:gd name="connsiteX19" fmla="*/ 3298826 w 4547524"/>
                <a:gd name="connsiteY19" fmla="*/ 1184274 h 5866613"/>
                <a:gd name="connsiteX20" fmla="*/ 3298826 w 4547524"/>
                <a:gd name="connsiteY20" fmla="*/ 422274 h 5866613"/>
                <a:gd name="connsiteX21" fmla="*/ 3222626 w 4547524"/>
                <a:gd name="connsiteY21" fmla="*/ 117474 h 5866613"/>
                <a:gd name="connsiteX22" fmla="*/ 2841626 w 4547524"/>
                <a:gd name="connsiteY22" fmla="*/ 41274 h 5866613"/>
                <a:gd name="connsiteX23" fmla="*/ 1927226 w 4547524"/>
                <a:gd name="connsiteY23" fmla="*/ 41274 h 5866613"/>
                <a:gd name="connsiteX24" fmla="*/ 936626 w 4547524"/>
                <a:gd name="connsiteY24" fmla="*/ 41274 h 5866613"/>
                <a:gd name="connsiteX25" fmla="*/ 479426 w 4547524"/>
                <a:gd name="connsiteY25" fmla="*/ 41274 h 5866613"/>
                <a:gd name="connsiteX26" fmla="*/ 98425 w 4547524"/>
                <a:gd name="connsiteY26" fmla="*/ 650874 h 5866613"/>
                <a:gd name="connsiteX27" fmla="*/ 98426 w 4547524"/>
                <a:gd name="connsiteY27" fmla="*/ 1260474 h 5866613"/>
                <a:gd name="connsiteX0" fmla="*/ 98426 w 4547524"/>
                <a:gd name="connsiteY0" fmla="*/ 1260474 h 5866613"/>
                <a:gd name="connsiteX1" fmla="*/ 22226 w 4547524"/>
                <a:gd name="connsiteY1" fmla="*/ 2479674 h 5866613"/>
                <a:gd name="connsiteX2" fmla="*/ 98426 w 4547524"/>
                <a:gd name="connsiteY2" fmla="*/ 2936874 h 5866613"/>
                <a:gd name="connsiteX3" fmla="*/ 403226 w 4547524"/>
                <a:gd name="connsiteY3" fmla="*/ 3622674 h 5866613"/>
                <a:gd name="connsiteX4" fmla="*/ 1089026 w 4547524"/>
                <a:gd name="connsiteY4" fmla="*/ 4689474 h 5866613"/>
                <a:gd name="connsiteX5" fmla="*/ 1393827 w 4547524"/>
                <a:gd name="connsiteY5" fmla="*/ 5054599 h 5866613"/>
                <a:gd name="connsiteX6" fmla="*/ 2079628 w 4547524"/>
                <a:gd name="connsiteY6" fmla="*/ 5435598 h 5866613"/>
                <a:gd name="connsiteX7" fmla="*/ 2681855 w 4547524"/>
                <a:gd name="connsiteY7" fmla="*/ 5411016 h 5866613"/>
                <a:gd name="connsiteX8" fmla="*/ 4213226 w 4547524"/>
                <a:gd name="connsiteY8" fmla="*/ 5832474 h 5866613"/>
                <a:gd name="connsiteX9" fmla="*/ 4518027 w 4547524"/>
                <a:gd name="connsiteY9" fmla="*/ 5070473 h 5866613"/>
                <a:gd name="connsiteX10" fmla="*/ 3603626 w 4547524"/>
                <a:gd name="connsiteY10" fmla="*/ 4308474 h 5866613"/>
                <a:gd name="connsiteX11" fmla="*/ 3756026 w 4547524"/>
                <a:gd name="connsiteY11" fmla="*/ 3851273 h 5866613"/>
                <a:gd name="connsiteX12" fmla="*/ 3375026 w 4547524"/>
                <a:gd name="connsiteY12" fmla="*/ 3546473 h 5866613"/>
                <a:gd name="connsiteX13" fmla="*/ 2689226 w 4547524"/>
                <a:gd name="connsiteY13" fmla="*/ 4003674 h 5866613"/>
                <a:gd name="connsiteX14" fmla="*/ 2232026 w 4547524"/>
                <a:gd name="connsiteY14" fmla="*/ 3851274 h 5866613"/>
                <a:gd name="connsiteX15" fmla="*/ 2232026 w 4547524"/>
                <a:gd name="connsiteY15" fmla="*/ 3241674 h 5866613"/>
                <a:gd name="connsiteX16" fmla="*/ 2232026 w 4547524"/>
                <a:gd name="connsiteY16" fmla="*/ 2708274 h 5866613"/>
                <a:gd name="connsiteX17" fmla="*/ 2460626 w 4547524"/>
                <a:gd name="connsiteY17" fmla="*/ 2327274 h 5866613"/>
                <a:gd name="connsiteX18" fmla="*/ 3375026 w 4547524"/>
                <a:gd name="connsiteY18" fmla="*/ 1946274 h 5866613"/>
                <a:gd name="connsiteX19" fmla="*/ 3298826 w 4547524"/>
                <a:gd name="connsiteY19" fmla="*/ 1184274 h 5866613"/>
                <a:gd name="connsiteX20" fmla="*/ 3298826 w 4547524"/>
                <a:gd name="connsiteY20" fmla="*/ 422274 h 5866613"/>
                <a:gd name="connsiteX21" fmla="*/ 3222626 w 4547524"/>
                <a:gd name="connsiteY21" fmla="*/ 117474 h 5866613"/>
                <a:gd name="connsiteX22" fmla="*/ 2841626 w 4547524"/>
                <a:gd name="connsiteY22" fmla="*/ 41274 h 5866613"/>
                <a:gd name="connsiteX23" fmla="*/ 1927226 w 4547524"/>
                <a:gd name="connsiteY23" fmla="*/ 41274 h 5866613"/>
                <a:gd name="connsiteX24" fmla="*/ 936626 w 4547524"/>
                <a:gd name="connsiteY24" fmla="*/ 41274 h 5866613"/>
                <a:gd name="connsiteX25" fmla="*/ 479426 w 4547524"/>
                <a:gd name="connsiteY25" fmla="*/ 41274 h 5866613"/>
                <a:gd name="connsiteX26" fmla="*/ 98425 w 4547524"/>
                <a:gd name="connsiteY26" fmla="*/ 650874 h 5866613"/>
                <a:gd name="connsiteX27" fmla="*/ 98426 w 4547524"/>
                <a:gd name="connsiteY27" fmla="*/ 1260474 h 5866613"/>
                <a:gd name="connsiteX0" fmla="*/ 98426 w 4547524"/>
                <a:gd name="connsiteY0" fmla="*/ 1260474 h 5866613"/>
                <a:gd name="connsiteX1" fmla="*/ 22226 w 4547524"/>
                <a:gd name="connsiteY1" fmla="*/ 2479674 h 5866613"/>
                <a:gd name="connsiteX2" fmla="*/ 98426 w 4547524"/>
                <a:gd name="connsiteY2" fmla="*/ 2936874 h 5866613"/>
                <a:gd name="connsiteX3" fmla="*/ 403226 w 4547524"/>
                <a:gd name="connsiteY3" fmla="*/ 3622674 h 5866613"/>
                <a:gd name="connsiteX4" fmla="*/ 1089026 w 4547524"/>
                <a:gd name="connsiteY4" fmla="*/ 4689474 h 5866613"/>
                <a:gd name="connsiteX5" fmla="*/ 1393827 w 4547524"/>
                <a:gd name="connsiteY5" fmla="*/ 5054599 h 5866613"/>
                <a:gd name="connsiteX6" fmla="*/ 2079628 w 4547524"/>
                <a:gd name="connsiteY6" fmla="*/ 5435598 h 5866613"/>
                <a:gd name="connsiteX7" fmla="*/ 2681855 w 4547524"/>
                <a:gd name="connsiteY7" fmla="*/ 5411016 h 5866613"/>
                <a:gd name="connsiteX8" fmla="*/ 4213226 w 4547524"/>
                <a:gd name="connsiteY8" fmla="*/ 5832474 h 5866613"/>
                <a:gd name="connsiteX9" fmla="*/ 4518027 w 4547524"/>
                <a:gd name="connsiteY9" fmla="*/ 5070473 h 5866613"/>
                <a:gd name="connsiteX10" fmla="*/ 3603626 w 4547524"/>
                <a:gd name="connsiteY10" fmla="*/ 4308474 h 5866613"/>
                <a:gd name="connsiteX11" fmla="*/ 3756026 w 4547524"/>
                <a:gd name="connsiteY11" fmla="*/ 3851273 h 5866613"/>
                <a:gd name="connsiteX12" fmla="*/ 3375026 w 4547524"/>
                <a:gd name="connsiteY12" fmla="*/ 3546473 h 5866613"/>
                <a:gd name="connsiteX13" fmla="*/ 2689226 w 4547524"/>
                <a:gd name="connsiteY13" fmla="*/ 4003674 h 5866613"/>
                <a:gd name="connsiteX14" fmla="*/ 2232026 w 4547524"/>
                <a:gd name="connsiteY14" fmla="*/ 3851274 h 5866613"/>
                <a:gd name="connsiteX15" fmla="*/ 2232026 w 4547524"/>
                <a:gd name="connsiteY15" fmla="*/ 3241674 h 5866613"/>
                <a:gd name="connsiteX16" fmla="*/ 2232026 w 4547524"/>
                <a:gd name="connsiteY16" fmla="*/ 2708274 h 5866613"/>
                <a:gd name="connsiteX17" fmla="*/ 2460626 w 4547524"/>
                <a:gd name="connsiteY17" fmla="*/ 2327274 h 5866613"/>
                <a:gd name="connsiteX18" fmla="*/ 3375026 w 4547524"/>
                <a:gd name="connsiteY18" fmla="*/ 1946274 h 5866613"/>
                <a:gd name="connsiteX19" fmla="*/ 3298826 w 4547524"/>
                <a:gd name="connsiteY19" fmla="*/ 1184274 h 5866613"/>
                <a:gd name="connsiteX20" fmla="*/ 3298826 w 4547524"/>
                <a:gd name="connsiteY20" fmla="*/ 422274 h 5866613"/>
                <a:gd name="connsiteX21" fmla="*/ 3222626 w 4547524"/>
                <a:gd name="connsiteY21" fmla="*/ 117474 h 5866613"/>
                <a:gd name="connsiteX22" fmla="*/ 2841626 w 4547524"/>
                <a:gd name="connsiteY22" fmla="*/ 41274 h 5866613"/>
                <a:gd name="connsiteX23" fmla="*/ 1927226 w 4547524"/>
                <a:gd name="connsiteY23" fmla="*/ 41274 h 5866613"/>
                <a:gd name="connsiteX24" fmla="*/ 936626 w 4547524"/>
                <a:gd name="connsiteY24" fmla="*/ 41274 h 5866613"/>
                <a:gd name="connsiteX25" fmla="*/ 479426 w 4547524"/>
                <a:gd name="connsiteY25" fmla="*/ 41274 h 5866613"/>
                <a:gd name="connsiteX26" fmla="*/ 98425 w 4547524"/>
                <a:gd name="connsiteY26" fmla="*/ 650874 h 5866613"/>
                <a:gd name="connsiteX27" fmla="*/ 98426 w 4547524"/>
                <a:gd name="connsiteY27" fmla="*/ 1260474 h 5866613"/>
                <a:gd name="connsiteX0" fmla="*/ 98426 w 4547524"/>
                <a:gd name="connsiteY0" fmla="*/ 1260474 h 5866613"/>
                <a:gd name="connsiteX1" fmla="*/ 22226 w 4547524"/>
                <a:gd name="connsiteY1" fmla="*/ 2479674 h 5866613"/>
                <a:gd name="connsiteX2" fmla="*/ 98426 w 4547524"/>
                <a:gd name="connsiteY2" fmla="*/ 2936874 h 5866613"/>
                <a:gd name="connsiteX3" fmla="*/ 403226 w 4547524"/>
                <a:gd name="connsiteY3" fmla="*/ 3622674 h 5866613"/>
                <a:gd name="connsiteX4" fmla="*/ 1089026 w 4547524"/>
                <a:gd name="connsiteY4" fmla="*/ 4689474 h 5866613"/>
                <a:gd name="connsiteX5" fmla="*/ 1393827 w 4547524"/>
                <a:gd name="connsiteY5" fmla="*/ 5054599 h 5866613"/>
                <a:gd name="connsiteX6" fmla="*/ 2079628 w 4547524"/>
                <a:gd name="connsiteY6" fmla="*/ 5435598 h 5866613"/>
                <a:gd name="connsiteX7" fmla="*/ 2681855 w 4547524"/>
                <a:gd name="connsiteY7" fmla="*/ 5411016 h 5866613"/>
                <a:gd name="connsiteX8" fmla="*/ 4213226 w 4547524"/>
                <a:gd name="connsiteY8" fmla="*/ 5832474 h 5866613"/>
                <a:gd name="connsiteX9" fmla="*/ 4518027 w 4547524"/>
                <a:gd name="connsiteY9" fmla="*/ 5070473 h 5866613"/>
                <a:gd name="connsiteX10" fmla="*/ 3603626 w 4547524"/>
                <a:gd name="connsiteY10" fmla="*/ 4308474 h 5866613"/>
                <a:gd name="connsiteX11" fmla="*/ 3756026 w 4547524"/>
                <a:gd name="connsiteY11" fmla="*/ 3851273 h 5866613"/>
                <a:gd name="connsiteX12" fmla="*/ 3375026 w 4547524"/>
                <a:gd name="connsiteY12" fmla="*/ 3546473 h 5866613"/>
                <a:gd name="connsiteX13" fmla="*/ 2689226 w 4547524"/>
                <a:gd name="connsiteY13" fmla="*/ 4003674 h 5866613"/>
                <a:gd name="connsiteX14" fmla="*/ 2232026 w 4547524"/>
                <a:gd name="connsiteY14" fmla="*/ 3851274 h 5866613"/>
                <a:gd name="connsiteX15" fmla="*/ 2232026 w 4547524"/>
                <a:gd name="connsiteY15" fmla="*/ 3241674 h 5866613"/>
                <a:gd name="connsiteX16" fmla="*/ 2232026 w 4547524"/>
                <a:gd name="connsiteY16" fmla="*/ 2708274 h 5866613"/>
                <a:gd name="connsiteX17" fmla="*/ 2460626 w 4547524"/>
                <a:gd name="connsiteY17" fmla="*/ 2327274 h 5866613"/>
                <a:gd name="connsiteX18" fmla="*/ 3375026 w 4547524"/>
                <a:gd name="connsiteY18" fmla="*/ 1946274 h 5866613"/>
                <a:gd name="connsiteX19" fmla="*/ 3298826 w 4547524"/>
                <a:gd name="connsiteY19" fmla="*/ 1184274 h 5866613"/>
                <a:gd name="connsiteX20" fmla="*/ 3298826 w 4547524"/>
                <a:gd name="connsiteY20" fmla="*/ 422274 h 5866613"/>
                <a:gd name="connsiteX21" fmla="*/ 3222626 w 4547524"/>
                <a:gd name="connsiteY21" fmla="*/ 117474 h 5866613"/>
                <a:gd name="connsiteX22" fmla="*/ 2841626 w 4547524"/>
                <a:gd name="connsiteY22" fmla="*/ 41274 h 5866613"/>
                <a:gd name="connsiteX23" fmla="*/ 1927226 w 4547524"/>
                <a:gd name="connsiteY23" fmla="*/ 41274 h 5866613"/>
                <a:gd name="connsiteX24" fmla="*/ 936626 w 4547524"/>
                <a:gd name="connsiteY24" fmla="*/ 41274 h 5866613"/>
                <a:gd name="connsiteX25" fmla="*/ 479426 w 4547524"/>
                <a:gd name="connsiteY25" fmla="*/ 41274 h 5866613"/>
                <a:gd name="connsiteX26" fmla="*/ 98425 w 4547524"/>
                <a:gd name="connsiteY26" fmla="*/ 650874 h 5866613"/>
                <a:gd name="connsiteX27" fmla="*/ 98426 w 4547524"/>
                <a:gd name="connsiteY27" fmla="*/ 1260474 h 5866613"/>
                <a:gd name="connsiteX0" fmla="*/ 98426 w 4547524"/>
                <a:gd name="connsiteY0" fmla="*/ 1260474 h 5866613"/>
                <a:gd name="connsiteX1" fmla="*/ 22226 w 4547524"/>
                <a:gd name="connsiteY1" fmla="*/ 2479674 h 5866613"/>
                <a:gd name="connsiteX2" fmla="*/ 98426 w 4547524"/>
                <a:gd name="connsiteY2" fmla="*/ 2936874 h 5866613"/>
                <a:gd name="connsiteX3" fmla="*/ 403226 w 4547524"/>
                <a:gd name="connsiteY3" fmla="*/ 3622674 h 5866613"/>
                <a:gd name="connsiteX4" fmla="*/ 1089026 w 4547524"/>
                <a:gd name="connsiteY4" fmla="*/ 4689474 h 5866613"/>
                <a:gd name="connsiteX5" fmla="*/ 1393827 w 4547524"/>
                <a:gd name="connsiteY5" fmla="*/ 5054599 h 5866613"/>
                <a:gd name="connsiteX6" fmla="*/ 2079628 w 4547524"/>
                <a:gd name="connsiteY6" fmla="*/ 5435598 h 5866613"/>
                <a:gd name="connsiteX7" fmla="*/ 2681855 w 4547524"/>
                <a:gd name="connsiteY7" fmla="*/ 5411016 h 5866613"/>
                <a:gd name="connsiteX8" fmla="*/ 4213226 w 4547524"/>
                <a:gd name="connsiteY8" fmla="*/ 5832474 h 5866613"/>
                <a:gd name="connsiteX9" fmla="*/ 4518027 w 4547524"/>
                <a:gd name="connsiteY9" fmla="*/ 5070473 h 5866613"/>
                <a:gd name="connsiteX10" fmla="*/ 3603626 w 4547524"/>
                <a:gd name="connsiteY10" fmla="*/ 4308474 h 5866613"/>
                <a:gd name="connsiteX11" fmla="*/ 3756026 w 4547524"/>
                <a:gd name="connsiteY11" fmla="*/ 3851273 h 5866613"/>
                <a:gd name="connsiteX12" fmla="*/ 3375026 w 4547524"/>
                <a:gd name="connsiteY12" fmla="*/ 3546473 h 5866613"/>
                <a:gd name="connsiteX13" fmla="*/ 2689226 w 4547524"/>
                <a:gd name="connsiteY13" fmla="*/ 4003674 h 5866613"/>
                <a:gd name="connsiteX14" fmla="*/ 2232026 w 4547524"/>
                <a:gd name="connsiteY14" fmla="*/ 3851274 h 5866613"/>
                <a:gd name="connsiteX15" fmla="*/ 2232026 w 4547524"/>
                <a:gd name="connsiteY15" fmla="*/ 3241674 h 5866613"/>
                <a:gd name="connsiteX16" fmla="*/ 2232026 w 4547524"/>
                <a:gd name="connsiteY16" fmla="*/ 2708274 h 5866613"/>
                <a:gd name="connsiteX17" fmla="*/ 2460626 w 4547524"/>
                <a:gd name="connsiteY17" fmla="*/ 2327274 h 5866613"/>
                <a:gd name="connsiteX18" fmla="*/ 3375026 w 4547524"/>
                <a:gd name="connsiteY18" fmla="*/ 1946274 h 5866613"/>
                <a:gd name="connsiteX19" fmla="*/ 3298826 w 4547524"/>
                <a:gd name="connsiteY19" fmla="*/ 1184274 h 5866613"/>
                <a:gd name="connsiteX20" fmla="*/ 3298826 w 4547524"/>
                <a:gd name="connsiteY20" fmla="*/ 422274 h 5866613"/>
                <a:gd name="connsiteX21" fmla="*/ 3222626 w 4547524"/>
                <a:gd name="connsiteY21" fmla="*/ 117474 h 5866613"/>
                <a:gd name="connsiteX22" fmla="*/ 2841626 w 4547524"/>
                <a:gd name="connsiteY22" fmla="*/ 41274 h 5866613"/>
                <a:gd name="connsiteX23" fmla="*/ 1927226 w 4547524"/>
                <a:gd name="connsiteY23" fmla="*/ 41274 h 5866613"/>
                <a:gd name="connsiteX24" fmla="*/ 936626 w 4547524"/>
                <a:gd name="connsiteY24" fmla="*/ 41274 h 5866613"/>
                <a:gd name="connsiteX25" fmla="*/ 479426 w 4547524"/>
                <a:gd name="connsiteY25" fmla="*/ 41274 h 5866613"/>
                <a:gd name="connsiteX26" fmla="*/ 98425 w 4547524"/>
                <a:gd name="connsiteY26" fmla="*/ 650874 h 5866613"/>
                <a:gd name="connsiteX27" fmla="*/ 98426 w 4547524"/>
                <a:gd name="connsiteY27" fmla="*/ 1260474 h 5866613"/>
                <a:gd name="connsiteX0" fmla="*/ 98426 w 4547524"/>
                <a:gd name="connsiteY0" fmla="*/ 1260474 h 5866613"/>
                <a:gd name="connsiteX1" fmla="*/ 22226 w 4547524"/>
                <a:gd name="connsiteY1" fmla="*/ 2479674 h 5866613"/>
                <a:gd name="connsiteX2" fmla="*/ 98426 w 4547524"/>
                <a:gd name="connsiteY2" fmla="*/ 2936874 h 5866613"/>
                <a:gd name="connsiteX3" fmla="*/ 403226 w 4547524"/>
                <a:gd name="connsiteY3" fmla="*/ 3622674 h 5866613"/>
                <a:gd name="connsiteX4" fmla="*/ 1089026 w 4547524"/>
                <a:gd name="connsiteY4" fmla="*/ 4689474 h 5866613"/>
                <a:gd name="connsiteX5" fmla="*/ 1393827 w 4547524"/>
                <a:gd name="connsiteY5" fmla="*/ 5054599 h 5866613"/>
                <a:gd name="connsiteX6" fmla="*/ 2079628 w 4547524"/>
                <a:gd name="connsiteY6" fmla="*/ 5435598 h 5866613"/>
                <a:gd name="connsiteX7" fmla="*/ 2681855 w 4547524"/>
                <a:gd name="connsiteY7" fmla="*/ 5411016 h 5866613"/>
                <a:gd name="connsiteX8" fmla="*/ 4213226 w 4547524"/>
                <a:gd name="connsiteY8" fmla="*/ 5832474 h 5866613"/>
                <a:gd name="connsiteX9" fmla="*/ 4518027 w 4547524"/>
                <a:gd name="connsiteY9" fmla="*/ 5070473 h 5866613"/>
                <a:gd name="connsiteX10" fmla="*/ 3603626 w 4547524"/>
                <a:gd name="connsiteY10" fmla="*/ 4308474 h 5866613"/>
                <a:gd name="connsiteX11" fmla="*/ 3756026 w 4547524"/>
                <a:gd name="connsiteY11" fmla="*/ 3851273 h 5866613"/>
                <a:gd name="connsiteX12" fmla="*/ 3375026 w 4547524"/>
                <a:gd name="connsiteY12" fmla="*/ 3546473 h 5866613"/>
                <a:gd name="connsiteX13" fmla="*/ 2689226 w 4547524"/>
                <a:gd name="connsiteY13" fmla="*/ 4003674 h 5866613"/>
                <a:gd name="connsiteX14" fmla="*/ 2232026 w 4547524"/>
                <a:gd name="connsiteY14" fmla="*/ 3851274 h 5866613"/>
                <a:gd name="connsiteX15" fmla="*/ 2232026 w 4547524"/>
                <a:gd name="connsiteY15" fmla="*/ 3241674 h 5866613"/>
                <a:gd name="connsiteX16" fmla="*/ 2232026 w 4547524"/>
                <a:gd name="connsiteY16" fmla="*/ 2708274 h 5866613"/>
                <a:gd name="connsiteX17" fmla="*/ 2460626 w 4547524"/>
                <a:gd name="connsiteY17" fmla="*/ 2327274 h 5866613"/>
                <a:gd name="connsiteX18" fmla="*/ 3375026 w 4547524"/>
                <a:gd name="connsiteY18" fmla="*/ 1946274 h 5866613"/>
                <a:gd name="connsiteX19" fmla="*/ 3298826 w 4547524"/>
                <a:gd name="connsiteY19" fmla="*/ 1184274 h 5866613"/>
                <a:gd name="connsiteX20" fmla="*/ 3298826 w 4547524"/>
                <a:gd name="connsiteY20" fmla="*/ 422274 h 5866613"/>
                <a:gd name="connsiteX21" fmla="*/ 3222626 w 4547524"/>
                <a:gd name="connsiteY21" fmla="*/ 117474 h 5866613"/>
                <a:gd name="connsiteX22" fmla="*/ 2841626 w 4547524"/>
                <a:gd name="connsiteY22" fmla="*/ 41274 h 5866613"/>
                <a:gd name="connsiteX23" fmla="*/ 1927226 w 4547524"/>
                <a:gd name="connsiteY23" fmla="*/ 41274 h 5866613"/>
                <a:gd name="connsiteX24" fmla="*/ 936626 w 4547524"/>
                <a:gd name="connsiteY24" fmla="*/ 41274 h 5866613"/>
                <a:gd name="connsiteX25" fmla="*/ 479426 w 4547524"/>
                <a:gd name="connsiteY25" fmla="*/ 41274 h 5866613"/>
                <a:gd name="connsiteX26" fmla="*/ 98425 w 4547524"/>
                <a:gd name="connsiteY26" fmla="*/ 650874 h 5866613"/>
                <a:gd name="connsiteX27" fmla="*/ 98426 w 4547524"/>
                <a:gd name="connsiteY27" fmla="*/ 1260474 h 5866613"/>
                <a:gd name="connsiteX0" fmla="*/ 98426 w 4547524"/>
                <a:gd name="connsiteY0" fmla="*/ 1260474 h 5866613"/>
                <a:gd name="connsiteX1" fmla="*/ 22226 w 4547524"/>
                <a:gd name="connsiteY1" fmla="*/ 2479674 h 5866613"/>
                <a:gd name="connsiteX2" fmla="*/ 98426 w 4547524"/>
                <a:gd name="connsiteY2" fmla="*/ 2936874 h 5866613"/>
                <a:gd name="connsiteX3" fmla="*/ 403226 w 4547524"/>
                <a:gd name="connsiteY3" fmla="*/ 3622674 h 5866613"/>
                <a:gd name="connsiteX4" fmla="*/ 1089026 w 4547524"/>
                <a:gd name="connsiteY4" fmla="*/ 4689474 h 5866613"/>
                <a:gd name="connsiteX5" fmla="*/ 1393827 w 4547524"/>
                <a:gd name="connsiteY5" fmla="*/ 5054599 h 5866613"/>
                <a:gd name="connsiteX6" fmla="*/ 2079628 w 4547524"/>
                <a:gd name="connsiteY6" fmla="*/ 5435598 h 5866613"/>
                <a:gd name="connsiteX7" fmla="*/ 2681855 w 4547524"/>
                <a:gd name="connsiteY7" fmla="*/ 5411016 h 5866613"/>
                <a:gd name="connsiteX8" fmla="*/ 4213226 w 4547524"/>
                <a:gd name="connsiteY8" fmla="*/ 5832474 h 5866613"/>
                <a:gd name="connsiteX9" fmla="*/ 4518027 w 4547524"/>
                <a:gd name="connsiteY9" fmla="*/ 5070473 h 5866613"/>
                <a:gd name="connsiteX10" fmla="*/ 3603626 w 4547524"/>
                <a:gd name="connsiteY10" fmla="*/ 4308474 h 5866613"/>
                <a:gd name="connsiteX11" fmla="*/ 3756026 w 4547524"/>
                <a:gd name="connsiteY11" fmla="*/ 3851273 h 5866613"/>
                <a:gd name="connsiteX12" fmla="*/ 3375026 w 4547524"/>
                <a:gd name="connsiteY12" fmla="*/ 3546473 h 5866613"/>
                <a:gd name="connsiteX13" fmla="*/ 2689226 w 4547524"/>
                <a:gd name="connsiteY13" fmla="*/ 4003674 h 5866613"/>
                <a:gd name="connsiteX14" fmla="*/ 2232026 w 4547524"/>
                <a:gd name="connsiteY14" fmla="*/ 3851274 h 5866613"/>
                <a:gd name="connsiteX15" fmla="*/ 2232026 w 4547524"/>
                <a:gd name="connsiteY15" fmla="*/ 3241674 h 5866613"/>
                <a:gd name="connsiteX16" fmla="*/ 2232026 w 4547524"/>
                <a:gd name="connsiteY16" fmla="*/ 2708274 h 5866613"/>
                <a:gd name="connsiteX17" fmla="*/ 2460626 w 4547524"/>
                <a:gd name="connsiteY17" fmla="*/ 2327274 h 5866613"/>
                <a:gd name="connsiteX18" fmla="*/ 3375026 w 4547524"/>
                <a:gd name="connsiteY18" fmla="*/ 1946274 h 5866613"/>
                <a:gd name="connsiteX19" fmla="*/ 3070226 w 4547524"/>
                <a:gd name="connsiteY19" fmla="*/ 1260474 h 5866613"/>
                <a:gd name="connsiteX20" fmla="*/ 3298826 w 4547524"/>
                <a:gd name="connsiteY20" fmla="*/ 422274 h 5866613"/>
                <a:gd name="connsiteX21" fmla="*/ 3222626 w 4547524"/>
                <a:gd name="connsiteY21" fmla="*/ 117474 h 5866613"/>
                <a:gd name="connsiteX22" fmla="*/ 2841626 w 4547524"/>
                <a:gd name="connsiteY22" fmla="*/ 41274 h 5866613"/>
                <a:gd name="connsiteX23" fmla="*/ 1927226 w 4547524"/>
                <a:gd name="connsiteY23" fmla="*/ 41274 h 5866613"/>
                <a:gd name="connsiteX24" fmla="*/ 936626 w 4547524"/>
                <a:gd name="connsiteY24" fmla="*/ 41274 h 5866613"/>
                <a:gd name="connsiteX25" fmla="*/ 479426 w 4547524"/>
                <a:gd name="connsiteY25" fmla="*/ 41274 h 5866613"/>
                <a:gd name="connsiteX26" fmla="*/ 98425 w 4547524"/>
                <a:gd name="connsiteY26" fmla="*/ 650874 h 5866613"/>
                <a:gd name="connsiteX27" fmla="*/ 98426 w 4547524"/>
                <a:gd name="connsiteY27" fmla="*/ 1260474 h 5866613"/>
                <a:gd name="connsiteX0" fmla="*/ 98426 w 4547524"/>
                <a:gd name="connsiteY0" fmla="*/ 1260474 h 5866613"/>
                <a:gd name="connsiteX1" fmla="*/ 22226 w 4547524"/>
                <a:gd name="connsiteY1" fmla="*/ 2479674 h 5866613"/>
                <a:gd name="connsiteX2" fmla="*/ 98426 w 4547524"/>
                <a:gd name="connsiteY2" fmla="*/ 2936874 h 5866613"/>
                <a:gd name="connsiteX3" fmla="*/ 403226 w 4547524"/>
                <a:gd name="connsiteY3" fmla="*/ 3622674 h 5866613"/>
                <a:gd name="connsiteX4" fmla="*/ 1089026 w 4547524"/>
                <a:gd name="connsiteY4" fmla="*/ 4689474 h 5866613"/>
                <a:gd name="connsiteX5" fmla="*/ 1393827 w 4547524"/>
                <a:gd name="connsiteY5" fmla="*/ 5054599 h 5866613"/>
                <a:gd name="connsiteX6" fmla="*/ 2079628 w 4547524"/>
                <a:gd name="connsiteY6" fmla="*/ 5435598 h 5866613"/>
                <a:gd name="connsiteX7" fmla="*/ 2681855 w 4547524"/>
                <a:gd name="connsiteY7" fmla="*/ 5411016 h 5866613"/>
                <a:gd name="connsiteX8" fmla="*/ 4213226 w 4547524"/>
                <a:gd name="connsiteY8" fmla="*/ 5832474 h 5866613"/>
                <a:gd name="connsiteX9" fmla="*/ 4518027 w 4547524"/>
                <a:gd name="connsiteY9" fmla="*/ 5070473 h 5866613"/>
                <a:gd name="connsiteX10" fmla="*/ 3603626 w 4547524"/>
                <a:gd name="connsiteY10" fmla="*/ 4308474 h 5866613"/>
                <a:gd name="connsiteX11" fmla="*/ 3756026 w 4547524"/>
                <a:gd name="connsiteY11" fmla="*/ 3851273 h 5866613"/>
                <a:gd name="connsiteX12" fmla="*/ 3375026 w 4547524"/>
                <a:gd name="connsiteY12" fmla="*/ 3546473 h 5866613"/>
                <a:gd name="connsiteX13" fmla="*/ 2689226 w 4547524"/>
                <a:gd name="connsiteY13" fmla="*/ 4003674 h 5866613"/>
                <a:gd name="connsiteX14" fmla="*/ 2232026 w 4547524"/>
                <a:gd name="connsiteY14" fmla="*/ 3851274 h 5866613"/>
                <a:gd name="connsiteX15" fmla="*/ 2232026 w 4547524"/>
                <a:gd name="connsiteY15" fmla="*/ 3241674 h 5866613"/>
                <a:gd name="connsiteX16" fmla="*/ 2232026 w 4547524"/>
                <a:gd name="connsiteY16" fmla="*/ 2708274 h 5866613"/>
                <a:gd name="connsiteX17" fmla="*/ 2460626 w 4547524"/>
                <a:gd name="connsiteY17" fmla="*/ 2327274 h 5866613"/>
                <a:gd name="connsiteX18" fmla="*/ 3375026 w 4547524"/>
                <a:gd name="connsiteY18" fmla="*/ 1946274 h 5866613"/>
                <a:gd name="connsiteX19" fmla="*/ 3070226 w 4547524"/>
                <a:gd name="connsiteY19" fmla="*/ 1260474 h 5866613"/>
                <a:gd name="connsiteX20" fmla="*/ 2765426 w 4547524"/>
                <a:gd name="connsiteY20" fmla="*/ 574674 h 5866613"/>
                <a:gd name="connsiteX21" fmla="*/ 3222626 w 4547524"/>
                <a:gd name="connsiteY21" fmla="*/ 117474 h 5866613"/>
                <a:gd name="connsiteX22" fmla="*/ 2841626 w 4547524"/>
                <a:gd name="connsiteY22" fmla="*/ 41274 h 5866613"/>
                <a:gd name="connsiteX23" fmla="*/ 1927226 w 4547524"/>
                <a:gd name="connsiteY23" fmla="*/ 41274 h 5866613"/>
                <a:gd name="connsiteX24" fmla="*/ 936626 w 4547524"/>
                <a:gd name="connsiteY24" fmla="*/ 41274 h 5866613"/>
                <a:gd name="connsiteX25" fmla="*/ 479426 w 4547524"/>
                <a:gd name="connsiteY25" fmla="*/ 41274 h 5866613"/>
                <a:gd name="connsiteX26" fmla="*/ 98425 w 4547524"/>
                <a:gd name="connsiteY26" fmla="*/ 650874 h 5866613"/>
                <a:gd name="connsiteX27" fmla="*/ 98426 w 4547524"/>
                <a:gd name="connsiteY27" fmla="*/ 1260474 h 5866613"/>
                <a:gd name="connsiteX0" fmla="*/ 98426 w 4547524"/>
                <a:gd name="connsiteY0" fmla="*/ 1244594 h 5850733"/>
                <a:gd name="connsiteX1" fmla="*/ 22226 w 4547524"/>
                <a:gd name="connsiteY1" fmla="*/ 2463794 h 5850733"/>
                <a:gd name="connsiteX2" fmla="*/ 98426 w 4547524"/>
                <a:gd name="connsiteY2" fmla="*/ 2920994 h 5850733"/>
                <a:gd name="connsiteX3" fmla="*/ 403226 w 4547524"/>
                <a:gd name="connsiteY3" fmla="*/ 3606794 h 5850733"/>
                <a:gd name="connsiteX4" fmla="*/ 1089026 w 4547524"/>
                <a:gd name="connsiteY4" fmla="*/ 4673594 h 5850733"/>
                <a:gd name="connsiteX5" fmla="*/ 1393827 w 4547524"/>
                <a:gd name="connsiteY5" fmla="*/ 5038719 h 5850733"/>
                <a:gd name="connsiteX6" fmla="*/ 2079628 w 4547524"/>
                <a:gd name="connsiteY6" fmla="*/ 5419718 h 5850733"/>
                <a:gd name="connsiteX7" fmla="*/ 2681855 w 4547524"/>
                <a:gd name="connsiteY7" fmla="*/ 5395136 h 5850733"/>
                <a:gd name="connsiteX8" fmla="*/ 4213226 w 4547524"/>
                <a:gd name="connsiteY8" fmla="*/ 5816594 h 5850733"/>
                <a:gd name="connsiteX9" fmla="*/ 4518027 w 4547524"/>
                <a:gd name="connsiteY9" fmla="*/ 5054593 h 5850733"/>
                <a:gd name="connsiteX10" fmla="*/ 3603626 w 4547524"/>
                <a:gd name="connsiteY10" fmla="*/ 4292594 h 5850733"/>
                <a:gd name="connsiteX11" fmla="*/ 3756026 w 4547524"/>
                <a:gd name="connsiteY11" fmla="*/ 3835393 h 5850733"/>
                <a:gd name="connsiteX12" fmla="*/ 3375026 w 4547524"/>
                <a:gd name="connsiteY12" fmla="*/ 3530593 h 5850733"/>
                <a:gd name="connsiteX13" fmla="*/ 2689226 w 4547524"/>
                <a:gd name="connsiteY13" fmla="*/ 3987794 h 5850733"/>
                <a:gd name="connsiteX14" fmla="*/ 2232026 w 4547524"/>
                <a:gd name="connsiteY14" fmla="*/ 3835394 h 5850733"/>
                <a:gd name="connsiteX15" fmla="*/ 2232026 w 4547524"/>
                <a:gd name="connsiteY15" fmla="*/ 3225794 h 5850733"/>
                <a:gd name="connsiteX16" fmla="*/ 2232026 w 4547524"/>
                <a:gd name="connsiteY16" fmla="*/ 2692394 h 5850733"/>
                <a:gd name="connsiteX17" fmla="*/ 2460626 w 4547524"/>
                <a:gd name="connsiteY17" fmla="*/ 2311394 h 5850733"/>
                <a:gd name="connsiteX18" fmla="*/ 3375026 w 4547524"/>
                <a:gd name="connsiteY18" fmla="*/ 1930394 h 5850733"/>
                <a:gd name="connsiteX19" fmla="*/ 3070226 w 4547524"/>
                <a:gd name="connsiteY19" fmla="*/ 1244594 h 5850733"/>
                <a:gd name="connsiteX20" fmla="*/ 2765426 w 4547524"/>
                <a:gd name="connsiteY20" fmla="*/ 558794 h 5850733"/>
                <a:gd name="connsiteX21" fmla="*/ 2841626 w 4547524"/>
                <a:gd name="connsiteY21" fmla="*/ 25394 h 5850733"/>
                <a:gd name="connsiteX22" fmla="*/ 1927226 w 4547524"/>
                <a:gd name="connsiteY22" fmla="*/ 25394 h 5850733"/>
                <a:gd name="connsiteX23" fmla="*/ 936626 w 4547524"/>
                <a:gd name="connsiteY23" fmla="*/ 25394 h 5850733"/>
                <a:gd name="connsiteX24" fmla="*/ 479426 w 4547524"/>
                <a:gd name="connsiteY24" fmla="*/ 25394 h 5850733"/>
                <a:gd name="connsiteX25" fmla="*/ 98425 w 4547524"/>
                <a:gd name="connsiteY25" fmla="*/ 634994 h 5850733"/>
                <a:gd name="connsiteX26" fmla="*/ 98426 w 4547524"/>
                <a:gd name="connsiteY26" fmla="*/ 1244594 h 5850733"/>
                <a:gd name="connsiteX0" fmla="*/ 98426 w 4547524"/>
                <a:gd name="connsiteY0" fmla="*/ 1244594 h 5850733"/>
                <a:gd name="connsiteX1" fmla="*/ 22226 w 4547524"/>
                <a:gd name="connsiteY1" fmla="*/ 2463794 h 5850733"/>
                <a:gd name="connsiteX2" fmla="*/ 98426 w 4547524"/>
                <a:gd name="connsiteY2" fmla="*/ 2920994 h 5850733"/>
                <a:gd name="connsiteX3" fmla="*/ 403226 w 4547524"/>
                <a:gd name="connsiteY3" fmla="*/ 3606794 h 5850733"/>
                <a:gd name="connsiteX4" fmla="*/ 1089026 w 4547524"/>
                <a:gd name="connsiteY4" fmla="*/ 4673594 h 5850733"/>
                <a:gd name="connsiteX5" fmla="*/ 1393827 w 4547524"/>
                <a:gd name="connsiteY5" fmla="*/ 5038719 h 5850733"/>
                <a:gd name="connsiteX6" fmla="*/ 2079628 w 4547524"/>
                <a:gd name="connsiteY6" fmla="*/ 5419718 h 5850733"/>
                <a:gd name="connsiteX7" fmla="*/ 2681855 w 4547524"/>
                <a:gd name="connsiteY7" fmla="*/ 5395136 h 5850733"/>
                <a:gd name="connsiteX8" fmla="*/ 4213226 w 4547524"/>
                <a:gd name="connsiteY8" fmla="*/ 5816594 h 5850733"/>
                <a:gd name="connsiteX9" fmla="*/ 4518027 w 4547524"/>
                <a:gd name="connsiteY9" fmla="*/ 5054593 h 5850733"/>
                <a:gd name="connsiteX10" fmla="*/ 3603626 w 4547524"/>
                <a:gd name="connsiteY10" fmla="*/ 4292594 h 5850733"/>
                <a:gd name="connsiteX11" fmla="*/ 3756026 w 4547524"/>
                <a:gd name="connsiteY11" fmla="*/ 3835393 h 5850733"/>
                <a:gd name="connsiteX12" fmla="*/ 3375026 w 4547524"/>
                <a:gd name="connsiteY12" fmla="*/ 3530593 h 5850733"/>
                <a:gd name="connsiteX13" fmla="*/ 2689226 w 4547524"/>
                <a:gd name="connsiteY13" fmla="*/ 3987794 h 5850733"/>
                <a:gd name="connsiteX14" fmla="*/ 2232026 w 4547524"/>
                <a:gd name="connsiteY14" fmla="*/ 3835394 h 5850733"/>
                <a:gd name="connsiteX15" fmla="*/ 2232026 w 4547524"/>
                <a:gd name="connsiteY15" fmla="*/ 3225794 h 5850733"/>
                <a:gd name="connsiteX16" fmla="*/ 2232026 w 4547524"/>
                <a:gd name="connsiteY16" fmla="*/ 2692394 h 5850733"/>
                <a:gd name="connsiteX17" fmla="*/ 2460626 w 4547524"/>
                <a:gd name="connsiteY17" fmla="*/ 2311394 h 5850733"/>
                <a:gd name="connsiteX18" fmla="*/ 3375026 w 4547524"/>
                <a:gd name="connsiteY18" fmla="*/ 1930394 h 5850733"/>
                <a:gd name="connsiteX19" fmla="*/ 3070226 w 4547524"/>
                <a:gd name="connsiteY19" fmla="*/ 1244594 h 5850733"/>
                <a:gd name="connsiteX20" fmla="*/ 2765426 w 4547524"/>
                <a:gd name="connsiteY20" fmla="*/ 558794 h 5850733"/>
                <a:gd name="connsiteX21" fmla="*/ 2536826 w 4547524"/>
                <a:gd name="connsiteY21" fmla="*/ 25394 h 5850733"/>
                <a:gd name="connsiteX22" fmla="*/ 1927226 w 4547524"/>
                <a:gd name="connsiteY22" fmla="*/ 25394 h 5850733"/>
                <a:gd name="connsiteX23" fmla="*/ 936626 w 4547524"/>
                <a:gd name="connsiteY23" fmla="*/ 25394 h 5850733"/>
                <a:gd name="connsiteX24" fmla="*/ 479426 w 4547524"/>
                <a:gd name="connsiteY24" fmla="*/ 25394 h 5850733"/>
                <a:gd name="connsiteX25" fmla="*/ 98425 w 4547524"/>
                <a:gd name="connsiteY25" fmla="*/ 634994 h 5850733"/>
                <a:gd name="connsiteX26" fmla="*/ 98426 w 4547524"/>
                <a:gd name="connsiteY26" fmla="*/ 1244594 h 5850733"/>
                <a:gd name="connsiteX0" fmla="*/ 98426 w 4547524"/>
                <a:gd name="connsiteY0" fmla="*/ 1244594 h 5850733"/>
                <a:gd name="connsiteX1" fmla="*/ 22226 w 4547524"/>
                <a:gd name="connsiteY1" fmla="*/ 2463794 h 5850733"/>
                <a:gd name="connsiteX2" fmla="*/ 98426 w 4547524"/>
                <a:gd name="connsiteY2" fmla="*/ 2920994 h 5850733"/>
                <a:gd name="connsiteX3" fmla="*/ 403226 w 4547524"/>
                <a:gd name="connsiteY3" fmla="*/ 3606794 h 5850733"/>
                <a:gd name="connsiteX4" fmla="*/ 1089026 w 4547524"/>
                <a:gd name="connsiteY4" fmla="*/ 4673594 h 5850733"/>
                <a:gd name="connsiteX5" fmla="*/ 1393827 w 4547524"/>
                <a:gd name="connsiteY5" fmla="*/ 5038719 h 5850733"/>
                <a:gd name="connsiteX6" fmla="*/ 2079628 w 4547524"/>
                <a:gd name="connsiteY6" fmla="*/ 5419718 h 5850733"/>
                <a:gd name="connsiteX7" fmla="*/ 2681855 w 4547524"/>
                <a:gd name="connsiteY7" fmla="*/ 5395136 h 5850733"/>
                <a:gd name="connsiteX8" fmla="*/ 4213226 w 4547524"/>
                <a:gd name="connsiteY8" fmla="*/ 5816594 h 5850733"/>
                <a:gd name="connsiteX9" fmla="*/ 4518027 w 4547524"/>
                <a:gd name="connsiteY9" fmla="*/ 5054593 h 5850733"/>
                <a:gd name="connsiteX10" fmla="*/ 3603626 w 4547524"/>
                <a:gd name="connsiteY10" fmla="*/ 4292594 h 5850733"/>
                <a:gd name="connsiteX11" fmla="*/ 3756026 w 4547524"/>
                <a:gd name="connsiteY11" fmla="*/ 3835393 h 5850733"/>
                <a:gd name="connsiteX12" fmla="*/ 3375026 w 4547524"/>
                <a:gd name="connsiteY12" fmla="*/ 3530593 h 5850733"/>
                <a:gd name="connsiteX13" fmla="*/ 2689226 w 4547524"/>
                <a:gd name="connsiteY13" fmla="*/ 3987794 h 5850733"/>
                <a:gd name="connsiteX14" fmla="*/ 2232026 w 4547524"/>
                <a:gd name="connsiteY14" fmla="*/ 3835394 h 5850733"/>
                <a:gd name="connsiteX15" fmla="*/ 2232026 w 4547524"/>
                <a:gd name="connsiteY15" fmla="*/ 3225794 h 5850733"/>
                <a:gd name="connsiteX16" fmla="*/ 2232026 w 4547524"/>
                <a:gd name="connsiteY16" fmla="*/ 2692394 h 5850733"/>
                <a:gd name="connsiteX17" fmla="*/ 2460626 w 4547524"/>
                <a:gd name="connsiteY17" fmla="*/ 2311394 h 5850733"/>
                <a:gd name="connsiteX18" fmla="*/ 3375026 w 4547524"/>
                <a:gd name="connsiteY18" fmla="*/ 1930394 h 5850733"/>
                <a:gd name="connsiteX19" fmla="*/ 3222626 w 4547524"/>
                <a:gd name="connsiteY19" fmla="*/ 1168394 h 5850733"/>
                <a:gd name="connsiteX20" fmla="*/ 2765426 w 4547524"/>
                <a:gd name="connsiteY20" fmla="*/ 558794 h 5850733"/>
                <a:gd name="connsiteX21" fmla="*/ 2536826 w 4547524"/>
                <a:gd name="connsiteY21" fmla="*/ 25394 h 5850733"/>
                <a:gd name="connsiteX22" fmla="*/ 1927226 w 4547524"/>
                <a:gd name="connsiteY22" fmla="*/ 25394 h 5850733"/>
                <a:gd name="connsiteX23" fmla="*/ 936626 w 4547524"/>
                <a:gd name="connsiteY23" fmla="*/ 25394 h 5850733"/>
                <a:gd name="connsiteX24" fmla="*/ 479426 w 4547524"/>
                <a:gd name="connsiteY24" fmla="*/ 25394 h 5850733"/>
                <a:gd name="connsiteX25" fmla="*/ 98425 w 4547524"/>
                <a:gd name="connsiteY25" fmla="*/ 634994 h 5850733"/>
                <a:gd name="connsiteX26" fmla="*/ 98426 w 4547524"/>
                <a:gd name="connsiteY26" fmla="*/ 1244594 h 5850733"/>
                <a:gd name="connsiteX0" fmla="*/ 98426 w 4547524"/>
                <a:gd name="connsiteY0" fmla="*/ 1244594 h 5850733"/>
                <a:gd name="connsiteX1" fmla="*/ 22226 w 4547524"/>
                <a:gd name="connsiteY1" fmla="*/ 2463794 h 5850733"/>
                <a:gd name="connsiteX2" fmla="*/ 98426 w 4547524"/>
                <a:gd name="connsiteY2" fmla="*/ 2920994 h 5850733"/>
                <a:gd name="connsiteX3" fmla="*/ 403226 w 4547524"/>
                <a:gd name="connsiteY3" fmla="*/ 3606794 h 5850733"/>
                <a:gd name="connsiteX4" fmla="*/ 1089026 w 4547524"/>
                <a:gd name="connsiteY4" fmla="*/ 4673594 h 5850733"/>
                <a:gd name="connsiteX5" fmla="*/ 1393827 w 4547524"/>
                <a:gd name="connsiteY5" fmla="*/ 5038719 h 5850733"/>
                <a:gd name="connsiteX6" fmla="*/ 2079628 w 4547524"/>
                <a:gd name="connsiteY6" fmla="*/ 5419718 h 5850733"/>
                <a:gd name="connsiteX7" fmla="*/ 2681855 w 4547524"/>
                <a:gd name="connsiteY7" fmla="*/ 5395136 h 5850733"/>
                <a:gd name="connsiteX8" fmla="*/ 4213226 w 4547524"/>
                <a:gd name="connsiteY8" fmla="*/ 5816594 h 5850733"/>
                <a:gd name="connsiteX9" fmla="*/ 4518027 w 4547524"/>
                <a:gd name="connsiteY9" fmla="*/ 5054593 h 5850733"/>
                <a:gd name="connsiteX10" fmla="*/ 3603626 w 4547524"/>
                <a:gd name="connsiteY10" fmla="*/ 4292594 h 5850733"/>
                <a:gd name="connsiteX11" fmla="*/ 3756026 w 4547524"/>
                <a:gd name="connsiteY11" fmla="*/ 3835393 h 5850733"/>
                <a:gd name="connsiteX12" fmla="*/ 3375026 w 4547524"/>
                <a:gd name="connsiteY12" fmla="*/ 3530593 h 5850733"/>
                <a:gd name="connsiteX13" fmla="*/ 2689226 w 4547524"/>
                <a:gd name="connsiteY13" fmla="*/ 3987794 h 5850733"/>
                <a:gd name="connsiteX14" fmla="*/ 2232026 w 4547524"/>
                <a:gd name="connsiteY14" fmla="*/ 3835394 h 5850733"/>
                <a:gd name="connsiteX15" fmla="*/ 2232026 w 4547524"/>
                <a:gd name="connsiteY15" fmla="*/ 3225794 h 5850733"/>
                <a:gd name="connsiteX16" fmla="*/ 2232026 w 4547524"/>
                <a:gd name="connsiteY16" fmla="*/ 2692394 h 5850733"/>
                <a:gd name="connsiteX17" fmla="*/ 2460626 w 4547524"/>
                <a:gd name="connsiteY17" fmla="*/ 2311394 h 5850733"/>
                <a:gd name="connsiteX18" fmla="*/ 3375026 w 4547524"/>
                <a:gd name="connsiteY18" fmla="*/ 1930394 h 5850733"/>
                <a:gd name="connsiteX19" fmla="*/ 3222626 w 4547524"/>
                <a:gd name="connsiteY19" fmla="*/ 1168394 h 5850733"/>
                <a:gd name="connsiteX20" fmla="*/ 2765426 w 4547524"/>
                <a:gd name="connsiteY20" fmla="*/ 558794 h 5850733"/>
                <a:gd name="connsiteX21" fmla="*/ 2536826 w 4547524"/>
                <a:gd name="connsiteY21" fmla="*/ 25394 h 5850733"/>
                <a:gd name="connsiteX22" fmla="*/ 1927226 w 4547524"/>
                <a:gd name="connsiteY22" fmla="*/ 25394 h 5850733"/>
                <a:gd name="connsiteX23" fmla="*/ 936626 w 4547524"/>
                <a:gd name="connsiteY23" fmla="*/ 25394 h 5850733"/>
                <a:gd name="connsiteX24" fmla="*/ 479426 w 4547524"/>
                <a:gd name="connsiteY24" fmla="*/ 25394 h 5850733"/>
                <a:gd name="connsiteX25" fmla="*/ 98425 w 4547524"/>
                <a:gd name="connsiteY25" fmla="*/ 634994 h 5850733"/>
                <a:gd name="connsiteX26" fmla="*/ 98426 w 4547524"/>
                <a:gd name="connsiteY26" fmla="*/ 1244594 h 5850733"/>
                <a:gd name="connsiteX0" fmla="*/ 98426 w 4547524"/>
                <a:gd name="connsiteY0" fmla="*/ 1244594 h 5850733"/>
                <a:gd name="connsiteX1" fmla="*/ 22226 w 4547524"/>
                <a:gd name="connsiteY1" fmla="*/ 2463794 h 5850733"/>
                <a:gd name="connsiteX2" fmla="*/ 98426 w 4547524"/>
                <a:gd name="connsiteY2" fmla="*/ 2920994 h 5850733"/>
                <a:gd name="connsiteX3" fmla="*/ 403226 w 4547524"/>
                <a:gd name="connsiteY3" fmla="*/ 3606794 h 5850733"/>
                <a:gd name="connsiteX4" fmla="*/ 1089026 w 4547524"/>
                <a:gd name="connsiteY4" fmla="*/ 4673594 h 5850733"/>
                <a:gd name="connsiteX5" fmla="*/ 1393827 w 4547524"/>
                <a:gd name="connsiteY5" fmla="*/ 5038719 h 5850733"/>
                <a:gd name="connsiteX6" fmla="*/ 2079628 w 4547524"/>
                <a:gd name="connsiteY6" fmla="*/ 5419718 h 5850733"/>
                <a:gd name="connsiteX7" fmla="*/ 2681855 w 4547524"/>
                <a:gd name="connsiteY7" fmla="*/ 5395136 h 5850733"/>
                <a:gd name="connsiteX8" fmla="*/ 4213226 w 4547524"/>
                <a:gd name="connsiteY8" fmla="*/ 5816594 h 5850733"/>
                <a:gd name="connsiteX9" fmla="*/ 4518027 w 4547524"/>
                <a:gd name="connsiteY9" fmla="*/ 5054593 h 5850733"/>
                <a:gd name="connsiteX10" fmla="*/ 3603626 w 4547524"/>
                <a:gd name="connsiteY10" fmla="*/ 4292594 h 5850733"/>
                <a:gd name="connsiteX11" fmla="*/ 3756026 w 4547524"/>
                <a:gd name="connsiteY11" fmla="*/ 3835393 h 5850733"/>
                <a:gd name="connsiteX12" fmla="*/ 3568990 w 4547524"/>
                <a:gd name="connsiteY12" fmla="*/ 3537521 h 5850733"/>
                <a:gd name="connsiteX13" fmla="*/ 3375026 w 4547524"/>
                <a:gd name="connsiteY13" fmla="*/ 3530593 h 5850733"/>
                <a:gd name="connsiteX14" fmla="*/ 2689226 w 4547524"/>
                <a:gd name="connsiteY14" fmla="*/ 3987794 h 5850733"/>
                <a:gd name="connsiteX15" fmla="*/ 2232026 w 4547524"/>
                <a:gd name="connsiteY15" fmla="*/ 3835394 h 5850733"/>
                <a:gd name="connsiteX16" fmla="*/ 2232026 w 4547524"/>
                <a:gd name="connsiteY16" fmla="*/ 3225794 h 5850733"/>
                <a:gd name="connsiteX17" fmla="*/ 2232026 w 4547524"/>
                <a:gd name="connsiteY17" fmla="*/ 2692394 h 5850733"/>
                <a:gd name="connsiteX18" fmla="*/ 2460626 w 4547524"/>
                <a:gd name="connsiteY18" fmla="*/ 2311394 h 5850733"/>
                <a:gd name="connsiteX19" fmla="*/ 3375026 w 4547524"/>
                <a:gd name="connsiteY19" fmla="*/ 1930394 h 5850733"/>
                <a:gd name="connsiteX20" fmla="*/ 3222626 w 4547524"/>
                <a:gd name="connsiteY20" fmla="*/ 1168394 h 5850733"/>
                <a:gd name="connsiteX21" fmla="*/ 2765426 w 4547524"/>
                <a:gd name="connsiteY21" fmla="*/ 558794 h 5850733"/>
                <a:gd name="connsiteX22" fmla="*/ 2536826 w 4547524"/>
                <a:gd name="connsiteY22" fmla="*/ 25394 h 5850733"/>
                <a:gd name="connsiteX23" fmla="*/ 1927226 w 4547524"/>
                <a:gd name="connsiteY23" fmla="*/ 25394 h 5850733"/>
                <a:gd name="connsiteX24" fmla="*/ 936626 w 4547524"/>
                <a:gd name="connsiteY24" fmla="*/ 25394 h 5850733"/>
                <a:gd name="connsiteX25" fmla="*/ 479426 w 4547524"/>
                <a:gd name="connsiteY25" fmla="*/ 25394 h 5850733"/>
                <a:gd name="connsiteX26" fmla="*/ 98425 w 4547524"/>
                <a:gd name="connsiteY26" fmla="*/ 634994 h 5850733"/>
                <a:gd name="connsiteX27" fmla="*/ 98426 w 4547524"/>
                <a:gd name="connsiteY27" fmla="*/ 1244594 h 5850733"/>
                <a:gd name="connsiteX0" fmla="*/ 98426 w 4547524"/>
                <a:gd name="connsiteY0" fmla="*/ 1244594 h 5850733"/>
                <a:gd name="connsiteX1" fmla="*/ 22226 w 4547524"/>
                <a:gd name="connsiteY1" fmla="*/ 2463794 h 5850733"/>
                <a:gd name="connsiteX2" fmla="*/ 98426 w 4547524"/>
                <a:gd name="connsiteY2" fmla="*/ 2920994 h 5850733"/>
                <a:gd name="connsiteX3" fmla="*/ 403226 w 4547524"/>
                <a:gd name="connsiteY3" fmla="*/ 3606794 h 5850733"/>
                <a:gd name="connsiteX4" fmla="*/ 1089026 w 4547524"/>
                <a:gd name="connsiteY4" fmla="*/ 4673594 h 5850733"/>
                <a:gd name="connsiteX5" fmla="*/ 1393827 w 4547524"/>
                <a:gd name="connsiteY5" fmla="*/ 5038719 h 5850733"/>
                <a:gd name="connsiteX6" fmla="*/ 2079628 w 4547524"/>
                <a:gd name="connsiteY6" fmla="*/ 5419718 h 5850733"/>
                <a:gd name="connsiteX7" fmla="*/ 2681855 w 4547524"/>
                <a:gd name="connsiteY7" fmla="*/ 5395136 h 5850733"/>
                <a:gd name="connsiteX8" fmla="*/ 4213226 w 4547524"/>
                <a:gd name="connsiteY8" fmla="*/ 5816594 h 5850733"/>
                <a:gd name="connsiteX9" fmla="*/ 4518027 w 4547524"/>
                <a:gd name="connsiteY9" fmla="*/ 5054593 h 5850733"/>
                <a:gd name="connsiteX10" fmla="*/ 3603626 w 4547524"/>
                <a:gd name="connsiteY10" fmla="*/ 4292594 h 5850733"/>
                <a:gd name="connsiteX11" fmla="*/ 3756026 w 4547524"/>
                <a:gd name="connsiteY11" fmla="*/ 3835393 h 5850733"/>
                <a:gd name="connsiteX12" fmla="*/ 3756026 w 4547524"/>
                <a:gd name="connsiteY12" fmla="*/ 2463794 h 5850733"/>
                <a:gd name="connsiteX13" fmla="*/ 3375026 w 4547524"/>
                <a:gd name="connsiteY13" fmla="*/ 3530593 h 5850733"/>
                <a:gd name="connsiteX14" fmla="*/ 2689226 w 4547524"/>
                <a:gd name="connsiteY14" fmla="*/ 3987794 h 5850733"/>
                <a:gd name="connsiteX15" fmla="*/ 2232026 w 4547524"/>
                <a:gd name="connsiteY15" fmla="*/ 3835394 h 5850733"/>
                <a:gd name="connsiteX16" fmla="*/ 2232026 w 4547524"/>
                <a:gd name="connsiteY16" fmla="*/ 3225794 h 5850733"/>
                <a:gd name="connsiteX17" fmla="*/ 2232026 w 4547524"/>
                <a:gd name="connsiteY17" fmla="*/ 2692394 h 5850733"/>
                <a:gd name="connsiteX18" fmla="*/ 2460626 w 4547524"/>
                <a:gd name="connsiteY18" fmla="*/ 2311394 h 5850733"/>
                <a:gd name="connsiteX19" fmla="*/ 3375026 w 4547524"/>
                <a:gd name="connsiteY19" fmla="*/ 1930394 h 5850733"/>
                <a:gd name="connsiteX20" fmla="*/ 3222626 w 4547524"/>
                <a:gd name="connsiteY20" fmla="*/ 1168394 h 5850733"/>
                <a:gd name="connsiteX21" fmla="*/ 2765426 w 4547524"/>
                <a:gd name="connsiteY21" fmla="*/ 558794 h 5850733"/>
                <a:gd name="connsiteX22" fmla="*/ 2536826 w 4547524"/>
                <a:gd name="connsiteY22" fmla="*/ 25394 h 5850733"/>
                <a:gd name="connsiteX23" fmla="*/ 1927226 w 4547524"/>
                <a:gd name="connsiteY23" fmla="*/ 25394 h 5850733"/>
                <a:gd name="connsiteX24" fmla="*/ 936626 w 4547524"/>
                <a:gd name="connsiteY24" fmla="*/ 25394 h 5850733"/>
                <a:gd name="connsiteX25" fmla="*/ 479426 w 4547524"/>
                <a:gd name="connsiteY25" fmla="*/ 25394 h 5850733"/>
                <a:gd name="connsiteX26" fmla="*/ 98425 w 4547524"/>
                <a:gd name="connsiteY26" fmla="*/ 634994 h 5850733"/>
                <a:gd name="connsiteX27" fmla="*/ 98426 w 4547524"/>
                <a:gd name="connsiteY27" fmla="*/ 1244594 h 5850733"/>
                <a:gd name="connsiteX0" fmla="*/ 98426 w 4547524"/>
                <a:gd name="connsiteY0" fmla="*/ 1244594 h 5850733"/>
                <a:gd name="connsiteX1" fmla="*/ 22226 w 4547524"/>
                <a:gd name="connsiteY1" fmla="*/ 2463794 h 5850733"/>
                <a:gd name="connsiteX2" fmla="*/ 98426 w 4547524"/>
                <a:gd name="connsiteY2" fmla="*/ 2920994 h 5850733"/>
                <a:gd name="connsiteX3" fmla="*/ 403226 w 4547524"/>
                <a:gd name="connsiteY3" fmla="*/ 3606794 h 5850733"/>
                <a:gd name="connsiteX4" fmla="*/ 1089026 w 4547524"/>
                <a:gd name="connsiteY4" fmla="*/ 4673594 h 5850733"/>
                <a:gd name="connsiteX5" fmla="*/ 1393827 w 4547524"/>
                <a:gd name="connsiteY5" fmla="*/ 5038719 h 5850733"/>
                <a:gd name="connsiteX6" fmla="*/ 2079628 w 4547524"/>
                <a:gd name="connsiteY6" fmla="*/ 5419718 h 5850733"/>
                <a:gd name="connsiteX7" fmla="*/ 2681855 w 4547524"/>
                <a:gd name="connsiteY7" fmla="*/ 5395136 h 5850733"/>
                <a:gd name="connsiteX8" fmla="*/ 4213226 w 4547524"/>
                <a:gd name="connsiteY8" fmla="*/ 5816594 h 5850733"/>
                <a:gd name="connsiteX9" fmla="*/ 4518027 w 4547524"/>
                <a:gd name="connsiteY9" fmla="*/ 5054593 h 5850733"/>
                <a:gd name="connsiteX10" fmla="*/ 3603626 w 4547524"/>
                <a:gd name="connsiteY10" fmla="*/ 4292594 h 5850733"/>
                <a:gd name="connsiteX11" fmla="*/ 3756026 w 4547524"/>
                <a:gd name="connsiteY11" fmla="*/ 3835393 h 5850733"/>
                <a:gd name="connsiteX12" fmla="*/ 3790662 w 4547524"/>
                <a:gd name="connsiteY12" fmla="*/ 2858649 h 5850733"/>
                <a:gd name="connsiteX13" fmla="*/ 3756026 w 4547524"/>
                <a:gd name="connsiteY13" fmla="*/ 2463794 h 5850733"/>
                <a:gd name="connsiteX14" fmla="*/ 3375026 w 4547524"/>
                <a:gd name="connsiteY14" fmla="*/ 3530593 h 5850733"/>
                <a:gd name="connsiteX15" fmla="*/ 2689226 w 4547524"/>
                <a:gd name="connsiteY15" fmla="*/ 3987794 h 5850733"/>
                <a:gd name="connsiteX16" fmla="*/ 2232026 w 4547524"/>
                <a:gd name="connsiteY16" fmla="*/ 3835394 h 5850733"/>
                <a:gd name="connsiteX17" fmla="*/ 2232026 w 4547524"/>
                <a:gd name="connsiteY17" fmla="*/ 3225794 h 5850733"/>
                <a:gd name="connsiteX18" fmla="*/ 2232026 w 4547524"/>
                <a:gd name="connsiteY18" fmla="*/ 2692394 h 5850733"/>
                <a:gd name="connsiteX19" fmla="*/ 2460626 w 4547524"/>
                <a:gd name="connsiteY19" fmla="*/ 2311394 h 5850733"/>
                <a:gd name="connsiteX20" fmla="*/ 3375026 w 4547524"/>
                <a:gd name="connsiteY20" fmla="*/ 1930394 h 5850733"/>
                <a:gd name="connsiteX21" fmla="*/ 3222626 w 4547524"/>
                <a:gd name="connsiteY21" fmla="*/ 1168394 h 5850733"/>
                <a:gd name="connsiteX22" fmla="*/ 2765426 w 4547524"/>
                <a:gd name="connsiteY22" fmla="*/ 558794 h 5850733"/>
                <a:gd name="connsiteX23" fmla="*/ 2536826 w 4547524"/>
                <a:gd name="connsiteY23" fmla="*/ 25394 h 5850733"/>
                <a:gd name="connsiteX24" fmla="*/ 1927226 w 4547524"/>
                <a:gd name="connsiteY24" fmla="*/ 25394 h 5850733"/>
                <a:gd name="connsiteX25" fmla="*/ 936626 w 4547524"/>
                <a:gd name="connsiteY25" fmla="*/ 25394 h 5850733"/>
                <a:gd name="connsiteX26" fmla="*/ 479426 w 4547524"/>
                <a:gd name="connsiteY26" fmla="*/ 25394 h 5850733"/>
                <a:gd name="connsiteX27" fmla="*/ 98425 w 4547524"/>
                <a:gd name="connsiteY27" fmla="*/ 634994 h 5850733"/>
                <a:gd name="connsiteX28" fmla="*/ 98426 w 4547524"/>
                <a:gd name="connsiteY28" fmla="*/ 1244594 h 5850733"/>
                <a:gd name="connsiteX0" fmla="*/ 98426 w 4547524"/>
                <a:gd name="connsiteY0" fmla="*/ 1244594 h 5850733"/>
                <a:gd name="connsiteX1" fmla="*/ 22226 w 4547524"/>
                <a:gd name="connsiteY1" fmla="*/ 2463794 h 5850733"/>
                <a:gd name="connsiteX2" fmla="*/ 98426 w 4547524"/>
                <a:gd name="connsiteY2" fmla="*/ 2920994 h 5850733"/>
                <a:gd name="connsiteX3" fmla="*/ 403226 w 4547524"/>
                <a:gd name="connsiteY3" fmla="*/ 3606794 h 5850733"/>
                <a:gd name="connsiteX4" fmla="*/ 1089026 w 4547524"/>
                <a:gd name="connsiteY4" fmla="*/ 4673594 h 5850733"/>
                <a:gd name="connsiteX5" fmla="*/ 1393827 w 4547524"/>
                <a:gd name="connsiteY5" fmla="*/ 5038719 h 5850733"/>
                <a:gd name="connsiteX6" fmla="*/ 2079628 w 4547524"/>
                <a:gd name="connsiteY6" fmla="*/ 5419718 h 5850733"/>
                <a:gd name="connsiteX7" fmla="*/ 2681855 w 4547524"/>
                <a:gd name="connsiteY7" fmla="*/ 5395136 h 5850733"/>
                <a:gd name="connsiteX8" fmla="*/ 4213226 w 4547524"/>
                <a:gd name="connsiteY8" fmla="*/ 5816594 h 5850733"/>
                <a:gd name="connsiteX9" fmla="*/ 4518027 w 4547524"/>
                <a:gd name="connsiteY9" fmla="*/ 5054593 h 5850733"/>
                <a:gd name="connsiteX10" fmla="*/ 3603626 w 4547524"/>
                <a:gd name="connsiteY10" fmla="*/ 4292594 h 5850733"/>
                <a:gd name="connsiteX11" fmla="*/ 3756026 w 4547524"/>
                <a:gd name="connsiteY11" fmla="*/ 3835393 h 5850733"/>
                <a:gd name="connsiteX12" fmla="*/ 4137026 w 4547524"/>
                <a:gd name="connsiteY12" fmla="*/ 2692394 h 5850733"/>
                <a:gd name="connsiteX13" fmla="*/ 3756026 w 4547524"/>
                <a:gd name="connsiteY13" fmla="*/ 2463794 h 5850733"/>
                <a:gd name="connsiteX14" fmla="*/ 3375026 w 4547524"/>
                <a:gd name="connsiteY14" fmla="*/ 3530593 h 5850733"/>
                <a:gd name="connsiteX15" fmla="*/ 2689226 w 4547524"/>
                <a:gd name="connsiteY15" fmla="*/ 3987794 h 5850733"/>
                <a:gd name="connsiteX16" fmla="*/ 2232026 w 4547524"/>
                <a:gd name="connsiteY16" fmla="*/ 3835394 h 5850733"/>
                <a:gd name="connsiteX17" fmla="*/ 2232026 w 4547524"/>
                <a:gd name="connsiteY17" fmla="*/ 3225794 h 5850733"/>
                <a:gd name="connsiteX18" fmla="*/ 2232026 w 4547524"/>
                <a:gd name="connsiteY18" fmla="*/ 2692394 h 5850733"/>
                <a:gd name="connsiteX19" fmla="*/ 2460626 w 4547524"/>
                <a:gd name="connsiteY19" fmla="*/ 2311394 h 5850733"/>
                <a:gd name="connsiteX20" fmla="*/ 3375026 w 4547524"/>
                <a:gd name="connsiteY20" fmla="*/ 1930394 h 5850733"/>
                <a:gd name="connsiteX21" fmla="*/ 3222626 w 4547524"/>
                <a:gd name="connsiteY21" fmla="*/ 1168394 h 5850733"/>
                <a:gd name="connsiteX22" fmla="*/ 2765426 w 4547524"/>
                <a:gd name="connsiteY22" fmla="*/ 558794 h 5850733"/>
                <a:gd name="connsiteX23" fmla="*/ 2536826 w 4547524"/>
                <a:gd name="connsiteY23" fmla="*/ 25394 h 5850733"/>
                <a:gd name="connsiteX24" fmla="*/ 1927226 w 4547524"/>
                <a:gd name="connsiteY24" fmla="*/ 25394 h 5850733"/>
                <a:gd name="connsiteX25" fmla="*/ 936626 w 4547524"/>
                <a:gd name="connsiteY25" fmla="*/ 25394 h 5850733"/>
                <a:gd name="connsiteX26" fmla="*/ 479426 w 4547524"/>
                <a:gd name="connsiteY26" fmla="*/ 25394 h 5850733"/>
                <a:gd name="connsiteX27" fmla="*/ 98425 w 4547524"/>
                <a:gd name="connsiteY27" fmla="*/ 634994 h 5850733"/>
                <a:gd name="connsiteX28" fmla="*/ 98426 w 4547524"/>
                <a:gd name="connsiteY28" fmla="*/ 1244594 h 5850733"/>
                <a:gd name="connsiteX0" fmla="*/ 98426 w 4547524"/>
                <a:gd name="connsiteY0" fmla="*/ 1244594 h 5850733"/>
                <a:gd name="connsiteX1" fmla="*/ 22226 w 4547524"/>
                <a:gd name="connsiteY1" fmla="*/ 2463794 h 5850733"/>
                <a:gd name="connsiteX2" fmla="*/ 98426 w 4547524"/>
                <a:gd name="connsiteY2" fmla="*/ 2920994 h 5850733"/>
                <a:gd name="connsiteX3" fmla="*/ 403226 w 4547524"/>
                <a:gd name="connsiteY3" fmla="*/ 3606794 h 5850733"/>
                <a:gd name="connsiteX4" fmla="*/ 1089026 w 4547524"/>
                <a:gd name="connsiteY4" fmla="*/ 4673594 h 5850733"/>
                <a:gd name="connsiteX5" fmla="*/ 1393827 w 4547524"/>
                <a:gd name="connsiteY5" fmla="*/ 5038719 h 5850733"/>
                <a:gd name="connsiteX6" fmla="*/ 2079628 w 4547524"/>
                <a:gd name="connsiteY6" fmla="*/ 5419718 h 5850733"/>
                <a:gd name="connsiteX7" fmla="*/ 2681855 w 4547524"/>
                <a:gd name="connsiteY7" fmla="*/ 5395136 h 5850733"/>
                <a:gd name="connsiteX8" fmla="*/ 4213226 w 4547524"/>
                <a:gd name="connsiteY8" fmla="*/ 5816594 h 5850733"/>
                <a:gd name="connsiteX9" fmla="*/ 4518027 w 4547524"/>
                <a:gd name="connsiteY9" fmla="*/ 5054593 h 5850733"/>
                <a:gd name="connsiteX10" fmla="*/ 3603626 w 4547524"/>
                <a:gd name="connsiteY10" fmla="*/ 4292594 h 5850733"/>
                <a:gd name="connsiteX11" fmla="*/ 3756026 w 4547524"/>
                <a:gd name="connsiteY11" fmla="*/ 3835393 h 5850733"/>
                <a:gd name="connsiteX12" fmla="*/ 4137026 w 4547524"/>
                <a:gd name="connsiteY12" fmla="*/ 2692394 h 5850733"/>
                <a:gd name="connsiteX13" fmla="*/ 3679826 w 4547524"/>
                <a:gd name="connsiteY13" fmla="*/ 2539994 h 5850733"/>
                <a:gd name="connsiteX14" fmla="*/ 3375026 w 4547524"/>
                <a:gd name="connsiteY14" fmla="*/ 3530593 h 5850733"/>
                <a:gd name="connsiteX15" fmla="*/ 2689226 w 4547524"/>
                <a:gd name="connsiteY15" fmla="*/ 3987794 h 5850733"/>
                <a:gd name="connsiteX16" fmla="*/ 2232026 w 4547524"/>
                <a:gd name="connsiteY16" fmla="*/ 3835394 h 5850733"/>
                <a:gd name="connsiteX17" fmla="*/ 2232026 w 4547524"/>
                <a:gd name="connsiteY17" fmla="*/ 3225794 h 5850733"/>
                <a:gd name="connsiteX18" fmla="*/ 2232026 w 4547524"/>
                <a:gd name="connsiteY18" fmla="*/ 2692394 h 5850733"/>
                <a:gd name="connsiteX19" fmla="*/ 2460626 w 4547524"/>
                <a:gd name="connsiteY19" fmla="*/ 2311394 h 5850733"/>
                <a:gd name="connsiteX20" fmla="*/ 3375026 w 4547524"/>
                <a:gd name="connsiteY20" fmla="*/ 1930394 h 5850733"/>
                <a:gd name="connsiteX21" fmla="*/ 3222626 w 4547524"/>
                <a:gd name="connsiteY21" fmla="*/ 1168394 h 5850733"/>
                <a:gd name="connsiteX22" fmla="*/ 2765426 w 4547524"/>
                <a:gd name="connsiteY22" fmla="*/ 558794 h 5850733"/>
                <a:gd name="connsiteX23" fmla="*/ 2536826 w 4547524"/>
                <a:gd name="connsiteY23" fmla="*/ 25394 h 5850733"/>
                <a:gd name="connsiteX24" fmla="*/ 1927226 w 4547524"/>
                <a:gd name="connsiteY24" fmla="*/ 25394 h 5850733"/>
                <a:gd name="connsiteX25" fmla="*/ 936626 w 4547524"/>
                <a:gd name="connsiteY25" fmla="*/ 25394 h 5850733"/>
                <a:gd name="connsiteX26" fmla="*/ 479426 w 4547524"/>
                <a:gd name="connsiteY26" fmla="*/ 25394 h 5850733"/>
                <a:gd name="connsiteX27" fmla="*/ 98425 w 4547524"/>
                <a:gd name="connsiteY27" fmla="*/ 634994 h 5850733"/>
                <a:gd name="connsiteX28" fmla="*/ 98426 w 4547524"/>
                <a:gd name="connsiteY28" fmla="*/ 1244594 h 5850733"/>
                <a:gd name="connsiteX0" fmla="*/ 98426 w 4547524"/>
                <a:gd name="connsiteY0" fmla="*/ 1244594 h 5850733"/>
                <a:gd name="connsiteX1" fmla="*/ 22226 w 4547524"/>
                <a:gd name="connsiteY1" fmla="*/ 2463794 h 5850733"/>
                <a:gd name="connsiteX2" fmla="*/ 98426 w 4547524"/>
                <a:gd name="connsiteY2" fmla="*/ 2920994 h 5850733"/>
                <a:gd name="connsiteX3" fmla="*/ 403226 w 4547524"/>
                <a:gd name="connsiteY3" fmla="*/ 3606794 h 5850733"/>
                <a:gd name="connsiteX4" fmla="*/ 1089026 w 4547524"/>
                <a:gd name="connsiteY4" fmla="*/ 4673594 h 5850733"/>
                <a:gd name="connsiteX5" fmla="*/ 1393827 w 4547524"/>
                <a:gd name="connsiteY5" fmla="*/ 5038719 h 5850733"/>
                <a:gd name="connsiteX6" fmla="*/ 2079628 w 4547524"/>
                <a:gd name="connsiteY6" fmla="*/ 5419718 h 5850733"/>
                <a:gd name="connsiteX7" fmla="*/ 2681855 w 4547524"/>
                <a:gd name="connsiteY7" fmla="*/ 5395136 h 5850733"/>
                <a:gd name="connsiteX8" fmla="*/ 4213226 w 4547524"/>
                <a:gd name="connsiteY8" fmla="*/ 5816594 h 5850733"/>
                <a:gd name="connsiteX9" fmla="*/ 4518027 w 4547524"/>
                <a:gd name="connsiteY9" fmla="*/ 5054593 h 5850733"/>
                <a:gd name="connsiteX10" fmla="*/ 3603626 w 4547524"/>
                <a:gd name="connsiteY10" fmla="*/ 4292594 h 5850733"/>
                <a:gd name="connsiteX11" fmla="*/ 3756026 w 4547524"/>
                <a:gd name="connsiteY11" fmla="*/ 3835393 h 5850733"/>
                <a:gd name="connsiteX12" fmla="*/ 4060826 w 4547524"/>
                <a:gd name="connsiteY12" fmla="*/ 2616194 h 5850733"/>
                <a:gd name="connsiteX13" fmla="*/ 3679826 w 4547524"/>
                <a:gd name="connsiteY13" fmla="*/ 2539994 h 5850733"/>
                <a:gd name="connsiteX14" fmla="*/ 3375026 w 4547524"/>
                <a:gd name="connsiteY14" fmla="*/ 3530593 h 5850733"/>
                <a:gd name="connsiteX15" fmla="*/ 2689226 w 4547524"/>
                <a:gd name="connsiteY15" fmla="*/ 3987794 h 5850733"/>
                <a:gd name="connsiteX16" fmla="*/ 2232026 w 4547524"/>
                <a:gd name="connsiteY16" fmla="*/ 3835394 h 5850733"/>
                <a:gd name="connsiteX17" fmla="*/ 2232026 w 4547524"/>
                <a:gd name="connsiteY17" fmla="*/ 3225794 h 5850733"/>
                <a:gd name="connsiteX18" fmla="*/ 2232026 w 4547524"/>
                <a:gd name="connsiteY18" fmla="*/ 2692394 h 5850733"/>
                <a:gd name="connsiteX19" fmla="*/ 2460626 w 4547524"/>
                <a:gd name="connsiteY19" fmla="*/ 2311394 h 5850733"/>
                <a:gd name="connsiteX20" fmla="*/ 3375026 w 4547524"/>
                <a:gd name="connsiteY20" fmla="*/ 1930394 h 5850733"/>
                <a:gd name="connsiteX21" fmla="*/ 3222626 w 4547524"/>
                <a:gd name="connsiteY21" fmla="*/ 1168394 h 5850733"/>
                <a:gd name="connsiteX22" fmla="*/ 2765426 w 4547524"/>
                <a:gd name="connsiteY22" fmla="*/ 558794 h 5850733"/>
                <a:gd name="connsiteX23" fmla="*/ 2536826 w 4547524"/>
                <a:gd name="connsiteY23" fmla="*/ 25394 h 5850733"/>
                <a:gd name="connsiteX24" fmla="*/ 1927226 w 4547524"/>
                <a:gd name="connsiteY24" fmla="*/ 25394 h 5850733"/>
                <a:gd name="connsiteX25" fmla="*/ 936626 w 4547524"/>
                <a:gd name="connsiteY25" fmla="*/ 25394 h 5850733"/>
                <a:gd name="connsiteX26" fmla="*/ 479426 w 4547524"/>
                <a:gd name="connsiteY26" fmla="*/ 25394 h 5850733"/>
                <a:gd name="connsiteX27" fmla="*/ 98425 w 4547524"/>
                <a:gd name="connsiteY27" fmla="*/ 634994 h 5850733"/>
                <a:gd name="connsiteX28" fmla="*/ 98426 w 4547524"/>
                <a:gd name="connsiteY28" fmla="*/ 1244594 h 5850733"/>
                <a:gd name="connsiteX0" fmla="*/ 98426 w 4547524"/>
                <a:gd name="connsiteY0" fmla="*/ 1244594 h 5850733"/>
                <a:gd name="connsiteX1" fmla="*/ 22226 w 4547524"/>
                <a:gd name="connsiteY1" fmla="*/ 2463794 h 5850733"/>
                <a:gd name="connsiteX2" fmla="*/ 98426 w 4547524"/>
                <a:gd name="connsiteY2" fmla="*/ 2920994 h 5850733"/>
                <a:gd name="connsiteX3" fmla="*/ 403226 w 4547524"/>
                <a:gd name="connsiteY3" fmla="*/ 3606794 h 5850733"/>
                <a:gd name="connsiteX4" fmla="*/ 1089026 w 4547524"/>
                <a:gd name="connsiteY4" fmla="*/ 4673594 h 5850733"/>
                <a:gd name="connsiteX5" fmla="*/ 1393827 w 4547524"/>
                <a:gd name="connsiteY5" fmla="*/ 5038719 h 5850733"/>
                <a:gd name="connsiteX6" fmla="*/ 2079628 w 4547524"/>
                <a:gd name="connsiteY6" fmla="*/ 5419718 h 5850733"/>
                <a:gd name="connsiteX7" fmla="*/ 2681855 w 4547524"/>
                <a:gd name="connsiteY7" fmla="*/ 5395136 h 5850733"/>
                <a:gd name="connsiteX8" fmla="*/ 4213226 w 4547524"/>
                <a:gd name="connsiteY8" fmla="*/ 5816594 h 5850733"/>
                <a:gd name="connsiteX9" fmla="*/ 4518027 w 4547524"/>
                <a:gd name="connsiteY9" fmla="*/ 5054593 h 5850733"/>
                <a:gd name="connsiteX10" fmla="*/ 3603626 w 4547524"/>
                <a:gd name="connsiteY10" fmla="*/ 4292594 h 5850733"/>
                <a:gd name="connsiteX11" fmla="*/ 4060826 w 4547524"/>
                <a:gd name="connsiteY11" fmla="*/ 3911594 h 5850733"/>
                <a:gd name="connsiteX12" fmla="*/ 4060826 w 4547524"/>
                <a:gd name="connsiteY12" fmla="*/ 2616194 h 5850733"/>
                <a:gd name="connsiteX13" fmla="*/ 3679826 w 4547524"/>
                <a:gd name="connsiteY13" fmla="*/ 2539994 h 5850733"/>
                <a:gd name="connsiteX14" fmla="*/ 3375026 w 4547524"/>
                <a:gd name="connsiteY14" fmla="*/ 3530593 h 5850733"/>
                <a:gd name="connsiteX15" fmla="*/ 2689226 w 4547524"/>
                <a:gd name="connsiteY15" fmla="*/ 3987794 h 5850733"/>
                <a:gd name="connsiteX16" fmla="*/ 2232026 w 4547524"/>
                <a:gd name="connsiteY16" fmla="*/ 3835394 h 5850733"/>
                <a:gd name="connsiteX17" fmla="*/ 2232026 w 4547524"/>
                <a:gd name="connsiteY17" fmla="*/ 3225794 h 5850733"/>
                <a:gd name="connsiteX18" fmla="*/ 2232026 w 4547524"/>
                <a:gd name="connsiteY18" fmla="*/ 2692394 h 5850733"/>
                <a:gd name="connsiteX19" fmla="*/ 2460626 w 4547524"/>
                <a:gd name="connsiteY19" fmla="*/ 2311394 h 5850733"/>
                <a:gd name="connsiteX20" fmla="*/ 3375026 w 4547524"/>
                <a:gd name="connsiteY20" fmla="*/ 1930394 h 5850733"/>
                <a:gd name="connsiteX21" fmla="*/ 3222626 w 4547524"/>
                <a:gd name="connsiteY21" fmla="*/ 1168394 h 5850733"/>
                <a:gd name="connsiteX22" fmla="*/ 2765426 w 4547524"/>
                <a:gd name="connsiteY22" fmla="*/ 558794 h 5850733"/>
                <a:gd name="connsiteX23" fmla="*/ 2536826 w 4547524"/>
                <a:gd name="connsiteY23" fmla="*/ 25394 h 5850733"/>
                <a:gd name="connsiteX24" fmla="*/ 1927226 w 4547524"/>
                <a:gd name="connsiteY24" fmla="*/ 25394 h 5850733"/>
                <a:gd name="connsiteX25" fmla="*/ 936626 w 4547524"/>
                <a:gd name="connsiteY25" fmla="*/ 25394 h 5850733"/>
                <a:gd name="connsiteX26" fmla="*/ 479426 w 4547524"/>
                <a:gd name="connsiteY26" fmla="*/ 25394 h 5850733"/>
                <a:gd name="connsiteX27" fmla="*/ 98425 w 4547524"/>
                <a:gd name="connsiteY27" fmla="*/ 634994 h 5850733"/>
                <a:gd name="connsiteX28" fmla="*/ 98426 w 4547524"/>
                <a:gd name="connsiteY28" fmla="*/ 1244594 h 585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7524" h="5850733">
                  <a:moveTo>
                    <a:pt x="98426" y="1244594"/>
                  </a:moveTo>
                  <a:lnTo>
                    <a:pt x="22226" y="2463794"/>
                  </a:lnTo>
                  <a:cubicBezTo>
                    <a:pt x="22226" y="2616194"/>
                    <a:pt x="31751" y="2725732"/>
                    <a:pt x="98426" y="2920994"/>
                  </a:cubicBezTo>
                  <a:cubicBezTo>
                    <a:pt x="155372" y="3099835"/>
                    <a:pt x="307362" y="3412607"/>
                    <a:pt x="403226" y="3606794"/>
                  </a:cubicBezTo>
                  <a:cubicBezTo>
                    <a:pt x="568326" y="3898894"/>
                    <a:pt x="923926" y="4434940"/>
                    <a:pt x="1089026" y="4673594"/>
                  </a:cubicBezTo>
                  <a:cubicBezTo>
                    <a:pt x="1169323" y="4788714"/>
                    <a:pt x="1233643" y="4901887"/>
                    <a:pt x="1393827" y="5038719"/>
                  </a:cubicBezTo>
                  <a:cubicBezTo>
                    <a:pt x="1525743" y="5136222"/>
                    <a:pt x="1819944" y="5362544"/>
                    <a:pt x="2079628" y="5419718"/>
                  </a:cubicBezTo>
                  <a:cubicBezTo>
                    <a:pt x="2363355" y="5481503"/>
                    <a:pt x="2554445" y="5404149"/>
                    <a:pt x="2681855" y="5395136"/>
                  </a:cubicBezTo>
                  <a:cubicBezTo>
                    <a:pt x="3424087" y="5360997"/>
                    <a:pt x="3880569" y="5850733"/>
                    <a:pt x="4213226" y="5816594"/>
                  </a:cubicBezTo>
                  <a:cubicBezTo>
                    <a:pt x="4497132" y="5785254"/>
                    <a:pt x="4547524" y="5149229"/>
                    <a:pt x="4518027" y="5054593"/>
                  </a:cubicBezTo>
                  <a:cubicBezTo>
                    <a:pt x="4391028" y="4724393"/>
                    <a:pt x="3727758" y="4305431"/>
                    <a:pt x="3603626" y="4292594"/>
                  </a:cubicBezTo>
                  <a:cubicBezTo>
                    <a:pt x="3348832" y="4154482"/>
                    <a:pt x="3991283" y="4146681"/>
                    <a:pt x="4060826" y="3911594"/>
                  </a:cubicBezTo>
                  <a:cubicBezTo>
                    <a:pt x="4091999" y="3672603"/>
                    <a:pt x="4124326" y="2844794"/>
                    <a:pt x="4060826" y="2616194"/>
                  </a:cubicBezTo>
                  <a:cubicBezTo>
                    <a:pt x="3997326" y="2387594"/>
                    <a:pt x="3794126" y="2387594"/>
                    <a:pt x="3679826" y="2539994"/>
                  </a:cubicBezTo>
                  <a:cubicBezTo>
                    <a:pt x="3565526" y="2692394"/>
                    <a:pt x="3540126" y="3289293"/>
                    <a:pt x="3375026" y="3530593"/>
                  </a:cubicBezTo>
                  <a:cubicBezTo>
                    <a:pt x="3209926" y="3771893"/>
                    <a:pt x="2932804" y="3910527"/>
                    <a:pt x="2689226" y="3987794"/>
                  </a:cubicBezTo>
                  <a:cubicBezTo>
                    <a:pt x="2474914" y="4010019"/>
                    <a:pt x="2384426" y="3936994"/>
                    <a:pt x="2232026" y="3835394"/>
                  </a:cubicBezTo>
                  <a:cubicBezTo>
                    <a:pt x="2141971" y="3659903"/>
                    <a:pt x="2238954" y="3377039"/>
                    <a:pt x="2232026" y="3225794"/>
                  </a:cubicBezTo>
                  <a:cubicBezTo>
                    <a:pt x="2279246" y="2917183"/>
                    <a:pt x="2194568" y="2931788"/>
                    <a:pt x="2232026" y="2692394"/>
                  </a:cubicBezTo>
                  <a:cubicBezTo>
                    <a:pt x="2303054" y="2346934"/>
                    <a:pt x="2229825" y="2384625"/>
                    <a:pt x="2460626" y="2311394"/>
                  </a:cubicBezTo>
                  <a:cubicBezTo>
                    <a:pt x="2758258" y="2301308"/>
                    <a:pt x="3418899" y="2372874"/>
                    <a:pt x="3375026" y="1930394"/>
                  </a:cubicBezTo>
                  <a:cubicBezTo>
                    <a:pt x="3349626" y="1752594"/>
                    <a:pt x="3243264" y="1417632"/>
                    <a:pt x="3222626" y="1168394"/>
                  </a:cubicBezTo>
                  <a:cubicBezTo>
                    <a:pt x="3222626" y="939794"/>
                    <a:pt x="2954771" y="736594"/>
                    <a:pt x="2765426" y="558794"/>
                  </a:cubicBezTo>
                  <a:cubicBezTo>
                    <a:pt x="2727326" y="355594"/>
                    <a:pt x="2676526" y="114294"/>
                    <a:pt x="2536826" y="25394"/>
                  </a:cubicBezTo>
                  <a:cubicBezTo>
                    <a:pt x="2313783" y="15075"/>
                    <a:pt x="2387601" y="37565"/>
                    <a:pt x="1927226" y="25394"/>
                  </a:cubicBezTo>
                  <a:lnTo>
                    <a:pt x="936626" y="25394"/>
                  </a:lnTo>
                  <a:cubicBezTo>
                    <a:pt x="925743" y="0"/>
                    <a:pt x="500689" y="39569"/>
                    <a:pt x="479426" y="25394"/>
                  </a:cubicBezTo>
                  <a:cubicBezTo>
                    <a:pt x="339726" y="126994"/>
                    <a:pt x="0" y="109532"/>
                    <a:pt x="98425" y="634994"/>
                  </a:cubicBezTo>
                  <a:cubicBezTo>
                    <a:pt x="111125" y="787394"/>
                    <a:pt x="111126" y="929740"/>
                    <a:pt x="98426" y="1244594"/>
                  </a:cubicBezTo>
                  <a:close/>
                </a:path>
              </a:pathLst>
            </a:custGeom>
            <a:solidFill>
              <a:srgbClr val="FFFF66">
                <a:alpha val="50196"/>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31" name="Freeform 30"/>
            <p:cNvSpPr/>
            <p:nvPr/>
          </p:nvSpPr>
          <p:spPr>
            <a:xfrm>
              <a:off x="6467765" y="3258126"/>
              <a:ext cx="1126836" cy="1475509"/>
            </a:xfrm>
            <a:custGeom>
              <a:avLst/>
              <a:gdLst>
                <a:gd name="connsiteX0" fmla="*/ 13854 w 826653"/>
                <a:gd name="connsiteY0" fmla="*/ 1119909 h 1487054"/>
                <a:gd name="connsiteX1" fmla="*/ 138545 w 826653"/>
                <a:gd name="connsiteY1" fmla="*/ 759691 h 1487054"/>
                <a:gd name="connsiteX2" fmla="*/ 568036 w 826653"/>
                <a:gd name="connsiteY2" fmla="*/ 25400 h 1487054"/>
                <a:gd name="connsiteX3" fmla="*/ 817417 w 826653"/>
                <a:gd name="connsiteY3" fmla="*/ 607291 h 1487054"/>
                <a:gd name="connsiteX4" fmla="*/ 512617 w 826653"/>
                <a:gd name="connsiteY4" fmla="*/ 1300018 h 1487054"/>
                <a:gd name="connsiteX5" fmla="*/ 83127 w 826653"/>
                <a:gd name="connsiteY5" fmla="*/ 1452418 h 1487054"/>
                <a:gd name="connsiteX6" fmla="*/ 13854 w 826653"/>
                <a:gd name="connsiteY6" fmla="*/ 1119909 h 1487054"/>
                <a:gd name="connsiteX0" fmla="*/ 9236 w 988289"/>
                <a:gd name="connsiteY0" fmla="*/ 1161473 h 1475509"/>
                <a:gd name="connsiteX1" fmla="*/ 300181 w 988289"/>
                <a:gd name="connsiteY1" fmla="*/ 759691 h 1475509"/>
                <a:gd name="connsiteX2" fmla="*/ 729672 w 988289"/>
                <a:gd name="connsiteY2" fmla="*/ 25400 h 1475509"/>
                <a:gd name="connsiteX3" fmla="*/ 979053 w 988289"/>
                <a:gd name="connsiteY3" fmla="*/ 607291 h 1475509"/>
                <a:gd name="connsiteX4" fmla="*/ 674253 w 988289"/>
                <a:gd name="connsiteY4" fmla="*/ 1300018 h 1475509"/>
                <a:gd name="connsiteX5" fmla="*/ 244763 w 988289"/>
                <a:gd name="connsiteY5" fmla="*/ 1452418 h 1475509"/>
                <a:gd name="connsiteX6" fmla="*/ 9236 w 988289"/>
                <a:gd name="connsiteY6" fmla="*/ 1161473 h 1475509"/>
                <a:gd name="connsiteX0" fmla="*/ 9236 w 996371"/>
                <a:gd name="connsiteY0" fmla="*/ 1161473 h 1475509"/>
                <a:gd name="connsiteX1" fmla="*/ 300181 w 996371"/>
                <a:gd name="connsiteY1" fmla="*/ 759691 h 1475509"/>
                <a:gd name="connsiteX2" fmla="*/ 729672 w 996371"/>
                <a:gd name="connsiteY2" fmla="*/ 25400 h 1475509"/>
                <a:gd name="connsiteX3" fmla="*/ 979053 w 996371"/>
                <a:gd name="connsiteY3" fmla="*/ 607291 h 1475509"/>
                <a:gd name="connsiteX4" fmla="*/ 833581 w 996371"/>
                <a:gd name="connsiteY4" fmla="*/ 1092201 h 1475509"/>
                <a:gd name="connsiteX5" fmla="*/ 674253 w 996371"/>
                <a:gd name="connsiteY5" fmla="*/ 1300018 h 1475509"/>
                <a:gd name="connsiteX6" fmla="*/ 244763 w 996371"/>
                <a:gd name="connsiteY6" fmla="*/ 1452418 h 1475509"/>
                <a:gd name="connsiteX7" fmla="*/ 9236 w 996371"/>
                <a:gd name="connsiteY7" fmla="*/ 1161473 h 1475509"/>
                <a:gd name="connsiteX0" fmla="*/ 9236 w 1126836"/>
                <a:gd name="connsiteY0" fmla="*/ 1161473 h 1475509"/>
                <a:gd name="connsiteX1" fmla="*/ 300181 w 1126836"/>
                <a:gd name="connsiteY1" fmla="*/ 759691 h 1475509"/>
                <a:gd name="connsiteX2" fmla="*/ 729672 w 1126836"/>
                <a:gd name="connsiteY2" fmla="*/ 25400 h 1475509"/>
                <a:gd name="connsiteX3" fmla="*/ 979053 w 1126836"/>
                <a:gd name="connsiteY3" fmla="*/ 607291 h 1475509"/>
                <a:gd name="connsiteX4" fmla="*/ 1076036 w 1126836"/>
                <a:gd name="connsiteY4" fmla="*/ 1237674 h 1475509"/>
                <a:gd name="connsiteX5" fmla="*/ 674253 w 1126836"/>
                <a:gd name="connsiteY5" fmla="*/ 1300018 h 1475509"/>
                <a:gd name="connsiteX6" fmla="*/ 244763 w 1126836"/>
                <a:gd name="connsiteY6" fmla="*/ 1452418 h 1475509"/>
                <a:gd name="connsiteX7" fmla="*/ 9236 w 1126836"/>
                <a:gd name="connsiteY7" fmla="*/ 1161473 h 1475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6836" h="1475509">
                  <a:moveTo>
                    <a:pt x="9236" y="1161473"/>
                  </a:moveTo>
                  <a:cubicBezTo>
                    <a:pt x="18472" y="1046019"/>
                    <a:pt x="180108" y="949036"/>
                    <a:pt x="300181" y="759691"/>
                  </a:cubicBezTo>
                  <a:cubicBezTo>
                    <a:pt x="420254" y="570346"/>
                    <a:pt x="616527" y="50800"/>
                    <a:pt x="729672" y="25400"/>
                  </a:cubicBezTo>
                  <a:cubicBezTo>
                    <a:pt x="842817" y="0"/>
                    <a:pt x="921326" y="405245"/>
                    <a:pt x="979053" y="607291"/>
                  </a:cubicBezTo>
                  <a:cubicBezTo>
                    <a:pt x="1036780" y="809337"/>
                    <a:pt x="1126836" y="1122220"/>
                    <a:pt x="1076036" y="1237674"/>
                  </a:cubicBezTo>
                  <a:cubicBezTo>
                    <a:pt x="1025236" y="1353129"/>
                    <a:pt x="812798" y="1264227"/>
                    <a:pt x="674253" y="1300018"/>
                  </a:cubicBezTo>
                  <a:cubicBezTo>
                    <a:pt x="535708" y="1335809"/>
                    <a:pt x="355599" y="1475509"/>
                    <a:pt x="244763" y="1452418"/>
                  </a:cubicBezTo>
                  <a:cubicBezTo>
                    <a:pt x="133927" y="1429327"/>
                    <a:pt x="0" y="1276927"/>
                    <a:pt x="9236" y="1161473"/>
                  </a:cubicBezTo>
                  <a:close/>
                </a:path>
              </a:pathLst>
            </a:custGeom>
            <a:solidFill>
              <a:srgbClr val="FFFF66">
                <a:alpha val="49804"/>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grpSp>
      <p:sp>
        <p:nvSpPr>
          <p:cNvPr id="33" name="TextBox 32"/>
          <p:cNvSpPr txBox="1"/>
          <p:nvPr/>
        </p:nvSpPr>
        <p:spPr>
          <a:xfrm>
            <a:off x="6565005" y="2290358"/>
            <a:ext cx="1771581" cy="1708160"/>
          </a:xfrm>
          <a:prstGeom prst="rect">
            <a:avLst/>
          </a:prstGeom>
          <a:noFill/>
        </p:spPr>
        <p:txBody>
          <a:bodyPr wrap="square" rtlCol="0">
            <a:spAutoFit/>
          </a:bodyPr>
          <a:lstStyle/>
          <a:p>
            <a:pPr defTabSz="685800"/>
            <a:r>
              <a:rPr lang="en-US" sz="2100" b="1" dirty="0">
                <a:solidFill>
                  <a:prstClr val="black"/>
                </a:solidFill>
              </a:rPr>
              <a:t>Region of major atmospheric river influence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103" y="1464880"/>
            <a:ext cx="4792038" cy="3352734"/>
          </a:xfrm>
          <a:prstGeom prst="rect">
            <a:avLst/>
          </a:prstGeom>
        </p:spPr>
      </p:pic>
      <p:sp>
        <p:nvSpPr>
          <p:cNvPr id="21" name="TextBox 20"/>
          <p:cNvSpPr txBox="1"/>
          <p:nvPr/>
        </p:nvSpPr>
        <p:spPr>
          <a:xfrm>
            <a:off x="3845232" y="6427001"/>
            <a:ext cx="2943819" cy="338554"/>
          </a:xfrm>
          <a:prstGeom prst="rect">
            <a:avLst/>
          </a:prstGeom>
          <a:noFill/>
        </p:spPr>
        <p:txBody>
          <a:bodyPr wrap="none" rtlCol="0">
            <a:spAutoFit/>
          </a:bodyPr>
          <a:lstStyle/>
          <a:p>
            <a:r>
              <a:rPr lang="en-US" sz="1600" dirty="0" err="1" smtClean="0">
                <a:cs typeface="Times New Roman"/>
              </a:rPr>
              <a:t>Rutz</a:t>
            </a:r>
            <a:r>
              <a:rPr lang="en-US" sz="1600" dirty="0" smtClean="0">
                <a:cs typeface="Times New Roman"/>
              </a:rPr>
              <a:t> et al. (2014) </a:t>
            </a:r>
            <a:r>
              <a:rPr lang="en-US" sz="1600" i="1" dirty="0" smtClean="0">
                <a:cs typeface="Times New Roman"/>
              </a:rPr>
              <a:t>Mon. </a:t>
            </a:r>
            <a:r>
              <a:rPr lang="en-US" sz="1600" i="1" dirty="0" err="1" smtClean="0">
                <a:cs typeface="Times New Roman"/>
              </a:rPr>
              <a:t>Wea</a:t>
            </a:r>
            <a:r>
              <a:rPr lang="en-US" sz="1600" i="1" dirty="0" smtClean="0">
                <a:cs typeface="Times New Roman"/>
              </a:rPr>
              <a:t>. Rev.</a:t>
            </a:r>
          </a:p>
        </p:txBody>
      </p:sp>
    </p:spTree>
    <p:extLst>
      <p:ext uri="{BB962C8B-B14F-4D97-AF65-F5344CB8AC3E}">
        <p14:creationId xmlns:p14="http://schemas.microsoft.com/office/powerpoint/2010/main" val="1783325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3080"/>
            <a:ext cx="10515600" cy="993028"/>
          </a:xfrm>
          <a:solidFill>
            <a:schemeClr val="bg2">
              <a:lumMod val="75000"/>
            </a:schemeClr>
          </a:solidFill>
        </p:spPr>
        <p:txBody>
          <a:bodyPr>
            <a:normAutofit fontScale="90000"/>
          </a:bodyPr>
          <a:lstStyle/>
          <a:p>
            <a:r>
              <a:rPr lang="en-US" b="1" dirty="0" smtClean="0"/>
              <a:t>AR Contributions to Water Resources in the West</a:t>
            </a:r>
            <a:endParaRPr lang="en-US" b="1" dirty="0"/>
          </a:p>
        </p:txBody>
      </p:sp>
      <p:sp>
        <p:nvSpPr>
          <p:cNvPr id="13" name="TextBox 12"/>
          <p:cNvSpPr txBox="1"/>
          <p:nvPr/>
        </p:nvSpPr>
        <p:spPr>
          <a:xfrm>
            <a:off x="838200" y="6424320"/>
            <a:ext cx="1764634" cy="338554"/>
          </a:xfrm>
          <a:prstGeom prst="rect">
            <a:avLst/>
          </a:prstGeom>
          <a:noFill/>
        </p:spPr>
        <p:txBody>
          <a:bodyPr wrap="square" rtlCol="0">
            <a:spAutoFit/>
          </a:bodyPr>
          <a:lstStyle/>
          <a:p>
            <a:r>
              <a:rPr lang="en-US" sz="1600" dirty="0" smtClean="0"/>
              <a:t>What is an AR?</a:t>
            </a:r>
            <a:endParaRPr lang="en-US" sz="1600" dirty="0">
              <a:solidFill>
                <a:srgbClr val="FF0000"/>
              </a:solidFill>
            </a:endParaRPr>
          </a:p>
        </p:txBody>
      </p:sp>
      <p:sp>
        <p:nvSpPr>
          <p:cNvPr id="19" name="AutoShape 2" descr="https://mail-attachment.googleusercontent.com/attachment/u/0/?ui=2&amp;ik=596434fe38&amp;view=att&amp;th=13839eebb6078fe4&amp;attid=0.1&amp;disp=inline&amp;safe=1&amp;zw&amp;saduie=AG9B_P-O5YkE2cXeJmwfRBR8QnbJ&amp;sadet=1341010988978&amp;sads=JwbUnZttkBmJyEpUun7cPZaJZ5E"/>
          <p:cNvSpPr>
            <a:spLocks noChangeAspect="1" noChangeArrowheads="1"/>
          </p:cNvSpPr>
          <p:nvPr/>
        </p:nvSpPr>
        <p:spPr bwMode="auto">
          <a:xfrm>
            <a:off x="1260564" y="-2651125"/>
            <a:ext cx="6048375" cy="552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26" name="TextBox 25"/>
          <p:cNvSpPr txBox="1"/>
          <p:nvPr/>
        </p:nvSpPr>
        <p:spPr>
          <a:xfrm>
            <a:off x="1142995" y="6010430"/>
            <a:ext cx="3170292" cy="369332"/>
          </a:xfrm>
          <a:prstGeom prst="rect">
            <a:avLst/>
          </a:prstGeom>
          <a:noFill/>
        </p:spPr>
        <p:txBody>
          <a:bodyPr wrap="square" rtlCol="0">
            <a:spAutoFit/>
          </a:bodyPr>
          <a:lstStyle/>
          <a:p>
            <a:r>
              <a:rPr lang="en-US" dirty="0" smtClean="0">
                <a:solidFill>
                  <a:schemeClr val="bg1"/>
                </a:solidFill>
              </a:rPr>
              <a:t>From Neiman et al. 2013</a:t>
            </a:r>
            <a:endParaRPr lang="en-US" dirty="0">
              <a:solidFill>
                <a:schemeClr val="bg1"/>
              </a:solidFill>
            </a:endParaRPr>
          </a:p>
        </p:txBody>
      </p:sp>
      <p:sp>
        <p:nvSpPr>
          <p:cNvPr id="18" name="AutoShape 2" descr="imap://marty%2Eralph@email.boulder.noaa.gov:993/fetch%3EUID%3E/INBOX%3E106554?part=1.2&amp;type=image/jpeg&amp;filename=MartyBlank.jpg"/>
          <p:cNvSpPr>
            <a:spLocks noChangeAspect="1" noChangeArrowheads="1"/>
          </p:cNvSpPr>
          <p:nvPr/>
        </p:nvSpPr>
        <p:spPr bwMode="auto">
          <a:xfrm>
            <a:off x="1259681" y="965598"/>
            <a:ext cx="228600" cy="228601"/>
          </a:xfrm>
          <a:prstGeom prst="rect">
            <a:avLst/>
          </a:prstGeom>
          <a:noFill/>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endParaRPr>
          </a:p>
        </p:txBody>
      </p:sp>
      <p:sp>
        <p:nvSpPr>
          <p:cNvPr id="39" name="TextBox 38"/>
          <p:cNvSpPr txBox="1"/>
          <p:nvPr/>
        </p:nvSpPr>
        <p:spPr>
          <a:xfrm>
            <a:off x="5565063" y="3921559"/>
            <a:ext cx="1245127" cy="461665"/>
          </a:xfrm>
          <a:prstGeom prst="rect">
            <a:avLst/>
          </a:prstGeom>
          <a:noFill/>
        </p:spPr>
        <p:txBody>
          <a:bodyPr wrap="none" rtlCol="0">
            <a:spAutoFit/>
          </a:bodyPr>
          <a:lstStyle/>
          <a:p>
            <a:pPr algn="ctr"/>
            <a:r>
              <a:rPr lang="en-US" sz="1200" b="1" dirty="0">
                <a:solidFill>
                  <a:prstClr val="white"/>
                </a:solidFill>
              </a:rPr>
              <a:t>Flooding on CA’s </a:t>
            </a:r>
          </a:p>
          <a:p>
            <a:pPr algn="ctr"/>
            <a:r>
              <a:rPr lang="en-US" sz="1200" b="1" dirty="0">
                <a:solidFill>
                  <a:prstClr val="white"/>
                </a:solidFill>
              </a:rPr>
              <a:t>Russian River </a:t>
            </a:r>
          </a:p>
        </p:txBody>
      </p:sp>
      <p:grpSp>
        <p:nvGrpSpPr>
          <p:cNvPr id="42" name="Group 41"/>
          <p:cNvGrpSpPr/>
          <p:nvPr/>
        </p:nvGrpSpPr>
        <p:grpSpPr>
          <a:xfrm>
            <a:off x="1143000" y="1846035"/>
            <a:ext cx="4115567" cy="4464496"/>
            <a:chOff x="228600" y="932721"/>
            <a:chExt cx="5280587" cy="5952665"/>
          </a:xfrm>
        </p:grpSpPr>
        <p:sp>
          <p:nvSpPr>
            <p:cNvPr id="44" name="TextBox 43"/>
            <p:cNvSpPr txBox="1"/>
            <p:nvPr/>
          </p:nvSpPr>
          <p:spPr>
            <a:xfrm>
              <a:off x="228600" y="932721"/>
              <a:ext cx="5280587" cy="943849"/>
            </a:xfrm>
            <a:prstGeom prst="rect">
              <a:avLst/>
            </a:prstGeom>
            <a:solidFill>
              <a:schemeClr val="tx2">
                <a:lumMod val="20000"/>
                <a:lumOff val="80000"/>
              </a:schemeClr>
            </a:solidFill>
            <a:ln>
              <a:solidFill>
                <a:schemeClr val="tx1"/>
              </a:solidFill>
            </a:ln>
          </p:spPr>
          <p:txBody>
            <a:bodyPr wrap="square" rtlCol="0">
              <a:spAutoFit/>
            </a:bodyPr>
            <a:lstStyle/>
            <a:p>
              <a:pPr algn="ctr"/>
              <a:r>
                <a:rPr lang="en-US" sz="2000" b="1" dirty="0">
                  <a:solidFill>
                    <a:prstClr val="black"/>
                  </a:solidFill>
                </a:rPr>
                <a:t>ARs Provide beneficial rain and snow for water supply</a:t>
              </a:r>
            </a:p>
          </p:txBody>
        </p:sp>
        <p:pic>
          <p:nvPicPr>
            <p:cNvPr id="45" name="Picture 44" descr="new_ar.ppt_contribs.png"/>
            <p:cNvPicPr/>
            <p:nvPr/>
          </p:nvPicPr>
          <p:blipFill>
            <a:blip r:embed="rId2" cstate="print"/>
            <a:srcRect t="8011" r="57892"/>
            <a:stretch>
              <a:fillRect/>
            </a:stretch>
          </p:blipFill>
          <p:spPr>
            <a:xfrm>
              <a:off x="437609" y="2025632"/>
              <a:ext cx="2457991" cy="4859754"/>
            </a:xfrm>
            <a:prstGeom prst="rect">
              <a:avLst/>
            </a:prstGeom>
          </p:spPr>
        </p:pic>
        <p:sp>
          <p:nvSpPr>
            <p:cNvPr id="46" name="Rectangle 45"/>
            <p:cNvSpPr/>
            <p:nvPr/>
          </p:nvSpPr>
          <p:spPr>
            <a:xfrm>
              <a:off x="457200" y="2026497"/>
              <a:ext cx="2438400" cy="3962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7" name="TextBox 46"/>
            <p:cNvSpPr txBox="1"/>
            <p:nvPr/>
          </p:nvSpPr>
          <p:spPr>
            <a:xfrm>
              <a:off x="3183566" y="2369321"/>
              <a:ext cx="2133600" cy="3447099"/>
            </a:xfrm>
            <a:prstGeom prst="rect">
              <a:avLst/>
            </a:prstGeom>
            <a:noFill/>
          </p:spPr>
          <p:txBody>
            <a:bodyPr wrap="square" rtlCol="0">
              <a:spAutoFit/>
            </a:bodyPr>
            <a:lstStyle/>
            <a:p>
              <a:pPr algn="ctr"/>
              <a:r>
                <a:rPr lang="en-US" dirty="0">
                  <a:solidFill>
                    <a:prstClr val="black"/>
                  </a:solidFill>
                </a:rPr>
                <a:t>25% - 45% of annual precipitation in the west coast states fell </a:t>
              </a:r>
              <a:r>
                <a:rPr lang="en-US" dirty="0" smtClean="0">
                  <a:solidFill>
                    <a:prstClr val="black"/>
                  </a:solidFill>
                </a:rPr>
                <a:t>on the same day an atmospheric river was present.</a:t>
              </a:r>
              <a:endParaRPr lang="en-US" dirty="0">
                <a:solidFill>
                  <a:prstClr val="black"/>
                </a:solidFill>
              </a:endParaRPr>
            </a:p>
          </p:txBody>
        </p:sp>
        <p:cxnSp>
          <p:nvCxnSpPr>
            <p:cNvPr id="48" name="Straight Arrow Connector 47"/>
            <p:cNvCxnSpPr/>
            <p:nvPr/>
          </p:nvCxnSpPr>
          <p:spPr>
            <a:xfrm rot="10800000" flipV="1">
              <a:off x="990600" y="3124200"/>
              <a:ext cx="2133600" cy="838200"/>
            </a:xfrm>
            <a:prstGeom prst="straightConnector1">
              <a:avLst/>
            </a:prstGeom>
            <a:ln w="5715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500064" y="2133600"/>
              <a:ext cx="1086391" cy="2799194"/>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grpSp>
      <p:sp>
        <p:nvSpPr>
          <p:cNvPr id="55" name="TextBox 54"/>
          <p:cNvSpPr txBox="1">
            <a:spLocks noChangeArrowheads="1"/>
          </p:cNvSpPr>
          <p:nvPr/>
        </p:nvSpPr>
        <p:spPr>
          <a:xfrm>
            <a:off x="214894" y="1091712"/>
            <a:ext cx="6614559" cy="83230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3600" b="1" dirty="0">
                <a:solidFill>
                  <a:prstClr val="black"/>
                </a:solidFill>
              </a:rPr>
              <a:t>Why are ARs important?</a:t>
            </a:r>
          </a:p>
        </p:txBody>
      </p:sp>
      <p:sp>
        <p:nvSpPr>
          <p:cNvPr id="56" name="TextBox 55"/>
          <p:cNvSpPr txBox="1"/>
          <p:nvPr/>
        </p:nvSpPr>
        <p:spPr>
          <a:xfrm>
            <a:off x="4589843" y="6424320"/>
            <a:ext cx="2580515" cy="338554"/>
          </a:xfrm>
          <a:prstGeom prst="rect">
            <a:avLst/>
          </a:prstGeom>
          <a:noFill/>
        </p:spPr>
        <p:txBody>
          <a:bodyPr wrap="none" rtlCol="0">
            <a:spAutoFit/>
          </a:bodyPr>
          <a:lstStyle/>
          <a:p>
            <a:r>
              <a:rPr lang="en-US" sz="1600" smtClean="0">
                <a:cs typeface="Times New Roman"/>
              </a:rPr>
              <a:t>Dettinger</a:t>
            </a:r>
            <a:r>
              <a:rPr lang="en-US" sz="1600" dirty="0" smtClean="0">
                <a:cs typeface="Times New Roman"/>
              </a:rPr>
              <a:t> et al. (2011) </a:t>
            </a:r>
            <a:r>
              <a:rPr lang="en-US" sz="1600" i="1" dirty="0" smtClean="0">
                <a:cs typeface="Times New Roman"/>
              </a:rPr>
              <a:t>Water</a:t>
            </a:r>
          </a:p>
        </p:txBody>
      </p:sp>
      <p:sp>
        <p:nvSpPr>
          <p:cNvPr id="24" name="Slide Number Placeholder 3"/>
          <p:cNvSpPr>
            <a:spLocks noGrp="1"/>
          </p:cNvSpPr>
          <p:nvPr>
            <p:ph type="sldNum" sz="quarter" idx="12"/>
          </p:nvPr>
        </p:nvSpPr>
        <p:spPr>
          <a:xfrm>
            <a:off x="7597738" y="5464159"/>
            <a:ext cx="1365999" cy="238438"/>
          </a:xfrm>
        </p:spPr>
        <p:txBody>
          <a:bodyPr/>
          <a:lstStyle/>
          <a:p>
            <a:fld id="{EFA9FC2E-CADC-441F-9DB3-12508A833DDC}" type="slidenum">
              <a:rPr lang="en-US" smtClean="0">
                <a:solidFill>
                  <a:prstClr val="black">
                    <a:tint val="75000"/>
                  </a:prstClr>
                </a:solidFill>
              </a:rPr>
              <a:pPr/>
              <a:t>7</a:t>
            </a:fld>
            <a:endParaRPr lang="en-US">
              <a:solidFill>
                <a:prstClr val="black">
                  <a:tint val="75000"/>
                </a:prstClr>
              </a:solidFill>
            </a:endParaRPr>
          </a:p>
        </p:txBody>
      </p:sp>
      <p:pic>
        <p:nvPicPr>
          <p:cNvPr id="25" name="Picture 24" descr="Blank Western US Basemap_AWhite_21Mar2011"/>
          <p:cNvPicPr>
            <a:picLocks noChangeAspect="1"/>
          </p:cNvPicPr>
          <p:nvPr/>
        </p:nvPicPr>
        <p:blipFill>
          <a:blip r:embed="rId3" cstate="print"/>
          <a:stretch>
            <a:fillRect/>
          </a:stretch>
        </p:blipFill>
        <p:spPr>
          <a:xfrm>
            <a:off x="5625338" y="1990165"/>
            <a:ext cx="5260730" cy="4016706"/>
          </a:xfrm>
          <a:prstGeom prst="rect">
            <a:avLst/>
          </a:prstGeom>
          <a:solidFill>
            <a:srgbClr val="FFFF66"/>
          </a:solidFill>
        </p:spPr>
      </p:pic>
      <p:grpSp>
        <p:nvGrpSpPr>
          <p:cNvPr id="27" name="Group 14"/>
          <p:cNvGrpSpPr/>
          <p:nvPr/>
        </p:nvGrpSpPr>
        <p:grpSpPr>
          <a:xfrm>
            <a:off x="6452764" y="1961061"/>
            <a:ext cx="3510537" cy="3820711"/>
            <a:chOff x="2111374" y="660406"/>
            <a:chExt cx="5483227" cy="5850733"/>
          </a:xfrm>
        </p:grpSpPr>
        <p:sp>
          <p:nvSpPr>
            <p:cNvPr id="28" name="Freeform 27"/>
            <p:cNvSpPr/>
            <p:nvPr/>
          </p:nvSpPr>
          <p:spPr>
            <a:xfrm>
              <a:off x="2111374" y="660406"/>
              <a:ext cx="4547524" cy="5850733"/>
            </a:xfrm>
            <a:custGeom>
              <a:avLst/>
              <a:gdLst>
                <a:gd name="connsiteX0" fmla="*/ 59259 w 2876201"/>
                <a:gd name="connsiteY0" fmla="*/ 58994 h 3126658"/>
                <a:gd name="connsiteX1" fmla="*/ 59259 w 2876201"/>
                <a:gd name="connsiteY1" fmla="*/ 58994 h 3126658"/>
                <a:gd name="connsiteX2" fmla="*/ 74007 w 2876201"/>
                <a:gd name="connsiteY2" fmla="*/ 280219 h 3126658"/>
                <a:gd name="connsiteX3" fmla="*/ 103504 w 2876201"/>
                <a:gd name="connsiteY3" fmla="*/ 368710 h 3126658"/>
                <a:gd name="connsiteX4" fmla="*/ 133001 w 2876201"/>
                <a:gd name="connsiteY4" fmla="*/ 486697 h 3126658"/>
                <a:gd name="connsiteX5" fmla="*/ 162498 w 2876201"/>
                <a:gd name="connsiteY5" fmla="*/ 589936 h 3126658"/>
                <a:gd name="connsiteX6" fmla="*/ 191994 w 2876201"/>
                <a:gd name="connsiteY6" fmla="*/ 634181 h 3126658"/>
                <a:gd name="connsiteX7" fmla="*/ 206743 w 2876201"/>
                <a:gd name="connsiteY7" fmla="*/ 707923 h 3126658"/>
                <a:gd name="connsiteX8" fmla="*/ 221491 w 2876201"/>
                <a:gd name="connsiteY8" fmla="*/ 796413 h 3126658"/>
                <a:gd name="connsiteX9" fmla="*/ 324730 w 2876201"/>
                <a:gd name="connsiteY9" fmla="*/ 929148 h 3126658"/>
                <a:gd name="connsiteX10" fmla="*/ 354227 w 2876201"/>
                <a:gd name="connsiteY10" fmla="*/ 973394 h 3126658"/>
                <a:gd name="connsiteX11" fmla="*/ 368975 w 2876201"/>
                <a:gd name="connsiteY11" fmla="*/ 1076632 h 3126658"/>
                <a:gd name="connsiteX12" fmla="*/ 427969 w 2876201"/>
                <a:gd name="connsiteY12" fmla="*/ 1165123 h 3126658"/>
                <a:gd name="connsiteX13" fmla="*/ 442717 w 2876201"/>
                <a:gd name="connsiteY13" fmla="*/ 1238865 h 3126658"/>
                <a:gd name="connsiteX14" fmla="*/ 501711 w 2876201"/>
                <a:gd name="connsiteY14" fmla="*/ 1327355 h 3126658"/>
                <a:gd name="connsiteX15" fmla="*/ 560704 w 2876201"/>
                <a:gd name="connsiteY15" fmla="*/ 1460090 h 3126658"/>
                <a:gd name="connsiteX16" fmla="*/ 634446 w 2876201"/>
                <a:gd name="connsiteY16" fmla="*/ 1592826 h 3126658"/>
                <a:gd name="connsiteX17" fmla="*/ 678691 w 2876201"/>
                <a:gd name="connsiteY17" fmla="*/ 1622323 h 3126658"/>
                <a:gd name="connsiteX18" fmla="*/ 693440 w 2876201"/>
                <a:gd name="connsiteY18" fmla="*/ 1666568 h 3126658"/>
                <a:gd name="connsiteX19" fmla="*/ 752433 w 2876201"/>
                <a:gd name="connsiteY19" fmla="*/ 1755058 h 3126658"/>
                <a:gd name="connsiteX20" fmla="*/ 767181 w 2876201"/>
                <a:gd name="connsiteY20" fmla="*/ 1799303 h 3126658"/>
                <a:gd name="connsiteX21" fmla="*/ 855672 w 2876201"/>
                <a:gd name="connsiteY21" fmla="*/ 1932039 h 3126658"/>
                <a:gd name="connsiteX22" fmla="*/ 885169 w 2876201"/>
                <a:gd name="connsiteY22" fmla="*/ 1976284 h 3126658"/>
                <a:gd name="connsiteX23" fmla="*/ 914665 w 2876201"/>
                <a:gd name="connsiteY23" fmla="*/ 2050026 h 3126658"/>
                <a:gd name="connsiteX24" fmla="*/ 1047401 w 2876201"/>
                <a:gd name="connsiteY24" fmla="*/ 2168013 h 3126658"/>
                <a:gd name="connsiteX25" fmla="*/ 1121143 w 2876201"/>
                <a:gd name="connsiteY25" fmla="*/ 2300748 h 3126658"/>
                <a:gd name="connsiteX26" fmla="*/ 1180136 w 2876201"/>
                <a:gd name="connsiteY26" fmla="*/ 2389239 h 3126658"/>
                <a:gd name="connsiteX27" fmla="*/ 1209633 w 2876201"/>
                <a:gd name="connsiteY27" fmla="*/ 2433484 h 3126658"/>
                <a:gd name="connsiteX28" fmla="*/ 1253878 w 2876201"/>
                <a:gd name="connsiteY28" fmla="*/ 2462981 h 3126658"/>
                <a:gd name="connsiteX29" fmla="*/ 1283375 w 2876201"/>
                <a:gd name="connsiteY29" fmla="*/ 2507226 h 3126658"/>
                <a:gd name="connsiteX30" fmla="*/ 1371865 w 2876201"/>
                <a:gd name="connsiteY30" fmla="*/ 2580968 h 3126658"/>
                <a:gd name="connsiteX31" fmla="*/ 1401362 w 2876201"/>
                <a:gd name="connsiteY31" fmla="*/ 2625213 h 3126658"/>
                <a:gd name="connsiteX32" fmla="*/ 1489852 w 2876201"/>
                <a:gd name="connsiteY32" fmla="*/ 2654710 h 3126658"/>
                <a:gd name="connsiteX33" fmla="*/ 1563594 w 2876201"/>
                <a:gd name="connsiteY33" fmla="*/ 2728452 h 3126658"/>
                <a:gd name="connsiteX34" fmla="*/ 1652085 w 2876201"/>
                <a:gd name="connsiteY34" fmla="*/ 2816942 h 3126658"/>
                <a:gd name="connsiteX35" fmla="*/ 1696330 w 2876201"/>
                <a:gd name="connsiteY35" fmla="*/ 2861187 h 3126658"/>
                <a:gd name="connsiteX36" fmla="*/ 1784820 w 2876201"/>
                <a:gd name="connsiteY36" fmla="*/ 2905432 h 3126658"/>
                <a:gd name="connsiteX37" fmla="*/ 1858562 w 2876201"/>
                <a:gd name="connsiteY37" fmla="*/ 2993923 h 3126658"/>
                <a:gd name="connsiteX38" fmla="*/ 1902807 w 2876201"/>
                <a:gd name="connsiteY38" fmla="*/ 3038168 h 3126658"/>
                <a:gd name="connsiteX39" fmla="*/ 2035543 w 2876201"/>
                <a:gd name="connsiteY39" fmla="*/ 3097161 h 3126658"/>
                <a:gd name="connsiteX40" fmla="*/ 2183027 w 2876201"/>
                <a:gd name="connsiteY40" fmla="*/ 3126658 h 3126658"/>
                <a:gd name="connsiteX41" fmla="*/ 2581233 w 2876201"/>
                <a:gd name="connsiteY41" fmla="*/ 3111910 h 3126658"/>
                <a:gd name="connsiteX42" fmla="*/ 2684472 w 2876201"/>
                <a:gd name="connsiteY42" fmla="*/ 3097161 h 3126658"/>
                <a:gd name="connsiteX43" fmla="*/ 2802459 w 2876201"/>
                <a:gd name="connsiteY43" fmla="*/ 3082413 h 3126658"/>
                <a:gd name="connsiteX44" fmla="*/ 2846704 w 2876201"/>
                <a:gd name="connsiteY44" fmla="*/ 3067665 h 3126658"/>
                <a:gd name="connsiteX45" fmla="*/ 2861452 w 2876201"/>
                <a:gd name="connsiteY45" fmla="*/ 3023419 h 3126658"/>
                <a:gd name="connsiteX46" fmla="*/ 2876201 w 2876201"/>
                <a:gd name="connsiteY46" fmla="*/ 2949677 h 3126658"/>
                <a:gd name="connsiteX47" fmla="*/ 2861452 w 2876201"/>
                <a:gd name="connsiteY47" fmla="*/ 2787445 h 3126658"/>
                <a:gd name="connsiteX48" fmla="*/ 2817207 w 2876201"/>
                <a:gd name="connsiteY48" fmla="*/ 2654710 h 3126658"/>
                <a:gd name="connsiteX49" fmla="*/ 2787711 w 2876201"/>
                <a:gd name="connsiteY49" fmla="*/ 2566219 h 3126658"/>
                <a:gd name="connsiteX50" fmla="*/ 2772962 w 2876201"/>
                <a:gd name="connsiteY50" fmla="*/ 2521974 h 3126658"/>
                <a:gd name="connsiteX51" fmla="*/ 2743465 w 2876201"/>
                <a:gd name="connsiteY51" fmla="*/ 2477729 h 3126658"/>
                <a:gd name="connsiteX52" fmla="*/ 2699220 w 2876201"/>
                <a:gd name="connsiteY52" fmla="*/ 2389239 h 3126658"/>
                <a:gd name="connsiteX53" fmla="*/ 2684472 w 2876201"/>
                <a:gd name="connsiteY53" fmla="*/ 2344994 h 3126658"/>
                <a:gd name="connsiteX54" fmla="*/ 2640227 w 2876201"/>
                <a:gd name="connsiteY54" fmla="*/ 2300748 h 3126658"/>
                <a:gd name="connsiteX55" fmla="*/ 2610730 w 2876201"/>
                <a:gd name="connsiteY55" fmla="*/ 2256503 h 3126658"/>
                <a:gd name="connsiteX56" fmla="*/ 2566485 w 2876201"/>
                <a:gd name="connsiteY56" fmla="*/ 2212258 h 3126658"/>
                <a:gd name="connsiteX57" fmla="*/ 2536988 w 2876201"/>
                <a:gd name="connsiteY57" fmla="*/ 2168013 h 3126658"/>
                <a:gd name="connsiteX58" fmla="*/ 2404252 w 2876201"/>
                <a:gd name="connsiteY58" fmla="*/ 2079523 h 3126658"/>
                <a:gd name="connsiteX59" fmla="*/ 2360007 w 2876201"/>
                <a:gd name="connsiteY59" fmla="*/ 2050026 h 3126658"/>
                <a:gd name="connsiteX60" fmla="*/ 2330511 w 2876201"/>
                <a:gd name="connsiteY60" fmla="*/ 2005781 h 3126658"/>
                <a:gd name="connsiteX61" fmla="*/ 2286265 w 2876201"/>
                <a:gd name="connsiteY61" fmla="*/ 1991032 h 3126658"/>
                <a:gd name="connsiteX62" fmla="*/ 2242020 w 2876201"/>
                <a:gd name="connsiteY62" fmla="*/ 1961536 h 3126658"/>
                <a:gd name="connsiteX63" fmla="*/ 2197775 w 2876201"/>
                <a:gd name="connsiteY63" fmla="*/ 1946787 h 3126658"/>
                <a:gd name="connsiteX64" fmla="*/ 2109285 w 2876201"/>
                <a:gd name="connsiteY64" fmla="*/ 1887794 h 3126658"/>
                <a:gd name="connsiteX65" fmla="*/ 2065040 w 2876201"/>
                <a:gd name="connsiteY65" fmla="*/ 1858297 h 3126658"/>
                <a:gd name="connsiteX66" fmla="*/ 1991298 w 2876201"/>
                <a:gd name="connsiteY66" fmla="*/ 1769807 h 3126658"/>
                <a:gd name="connsiteX67" fmla="*/ 1888059 w 2876201"/>
                <a:gd name="connsiteY67" fmla="*/ 1651819 h 3126658"/>
                <a:gd name="connsiteX68" fmla="*/ 1843814 w 2876201"/>
                <a:gd name="connsiteY68" fmla="*/ 1563329 h 3126658"/>
                <a:gd name="connsiteX69" fmla="*/ 1814317 w 2876201"/>
                <a:gd name="connsiteY69" fmla="*/ 1474839 h 3126658"/>
                <a:gd name="connsiteX70" fmla="*/ 1784820 w 2876201"/>
                <a:gd name="connsiteY70" fmla="*/ 1386348 h 3126658"/>
                <a:gd name="connsiteX71" fmla="*/ 1770072 w 2876201"/>
                <a:gd name="connsiteY71" fmla="*/ 1342103 h 3126658"/>
                <a:gd name="connsiteX72" fmla="*/ 1696330 w 2876201"/>
                <a:gd name="connsiteY72" fmla="*/ 1253613 h 3126658"/>
                <a:gd name="connsiteX73" fmla="*/ 1622588 w 2876201"/>
                <a:gd name="connsiteY73" fmla="*/ 1179871 h 3126658"/>
                <a:gd name="connsiteX74" fmla="*/ 1593091 w 2876201"/>
                <a:gd name="connsiteY74" fmla="*/ 1135626 h 3126658"/>
                <a:gd name="connsiteX75" fmla="*/ 1548846 w 2876201"/>
                <a:gd name="connsiteY75" fmla="*/ 1120877 h 3126658"/>
                <a:gd name="connsiteX76" fmla="*/ 1519349 w 2876201"/>
                <a:gd name="connsiteY76" fmla="*/ 1032387 h 3126658"/>
                <a:gd name="connsiteX77" fmla="*/ 1504601 w 2876201"/>
                <a:gd name="connsiteY77" fmla="*/ 988142 h 3126658"/>
                <a:gd name="connsiteX78" fmla="*/ 1475104 w 2876201"/>
                <a:gd name="connsiteY78" fmla="*/ 870155 h 3126658"/>
                <a:gd name="connsiteX79" fmla="*/ 1430859 w 2876201"/>
                <a:gd name="connsiteY79" fmla="*/ 722671 h 3126658"/>
                <a:gd name="connsiteX80" fmla="*/ 1416111 w 2876201"/>
                <a:gd name="connsiteY80" fmla="*/ 530942 h 3126658"/>
                <a:gd name="connsiteX81" fmla="*/ 1401362 w 2876201"/>
                <a:gd name="connsiteY81" fmla="*/ 486697 h 3126658"/>
                <a:gd name="connsiteX82" fmla="*/ 1386614 w 2876201"/>
                <a:gd name="connsiteY82" fmla="*/ 398207 h 3126658"/>
                <a:gd name="connsiteX83" fmla="*/ 1357117 w 2876201"/>
                <a:gd name="connsiteY83" fmla="*/ 309716 h 3126658"/>
                <a:gd name="connsiteX84" fmla="*/ 1342369 w 2876201"/>
                <a:gd name="connsiteY84" fmla="*/ 250723 h 3126658"/>
                <a:gd name="connsiteX85" fmla="*/ 1312872 w 2876201"/>
                <a:gd name="connsiteY85" fmla="*/ 162232 h 3126658"/>
                <a:gd name="connsiteX86" fmla="*/ 1298123 w 2876201"/>
                <a:gd name="connsiteY86" fmla="*/ 103239 h 3126658"/>
                <a:gd name="connsiteX87" fmla="*/ 1224381 w 2876201"/>
                <a:gd name="connsiteY87" fmla="*/ 14748 h 3126658"/>
                <a:gd name="connsiteX88" fmla="*/ 1180136 w 2876201"/>
                <a:gd name="connsiteY88" fmla="*/ 0 h 3126658"/>
                <a:gd name="connsiteX89" fmla="*/ 929414 w 2876201"/>
                <a:gd name="connsiteY89" fmla="*/ 29497 h 3126658"/>
                <a:gd name="connsiteX90" fmla="*/ 309981 w 2876201"/>
                <a:gd name="connsiteY90" fmla="*/ 0 h 3126658"/>
                <a:gd name="connsiteX91" fmla="*/ 162498 w 2876201"/>
                <a:gd name="connsiteY91" fmla="*/ 14748 h 3126658"/>
                <a:gd name="connsiteX92" fmla="*/ 103504 w 2876201"/>
                <a:gd name="connsiteY92" fmla="*/ 29497 h 3126658"/>
                <a:gd name="connsiteX93" fmla="*/ 265 w 2876201"/>
                <a:gd name="connsiteY93" fmla="*/ 58994 h 3126658"/>
                <a:gd name="connsiteX94" fmla="*/ 59259 w 2876201"/>
                <a:gd name="connsiteY94" fmla="*/ 58994 h 3126658"/>
                <a:gd name="connsiteX0" fmla="*/ 59259 w 2876201"/>
                <a:gd name="connsiteY0" fmla="*/ 58994 h 3126658"/>
                <a:gd name="connsiteX1" fmla="*/ 59259 w 2876201"/>
                <a:gd name="connsiteY1" fmla="*/ 58994 h 3126658"/>
                <a:gd name="connsiteX2" fmla="*/ 74007 w 2876201"/>
                <a:gd name="connsiteY2" fmla="*/ 280219 h 3126658"/>
                <a:gd name="connsiteX3" fmla="*/ 103504 w 2876201"/>
                <a:gd name="connsiteY3" fmla="*/ 368710 h 3126658"/>
                <a:gd name="connsiteX4" fmla="*/ 133001 w 2876201"/>
                <a:gd name="connsiteY4" fmla="*/ 486697 h 3126658"/>
                <a:gd name="connsiteX5" fmla="*/ 162498 w 2876201"/>
                <a:gd name="connsiteY5" fmla="*/ 589936 h 3126658"/>
                <a:gd name="connsiteX6" fmla="*/ 191994 w 2876201"/>
                <a:gd name="connsiteY6" fmla="*/ 634181 h 3126658"/>
                <a:gd name="connsiteX7" fmla="*/ 206743 w 2876201"/>
                <a:gd name="connsiteY7" fmla="*/ 707923 h 3126658"/>
                <a:gd name="connsiteX8" fmla="*/ 221491 w 2876201"/>
                <a:gd name="connsiteY8" fmla="*/ 796413 h 3126658"/>
                <a:gd name="connsiteX9" fmla="*/ 324730 w 2876201"/>
                <a:gd name="connsiteY9" fmla="*/ 929148 h 3126658"/>
                <a:gd name="connsiteX10" fmla="*/ 354227 w 2876201"/>
                <a:gd name="connsiteY10" fmla="*/ 973394 h 3126658"/>
                <a:gd name="connsiteX11" fmla="*/ 368975 w 2876201"/>
                <a:gd name="connsiteY11" fmla="*/ 1076632 h 3126658"/>
                <a:gd name="connsiteX12" fmla="*/ 427969 w 2876201"/>
                <a:gd name="connsiteY12" fmla="*/ 1165123 h 3126658"/>
                <a:gd name="connsiteX13" fmla="*/ 442717 w 2876201"/>
                <a:gd name="connsiteY13" fmla="*/ 1238865 h 3126658"/>
                <a:gd name="connsiteX14" fmla="*/ 501711 w 2876201"/>
                <a:gd name="connsiteY14" fmla="*/ 1327355 h 3126658"/>
                <a:gd name="connsiteX15" fmla="*/ 560704 w 2876201"/>
                <a:gd name="connsiteY15" fmla="*/ 1460090 h 3126658"/>
                <a:gd name="connsiteX16" fmla="*/ 634446 w 2876201"/>
                <a:gd name="connsiteY16" fmla="*/ 1592826 h 3126658"/>
                <a:gd name="connsiteX17" fmla="*/ 678691 w 2876201"/>
                <a:gd name="connsiteY17" fmla="*/ 1622323 h 3126658"/>
                <a:gd name="connsiteX18" fmla="*/ 693440 w 2876201"/>
                <a:gd name="connsiteY18" fmla="*/ 1666568 h 3126658"/>
                <a:gd name="connsiteX19" fmla="*/ 752433 w 2876201"/>
                <a:gd name="connsiteY19" fmla="*/ 1755058 h 3126658"/>
                <a:gd name="connsiteX20" fmla="*/ 767181 w 2876201"/>
                <a:gd name="connsiteY20" fmla="*/ 1799303 h 3126658"/>
                <a:gd name="connsiteX21" fmla="*/ 855672 w 2876201"/>
                <a:gd name="connsiteY21" fmla="*/ 1932039 h 3126658"/>
                <a:gd name="connsiteX22" fmla="*/ 885169 w 2876201"/>
                <a:gd name="connsiteY22" fmla="*/ 1976284 h 3126658"/>
                <a:gd name="connsiteX23" fmla="*/ 914665 w 2876201"/>
                <a:gd name="connsiteY23" fmla="*/ 2050026 h 3126658"/>
                <a:gd name="connsiteX24" fmla="*/ 1047401 w 2876201"/>
                <a:gd name="connsiteY24" fmla="*/ 2168013 h 3126658"/>
                <a:gd name="connsiteX25" fmla="*/ 1121143 w 2876201"/>
                <a:gd name="connsiteY25" fmla="*/ 2300748 h 3126658"/>
                <a:gd name="connsiteX26" fmla="*/ 1180136 w 2876201"/>
                <a:gd name="connsiteY26" fmla="*/ 2389239 h 3126658"/>
                <a:gd name="connsiteX27" fmla="*/ 1209633 w 2876201"/>
                <a:gd name="connsiteY27" fmla="*/ 2433484 h 3126658"/>
                <a:gd name="connsiteX28" fmla="*/ 1253878 w 2876201"/>
                <a:gd name="connsiteY28" fmla="*/ 2462981 h 3126658"/>
                <a:gd name="connsiteX29" fmla="*/ 1283375 w 2876201"/>
                <a:gd name="connsiteY29" fmla="*/ 2507226 h 3126658"/>
                <a:gd name="connsiteX30" fmla="*/ 1371865 w 2876201"/>
                <a:gd name="connsiteY30" fmla="*/ 2580968 h 3126658"/>
                <a:gd name="connsiteX31" fmla="*/ 1401362 w 2876201"/>
                <a:gd name="connsiteY31" fmla="*/ 2625213 h 3126658"/>
                <a:gd name="connsiteX32" fmla="*/ 1489852 w 2876201"/>
                <a:gd name="connsiteY32" fmla="*/ 2654710 h 3126658"/>
                <a:gd name="connsiteX33" fmla="*/ 1563594 w 2876201"/>
                <a:gd name="connsiteY33" fmla="*/ 2728452 h 3126658"/>
                <a:gd name="connsiteX34" fmla="*/ 1652085 w 2876201"/>
                <a:gd name="connsiteY34" fmla="*/ 2816942 h 3126658"/>
                <a:gd name="connsiteX35" fmla="*/ 1696330 w 2876201"/>
                <a:gd name="connsiteY35" fmla="*/ 2861187 h 3126658"/>
                <a:gd name="connsiteX36" fmla="*/ 1784820 w 2876201"/>
                <a:gd name="connsiteY36" fmla="*/ 2905432 h 3126658"/>
                <a:gd name="connsiteX37" fmla="*/ 1858562 w 2876201"/>
                <a:gd name="connsiteY37" fmla="*/ 2993923 h 3126658"/>
                <a:gd name="connsiteX38" fmla="*/ 1902807 w 2876201"/>
                <a:gd name="connsiteY38" fmla="*/ 3038168 h 3126658"/>
                <a:gd name="connsiteX39" fmla="*/ 2035543 w 2876201"/>
                <a:gd name="connsiteY39" fmla="*/ 3097161 h 3126658"/>
                <a:gd name="connsiteX40" fmla="*/ 2183027 w 2876201"/>
                <a:gd name="connsiteY40" fmla="*/ 3126658 h 3126658"/>
                <a:gd name="connsiteX41" fmla="*/ 2581233 w 2876201"/>
                <a:gd name="connsiteY41" fmla="*/ 3111910 h 3126658"/>
                <a:gd name="connsiteX42" fmla="*/ 2684472 w 2876201"/>
                <a:gd name="connsiteY42" fmla="*/ 3097161 h 3126658"/>
                <a:gd name="connsiteX43" fmla="*/ 2802459 w 2876201"/>
                <a:gd name="connsiteY43" fmla="*/ 3082413 h 3126658"/>
                <a:gd name="connsiteX44" fmla="*/ 2846704 w 2876201"/>
                <a:gd name="connsiteY44" fmla="*/ 3067665 h 3126658"/>
                <a:gd name="connsiteX45" fmla="*/ 2861452 w 2876201"/>
                <a:gd name="connsiteY45" fmla="*/ 3023419 h 3126658"/>
                <a:gd name="connsiteX46" fmla="*/ 2876201 w 2876201"/>
                <a:gd name="connsiteY46" fmla="*/ 2949677 h 3126658"/>
                <a:gd name="connsiteX47" fmla="*/ 2861452 w 2876201"/>
                <a:gd name="connsiteY47" fmla="*/ 2787445 h 3126658"/>
                <a:gd name="connsiteX48" fmla="*/ 2817207 w 2876201"/>
                <a:gd name="connsiteY48" fmla="*/ 2654710 h 3126658"/>
                <a:gd name="connsiteX49" fmla="*/ 2787711 w 2876201"/>
                <a:gd name="connsiteY49" fmla="*/ 2566219 h 3126658"/>
                <a:gd name="connsiteX50" fmla="*/ 2772962 w 2876201"/>
                <a:gd name="connsiteY50" fmla="*/ 2521974 h 3126658"/>
                <a:gd name="connsiteX51" fmla="*/ 2743465 w 2876201"/>
                <a:gd name="connsiteY51" fmla="*/ 2477729 h 3126658"/>
                <a:gd name="connsiteX52" fmla="*/ 2699220 w 2876201"/>
                <a:gd name="connsiteY52" fmla="*/ 2389239 h 3126658"/>
                <a:gd name="connsiteX53" fmla="*/ 2684472 w 2876201"/>
                <a:gd name="connsiteY53" fmla="*/ 2344994 h 3126658"/>
                <a:gd name="connsiteX54" fmla="*/ 2640227 w 2876201"/>
                <a:gd name="connsiteY54" fmla="*/ 2300748 h 3126658"/>
                <a:gd name="connsiteX55" fmla="*/ 2610730 w 2876201"/>
                <a:gd name="connsiteY55" fmla="*/ 2256503 h 3126658"/>
                <a:gd name="connsiteX56" fmla="*/ 2566485 w 2876201"/>
                <a:gd name="connsiteY56" fmla="*/ 2212258 h 3126658"/>
                <a:gd name="connsiteX57" fmla="*/ 2536988 w 2876201"/>
                <a:gd name="connsiteY57" fmla="*/ 2168013 h 3126658"/>
                <a:gd name="connsiteX58" fmla="*/ 2404252 w 2876201"/>
                <a:gd name="connsiteY58" fmla="*/ 2079523 h 3126658"/>
                <a:gd name="connsiteX59" fmla="*/ 2360007 w 2876201"/>
                <a:gd name="connsiteY59" fmla="*/ 2050026 h 3126658"/>
                <a:gd name="connsiteX60" fmla="*/ 2330511 w 2876201"/>
                <a:gd name="connsiteY60" fmla="*/ 2005781 h 3126658"/>
                <a:gd name="connsiteX61" fmla="*/ 2286265 w 2876201"/>
                <a:gd name="connsiteY61" fmla="*/ 1991032 h 3126658"/>
                <a:gd name="connsiteX62" fmla="*/ 2242020 w 2876201"/>
                <a:gd name="connsiteY62" fmla="*/ 1961536 h 3126658"/>
                <a:gd name="connsiteX63" fmla="*/ 2197775 w 2876201"/>
                <a:gd name="connsiteY63" fmla="*/ 1946787 h 3126658"/>
                <a:gd name="connsiteX64" fmla="*/ 2109285 w 2876201"/>
                <a:gd name="connsiteY64" fmla="*/ 1887794 h 3126658"/>
                <a:gd name="connsiteX65" fmla="*/ 2065040 w 2876201"/>
                <a:gd name="connsiteY65" fmla="*/ 1858297 h 3126658"/>
                <a:gd name="connsiteX66" fmla="*/ 1991298 w 2876201"/>
                <a:gd name="connsiteY66" fmla="*/ 1769807 h 3126658"/>
                <a:gd name="connsiteX67" fmla="*/ 1888059 w 2876201"/>
                <a:gd name="connsiteY67" fmla="*/ 1651819 h 3126658"/>
                <a:gd name="connsiteX68" fmla="*/ 1843814 w 2876201"/>
                <a:gd name="connsiteY68" fmla="*/ 1563329 h 3126658"/>
                <a:gd name="connsiteX69" fmla="*/ 1814317 w 2876201"/>
                <a:gd name="connsiteY69" fmla="*/ 1474839 h 3126658"/>
                <a:gd name="connsiteX70" fmla="*/ 1784820 w 2876201"/>
                <a:gd name="connsiteY70" fmla="*/ 1386348 h 3126658"/>
                <a:gd name="connsiteX71" fmla="*/ 1770072 w 2876201"/>
                <a:gd name="connsiteY71" fmla="*/ 1342103 h 3126658"/>
                <a:gd name="connsiteX72" fmla="*/ 1696330 w 2876201"/>
                <a:gd name="connsiteY72" fmla="*/ 1253613 h 3126658"/>
                <a:gd name="connsiteX73" fmla="*/ 1622588 w 2876201"/>
                <a:gd name="connsiteY73" fmla="*/ 1179871 h 3126658"/>
                <a:gd name="connsiteX74" fmla="*/ 1593091 w 2876201"/>
                <a:gd name="connsiteY74" fmla="*/ 1135626 h 3126658"/>
                <a:gd name="connsiteX75" fmla="*/ 1548846 w 2876201"/>
                <a:gd name="connsiteY75" fmla="*/ 1120877 h 3126658"/>
                <a:gd name="connsiteX76" fmla="*/ 1519349 w 2876201"/>
                <a:gd name="connsiteY76" fmla="*/ 1032387 h 3126658"/>
                <a:gd name="connsiteX77" fmla="*/ 1504601 w 2876201"/>
                <a:gd name="connsiteY77" fmla="*/ 988142 h 3126658"/>
                <a:gd name="connsiteX78" fmla="*/ 1475104 w 2876201"/>
                <a:gd name="connsiteY78" fmla="*/ 870155 h 3126658"/>
                <a:gd name="connsiteX79" fmla="*/ 1430859 w 2876201"/>
                <a:gd name="connsiteY79" fmla="*/ 722671 h 3126658"/>
                <a:gd name="connsiteX80" fmla="*/ 1416111 w 2876201"/>
                <a:gd name="connsiteY80" fmla="*/ 530942 h 3126658"/>
                <a:gd name="connsiteX81" fmla="*/ 1401362 w 2876201"/>
                <a:gd name="connsiteY81" fmla="*/ 486697 h 3126658"/>
                <a:gd name="connsiteX82" fmla="*/ 1386614 w 2876201"/>
                <a:gd name="connsiteY82" fmla="*/ 398207 h 3126658"/>
                <a:gd name="connsiteX83" fmla="*/ 1357117 w 2876201"/>
                <a:gd name="connsiteY83" fmla="*/ 309716 h 3126658"/>
                <a:gd name="connsiteX84" fmla="*/ 1342369 w 2876201"/>
                <a:gd name="connsiteY84" fmla="*/ 250723 h 3126658"/>
                <a:gd name="connsiteX85" fmla="*/ 1312872 w 2876201"/>
                <a:gd name="connsiteY85" fmla="*/ 162232 h 3126658"/>
                <a:gd name="connsiteX86" fmla="*/ 1298123 w 2876201"/>
                <a:gd name="connsiteY86" fmla="*/ 103239 h 3126658"/>
                <a:gd name="connsiteX87" fmla="*/ 1224381 w 2876201"/>
                <a:gd name="connsiteY87" fmla="*/ 14748 h 3126658"/>
                <a:gd name="connsiteX88" fmla="*/ 1180136 w 2876201"/>
                <a:gd name="connsiteY88" fmla="*/ 0 h 3126658"/>
                <a:gd name="connsiteX89" fmla="*/ 929414 w 2876201"/>
                <a:gd name="connsiteY89" fmla="*/ 29497 h 3126658"/>
                <a:gd name="connsiteX90" fmla="*/ 309981 w 2876201"/>
                <a:gd name="connsiteY90" fmla="*/ 0 h 3126658"/>
                <a:gd name="connsiteX91" fmla="*/ 162498 w 2876201"/>
                <a:gd name="connsiteY91" fmla="*/ 14748 h 3126658"/>
                <a:gd name="connsiteX92" fmla="*/ 103504 w 2876201"/>
                <a:gd name="connsiteY92" fmla="*/ 29497 h 3126658"/>
                <a:gd name="connsiteX93" fmla="*/ 101046 w 2876201"/>
                <a:gd name="connsiteY93" fmla="*/ 149942 h 3126658"/>
                <a:gd name="connsiteX94" fmla="*/ 59259 w 2876201"/>
                <a:gd name="connsiteY94" fmla="*/ 58994 h 3126658"/>
                <a:gd name="connsiteX0" fmla="*/ 0 w 2816942"/>
                <a:gd name="connsiteY0" fmla="*/ 58994 h 3126658"/>
                <a:gd name="connsiteX1" fmla="*/ 0 w 2816942"/>
                <a:gd name="connsiteY1" fmla="*/ 58994 h 3126658"/>
                <a:gd name="connsiteX2" fmla="*/ 14748 w 2816942"/>
                <a:gd name="connsiteY2" fmla="*/ 280219 h 3126658"/>
                <a:gd name="connsiteX3" fmla="*/ 44245 w 2816942"/>
                <a:gd name="connsiteY3" fmla="*/ 368710 h 3126658"/>
                <a:gd name="connsiteX4" fmla="*/ 73742 w 2816942"/>
                <a:gd name="connsiteY4" fmla="*/ 486697 h 3126658"/>
                <a:gd name="connsiteX5" fmla="*/ 103239 w 2816942"/>
                <a:gd name="connsiteY5" fmla="*/ 589936 h 3126658"/>
                <a:gd name="connsiteX6" fmla="*/ 132735 w 2816942"/>
                <a:gd name="connsiteY6" fmla="*/ 634181 h 3126658"/>
                <a:gd name="connsiteX7" fmla="*/ 147484 w 2816942"/>
                <a:gd name="connsiteY7" fmla="*/ 707923 h 3126658"/>
                <a:gd name="connsiteX8" fmla="*/ 162232 w 2816942"/>
                <a:gd name="connsiteY8" fmla="*/ 796413 h 3126658"/>
                <a:gd name="connsiteX9" fmla="*/ 265471 w 2816942"/>
                <a:gd name="connsiteY9" fmla="*/ 929148 h 3126658"/>
                <a:gd name="connsiteX10" fmla="*/ 294968 w 2816942"/>
                <a:gd name="connsiteY10" fmla="*/ 973394 h 3126658"/>
                <a:gd name="connsiteX11" fmla="*/ 309716 w 2816942"/>
                <a:gd name="connsiteY11" fmla="*/ 1076632 h 3126658"/>
                <a:gd name="connsiteX12" fmla="*/ 368710 w 2816942"/>
                <a:gd name="connsiteY12" fmla="*/ 1165123 h 3126658"/>
                <a:gd name="connsiteX13" fmla="*/ 383458 w 2816942"/>
                <a:gd name="connsiteY13" fmla="*/ 1238865 h 3126658"/>
                <a:gd name="connsiteX14" fmla="*/ 442452 w 2816942"/>
                <a:gd name="connsiteY14" fmla="*/ 1327355 h 3126658"/>
                <a:gd name="connsiteX15" fmla="*/ 501445 w 2816942"/>
                <a:gd name="connsiteY15" fmla="*/ 1460090 h 3126658"/>
                <a:gd name="connsiteX16" fmla="*/ 575187 w 2816942"/>
                <a:gd name="connsiteY16" fmla="*/ 1592826 h 3126658"/>
                <a:gd name="connsiteX17" fmla="*/ 619432 w 2816942"/>
                <a:gd name="connsiteY17" fmla="*/ 1622323 h 3126658"/>
                <a:gd name="connsiteX18" fmla="*/ 634181 w 2816942"/>
                <a:gd name="connsiteY18" fmla="*/ 1666568 h 3126658"/>
                <a:gd name="connsiteX19" fmla="*/ 693174 w 2816942"/>
                <a:gd name="connsiteY19" fmla="*/ 1755058 h 3126658"/>
                <a:gd name="connsiteX20" fmla="*/ 707922 w 2816942"/>
                <a:gd name="connsiteY20" fmla="*/ 1799303 h 3126658"/>
                <a:gd name="connsiteX21" fmla="*/ 796413 w 2816942"/>
                <a:gd name="connsiteY21" fmla="*/ 1932039 h 3126658"/>
                <a:gd name="connsiteX22" fmla="*/ 825910 w 2816942"/>
                <a:gd name="connsiteY22" fmla="*/ 1976284 h 3126658"/>
                <a:gd name="connsiteX23" fmla="*/ 855406 w 2816942"/>
                <a:gd name="connsiteY23" fmla="*/ 2050026 h 3126658"/>
                <a:gd name="connsiteX24" fmla="*/ 988142 w 2816942"/>
                <a:gd name="connsiteY24" fmla="*/ 2168013 h 3126658"/>
                <a:gd name="connsiteX25" fmla="*/ 1061884 w 2816942"/>
                <a:gd name="connsiteY25" fmla="*/ 2300748 h 3126658"/>
                <a:gd name="connsiteX26" fmla="*/ 1120877 w 2816942"/>
                <a:gd name="connsiteY26" fmla="*/ 2389239 h 3126658"/>
                <a:gd name="connsiteX27" fmla="*/ 1150374 w 2816942"/>
                <a:gd name="connsiteY27" fmla="*/ 2433484 h 3126658"/>
                <a:gd name="connsiteX28" fmla="*/ 1194619 w 2816942"/>
                <a:gd name="connsiteY28" fmla="*/ 2462981 h 3126658"/>
                <a:gd name="connsiteX29" fmla="*/ 1224116 w 2816942"/>
                <a:gd name="connsiteY29" fmla="*/ 2507226 h 3126658"/>
                <a:gd name="connsiteX30" fmla="*/ 1312606 w 2816942"/>
                <a:gd name="connsiteY30" fmla="*/ 2580968 h 3126658"/>
                <a:gd name="connsiteX31" fmla="*/ 1342103 w 2816942"/>
                <a:gd name="connsiteY31" fmla="*/ 2625213 h 3126658"/>
                <a:gd name="connsiteX32" fmla="*/ 1430593 w 2816942"/>
                <a:gd name="connsiteY32" fmla="*/ 2654710 h 3126658"/>
                <a:gd name="connsiteX33" fmla="*/ 1504335 w 2816942"/>
                <a:gd name="connsiteY33" fmla="*/ 2728452 h 3126658"/>
                <a:gd name="connsiteX34" fmla="*/ 1592826 w 2816942"/>
                <a:gd name="connsiteY34" fmla="*/ 2816942 h 3126658"/>
                <a:gd name="connsiteX35" fmla="*/ 1637071 w 2816942"/>
                <a:gd name="connsiteY35" fmla="*/ 2861187 h 3126658"/>
                <a:gd name="connsiteX36" fmla="*/ 1725561 w 2816942"/>
                <a:gd name="connsiteY36" fmla="*/ 2905432 h 3126658"/>
                <a:gd name="connsiteX37" fmla="*/ 1799303 w 2816942"/>
                <a:gd name="connsiteY37" fmla="*/ 2993923 h 3126658"/>
                <a:gd name="connsiteX38" fmla="*/ 1843548 w 2816942"/>
                <a:gd name="connsiteY38" fmla="*/ 3038168 h 3126658"/>
                <a:gd name="connsiteX39" fmla="*/ 1976284 w 2816942"/>
                <a:gd name="connsiteY39" fmla="*/ 3097161 h 3126658"/>
                <a:gd name="connsiteX40" fmla="*/ 2123768 w 2816942"/>
                <a:gd name="connsiteY40" fmla="*/ 3126658 h 3126658"/>
                <a:gd name="connsiteX41" fmla="*/ 2521974 w 2816942"/>
                <a:gd name="connsiteY41" fmla="*/ 3111910 h 3126658"/>
                <a:gd name="connsiteX42" fmla="*/ 2625213 w 2816942"/>
                <a:gd name="connsiteY42" fmla="*/ 3097161 h 3126658"/>
                <a:gd name="connsiteX43" fmla="*/ 2743200 w 2816942"/>
                <a:gd name="connsiteY43" fmla="*/ 3082413 h 3126658"/>
                <a:gd name="connsiteX44" fmla="*/ 2787445 w 2816942"/>
                <a:gd name="connsiteY44" fmla="*/ 3067665 h 3126658"/>
                <a:gd name="connsiteX45" fmla="*/ 2802193 w 2816942"/>
                <a:gd name="connsiteY45" fmla="*/ 3023419 h 3126658"/>
                <a:gd name="connsiteX46" fmla="*/ 2816942 w 2816942"/>
                <a:gd name="connsiteY46" fmla="*/ 2949677 h 3126658"/>
                <a:gd name="connsiteX47" fmla="*/ 2802193 w 2816942"/>
                <a:gd name="connsiteY47" fmla="*/ 2787445 h 3126658"/>
                <a:gd name="connsiteX48" fmla="*/ 2757948 w 2816942"/>
                <a:gd name="connsiteY48" fmla="*/ 2654710 h 3126658"/>
                <a:gd name="connsiteX49" fmla="*/ 2728452 w 2816942"/>
                <a:gd name="connsiteY49" fmla="*/ 2566219 h 3126658"/>
                <a:gd name="connsiteX50" fmla="*/ 2713703 w 2816942"/>
                <a:gd name="connsiteY50" fmla="*/ 2521974 h 3126658"/>
                <a:gd name="connsiteX51" fmla="*/ 2684206 w 2816942"/>
                <a:gd name="connsiteY51" fmla="*/ 2477729 h 3126658"/>
                <a:gd name="connsiteX52" fmla="*/ 2639961 w 2816942"/>
                <a:gd name="connsiteY52" fmla="*/ 2389239 h 3126658"/>
                <a:gd name="connsiteX53" fmla="*/ 2625213 w 2816942"/>
                <a:gd name="connsiteY53" fmla="*/ 2344994 h 3126658"/>
                <a:gd name="connsiteX54" fmla="*/ 2580968 w 2816942"/>
                <a:gd name="connsiteY54" fmla="*/ 2300748 h 3126658"/>
                <a:gd name="connsiteX55" fmla="*/ 2551471 w 2816942"/>
                <a:gd name="connsiteY55" fmla="*/ 2256503 h 3126658"/>
                <a:gd name="connsiteX56" fmla="*/ 2507226 w 2816942"/>
                <a:gd name="connsiteY56" fmla="*/ 2212258 h 3126658"/>
                <a:gd name="connsiteX57" fmla="*/ 2477729 w 2816942"/>
                <a:gd name="connsiteY57" fmla="*/ 2168013 h 3126658"/>
                <a:gd name="connsiteX58" fmla="*/ 2344993 w 2816942"/>
                <a:gd name="connsiteY58" fmla="*/ 2079523 h 3126658"/>
                <a:gd name="connsiteX59" fmla="*/ 2300748 w 2816942"/>
                <a:gd name="connsiteY59" fmla="*/ 2050026 h 3126658"/>
                <a:gd name="connsiteX60" fmla="*/ 2271252 w 2816942"/>
                <a:gd name="connsiteY60" fmla="*/ 2005781 h 3126658"/>
                <a:gd name="connsiteX61" fmla="*/ 2227006 w 2816942"/>
                <a:gd name="connsiteY61" fmla="*/ 1991032 h 3126658"/>
                <a:gd name="connsiteX62" fmla="*/ 2182761 w 2816942"/>
                <a:gd name="connsiteY62" fmla="*/ 1961536 h 3126658"/>
                <a:gd name="connsiteX63" fmla="*/ 2138516 w 2816942"/>
                <a:gd name="connsiteY63" fmla="*/ 1946787 h 3126658"/>
                <a:gd name="connsiteX64" fmla="*/ 2050026 w 2816942"/>
                <a:gd name="connsiteY64" fmla="*/ 1887794 h 3126658"/>
                <a:gd name="connsiteX65" fmla="*/ 2005781 w 2816942"/>
                <a:gd name="connsiteY65" fmla="*/ 1858297 h 3126658"/>
                <a:gd name="connsiteX66" fmla="*/ 1932039 w 2816942"/>
                <a:gd name="connsiteY66" fmla="*/ 1769807 h 3126658"/>
                <a:gd name="connsiteX67" fmla="*/ 1828800 w 2816942"/>
                <a:gd name="connsiteY67" fmla="*/ 1651819 h 3126658"/>
                <a:gd name="connsiteX68" fmla="*/ 1784555 w 2816942"/>
                <a:gd name="connsiteY68" fmla="*/ 1563329 h 3126658"/>
                <a:gd name="connsiteX69" fmla="*/ 1755058 w 2816942"/>
                <a:gd name="connsiteY69" fmla="*/ 1474839 h 3126658"/>
                <a:gd name="connsiteX70" fmla="*/ 1725561 w 2816942"/>
                <a:gd name="connsiteY70" fmla="*/ 1386348 h 3126658"/>
                <a:gd name="connsiteX71" fmla="*/ 1710813 w 2816942"/>
                <a:gd name="connsiteY71" fmla="*/ 1342103 h 3126658"/>
                <a:gd name="connsiteX72" fmla="*/ 1637071 w 2816942"/>
                <a:gd name="connsiteY72" fmla="*/ 1253613 h 3126658"/>
                <a:gd name="connsiteX73" fmla="*/ 1563329 w 2816942"/>
                <a:gd name="connsiteY73" fmla="*/ 1179871 h 3126658"/>
                <a:gd name="connsiteX74" fmla="*/ 1533832 w 2816942"/>
                <a:gd name="connsiteY74" fmla="*/ 1135626 h 3126658"/>
                <a:gd name="connsiteX75" fmla="*/ 1489587 w 2816942"/>
                <a:gd name="connsiteY75" fmla="*/ 1120877 h 3126658"/>
                <a:gd name="connsiteX76" fmla="*/ 1460090 w 2816942"/>
                <a:gd name="connsiteY76" fmla="*/ 1032387 h 3126658"/>
                <a:gd name="connsiteX77" fmla="*/ 1445342 w 2816942"/>
                <a:gd name="connsiteY77" fmla="*/ 988142 h 3126658"/>
                <a:gd name="connsiteX78" fmla="*/ 1415845 w 2816942"/>
                <a:gd name="connsiteY78" fmla="*/ 870155 h 3126658"/>
                <a:gd name="connsiteX79" fmla="*/ 1371600 w 2816942"/>
                <a:gd name="connsiteY79" fmla="*/ 722671 h 3126658"/>
                <a:gd name="connsiteX80" fmla="*/ 1356852 w 2816942"/>
                <a:gd name="connsiteY80" fmla="*/ 530942 h 3126658"/>
                <a:gd name="connsiteX81" fmla="*/ 1342103 w 2816942"/>
                <a:gd name="connsiteY81" fmla="*/ 486697 h 3126658"/>
                <a:gd name="connsiteX82" fmla="*/ 1327355 w 2816942"/>
                <a:gd name="connsiteY82" fmla="*/ 398207 h 3126658"/>
                <a:gd name="connsiteX83" fmla="*/ 1297858 w 2816942"/>
                <a:gd name="connsiteY83" fmla="*/ 309716 h 3126658"/>
                <a:gd name="connsiteX84" fmla="*/ 1283110 w 2816942"/>
                <a:gd name="connsiteY84" fmla="*/ 250723 h 3126658"/>
                <a:gd name="connsiteX85" fmla="*/ 1253613 w 2816942"/>
                <a:gd name="connsiteY85" fmla="*/ 162232 h 3126658"/>
                <a:gd name="connsiteX86" fmla="*/ 1238864 w 2816942"/>
                <a:gd name="connsiteY86" fmla="*/ 103239 h 3126658"/>
                <a:gd name="connsiteX87" fmla="*/ 1165122 w 2816942"/>
                <a:gd name="connsiteY87" fmla="*/ 14748 h 3126658"/>
                <a:gd name="connsiteX88" fmla="*/ 1120877 w 2816942"/>
                <a:gd name="connsiteY88" fmla="*/ 0 h 3126658"/>
                <a:gd name="connsiteX89" fmla="*/ 870155 w 2816942"/>
                <a:gd name="connsiteY89" fmla="*/ 29497 h 3126658"/>
                <a:gd name="connsiteX90" fmla="*/ 250722 w 2816942"/>
                <a:gd name="connsiteY90" fmla="*/ 0 h 3126658"/>
                <a:gd name="connsiteX91" fmla="*/ 103239 w 2816942"/>
                <a:gd name="connsiteY91" fmla="*/ 14748 h 3126658"/>
                <a:gd name="connsiteX92" fmla="*/ 44245 w 2816942"/>
                <a:gd name="connsiteY92" fmla="*/ 29497 h 3126658"/>
                <a:gd name="connsiteX93" fmla="*/ 0 w 2816942"/>
                <a:gd name="connsiteY93" fmla="*/ 58994 h 3126658"/>
                <a:gd name="connsiteX0" fmla="*/ 0 w 2851356"/>
                <a:gd name="connsiteY0" fmla="*/ 4916 h 3134032"/>
                <a:gd name="connsiteX1" fmla="*/ 34414 w 2851356"/>
                <a:gd name="connsiteY1" fmla="*/ 66368 h 3134032"/>
                <a:gd name="connsiteX2" fmla="*/ 49162 w 2851356"/>
                <a:gd name="connsiteY2" fmla="*/ 287593 h 3134032"/>
                <a:gd name="connsiteX3" fmla="*/ 78659 w 2851356"/>
                <a:gd name="connsiteY3" fmla="*/ 376084 h 3134032"/>
                <a:gd name="connsiteX4" fmla="*/ 108156 w 2851356"/>
                <a:gd name="connsiteY4" fmla="*/ 494071 h 3134032"/>
                <a:gd name="connsiteX5" fmla="*/ 137653 w 2851356"/>
                <a:gd name="connsiteY5" fmla="*/ 597310 h 3134032"/>
                <a:gd name="connsiteX6" fmla="*/ 167149 w 2851356"/>
                <a:gd name="connsiteY6" fmla="*/ 641555 h 3134032"/>
                <a:gd name="connsiteX7" fmla="*/ 181898 w 2851356"/>
                <a:gd name="connsiteY7" fmla="*/ 715297 h 3134032"/>
                <a:gd name="connsiteX8" fmla="*/ 196646 w 2851356"/>
                <a:gd name="connsiteY8" fmla="*/ 803787 h 3134032"/>
                <a:gd name="connsiteX9" fmla="*/ 299885 w 2851356"/>
                <a:gd name="connsiteY9" fmla="*/ 936522 h 3134032"/>
                <a:gd name="connsiteX10" fmla="*/ 329382 w 2851356"/>
                <a:gd name="connsiteY10" fmla="*/ 980768 h 3134032"/>
                <a:gd name="connsiteX11" fmla="*/ 344130 w 2851356"/>
                <a:gd name="connsiteY11" fmla="*/ 1084006 h 3134032"/>
                <a:gd name="connsiteX12" fmla="*/ 403124 w 2851356"/>
                <a:gd name="connsiteY12" fmla="*/ 1172497 h 3134032"/>
                <a:gd name="connsiteX13" fmla="*/ 417872 w 2851356"/>
                <a:gd name="connsiteY13" fmla="*/ 1246239 h 3134032"/>
                <a:gd name="connsiteX14" fmla="*/ 476866 w 2851356"/>
                <a:gd name="connsiteY14" fmla="*/ 1334729 h 3134032"/>
                <a:gd name="connsiteX15" fmla="*/ 535859 w 2851356"/>
                <a:gd name="connsiteY15" fmla="*/ 1467464 h 3134032"/>
                <a:gd name="connsiteX16" fmla="*/ 609601 w 2851356"/>
                <a:gd name="connsiteY16" fmla="*/ 1600200 h 3134032"/>
                <a:gd name="connsiteX17" fmla="*/ 653846 w 2851356"/>
                <a:gd name="connsiteY17" fmla="*/ 1629697 h 3134032"/>
                <a:gd name="connsiteX18" fmla="*/ 668595 w 2851356"/>
                <a:gd name="connsiteY18" fmla="*/ 1673942 h 3134032"/>
                <a:gd name="connsiteX19" fmla="*/ 727588 w 2851356"/>
                <a:gd name="connsiteY19" fmla="*/ 1762432 h 3134032"/>
                <a:gd name="connsiteX20" fmla="*/ 742336 w 2851356"/>
                <a:gd name="connsiteY20" fmla="*/ 1806677 h 3134032"/>
                <a:gd name="connsiteX21" fmla="*/ 830827 w 2851356"/>
                <a:gd name="connsiteY21" fmla="*/ 1939413 h 3134032"/>
                <a:gd name="connsiteX22" fmla="*/ 860324 w 2851356"/>
                <a:gd name="connsiteY22" fmla="*/ 1983658 h 3134032"/>
                <a:gd name="connsiteX23" fmla="*/ 889820 w 2851356"/>
                <a:gd name="connsiteY23" fmla="*/ 2057400 h 3134032"/>
                <a:gd name="connsiteX24" fmla="*/ 1022556 w 2851356"/>
                <a:gd name="connsiteY24" fmla="*/ 2175387 h 3134032"/>
                <a:gd name="connsiteX25" fmla="*/ 1096298 w 2851356"/>
                <a:gd name="connsiteY25" fmla="*/ 2308122 h 3134032"/>
                <a:gd name="connsiteX26" fmla="*/ 1155291 w 2851356"/>
                <a:gd name="connsiteY26" fmla="*/ 2396613 h 3134032"/>
                <a:gd name="connsiteX27" fmla="*/ 1184788 w 2851356"/>
                <a:gd name="connsiteY27" fmla="*/ 2440858 h 3134032"/>
                <a:gd name="connsiteX28" fmla="*/ 1229033 w 2851356"/>
                <a:gd name="connsiteY28" fmla="*/ 2470355 h 3134032"/>
                <a:gd name="connsiteX29" fmla="*/ 1258530 w 2851356"/>
                <a:gd name="connsiteY29" fmla="*/ 2514600 h 3134032"/>
                <a:gd name="connsiteX30" fmla="*/ 1347020 w 2851356"/>
                <a:gd name="connsiteY30" fmla="*/ 2588342 h 3134032"/>
                <a:gd name="connsiteX31" fmla="*/ 1376517 w 2851356"/>
                <a:gd name="connsiteY31" fmla="*/ 2632587 h 3134032"/>
                <a:gd name="connsiteX32" fmla="*/ 1465007 w 2851356"/>
                <a:gd name="connsiteY32" fmla="*/ 2662084 h 3134032"/>
                <a:gd name="connsiteX33" fmla="*/ 1538749 w 2851356"/>
                <a:gd name="connsiteY33" fmla="*/ 2735826 h 3134032"/>
                <a:gd name="connsiteX34" fmla="*/ 1627240 w 2851356"/>
                <a:gd name="connsiteY34" fmla="*/ 2824316 h 3134032"/>
                <a:gd name="connsiteX35" fmla="*/ 1671485 w 2851356"/>
                <a:gd name="connsiteY35" fmla="*/ 2868561 h 3134032"/>
                <a:gd name="connsiteX36" fmla="*/ 1759975 w 2851356"/>
                <a:gd name="connsiteY36" fmla="*/ 2912806 h 3134032"/>
                <a:gd name="connsiteX37" fmla="*/ 1833717 w 2851356"/>
                <a:gd name="connsiteY37" fmla="*/ 3001297 h 3134032"/>
                <a:gd name="connsiteX38" fmla="*/ 1877962 w 2851356"/>
                <a:gd name="connsiteY38" fmla="*/ 3045542 h 3134032"/>
                <a:gd name="connsiteX39" fmla="*/ 2010698 w 2851356"/>
                <a:gd name="connsiteY39" fmla="*/ 3104535 h 3134032"/>
                <a:gd name="connsiteX40" fmla="*/ 2158182 w 2851356"/>
                <a:gd name="connsiteY40" fmla="*/ 3134032 h 3134032"/>
                <a:gd name="connsiteX41" fmla="*/ 2556388 w 2851356"/>
                <a:gd name="connsiteY41" fmla="*/ 3119284 h 3134032"/>
                <a:gd name="connsiteX42" fmla="*/ 2659627 w 2851356"/>
                <a:gd name="connsiteY42" fmla="*/ 3104535 h 3134032"/>
                <a:gd name="connsiteX43" fmla="*/ 2777614 w 2851356"/>
                <a:gd name="connsiteY43" fmla="*/ 3089787 h 3134032"/>
                <a:gd name="connsiteX44" fmla="*/ 2821859 w 2851356"/>
                <a:gd name="connsiteY44" fmla="*/ 3075039 h 3134032"/>
                <a:gd name="connsiteX45" fmla="*/ 2836607 w 2851356"/>
                <a:gd name="connsiteY45" fmla="*/ 3030793 h 3134032"/>
                <a:gd name="connsiteX46" fmla="*/ 2851356 w 2851356"/>
                <a:gd name="connsiteY46" fmla="*/ 2957051 h 3134032"/>
                <a:gd name="connsiteX47" fmla="*/ 2836607 w 2851356"/>
                <a:gd name="connsiteY47" fmla="*/ 2794819 h 3134032"/>
                <a:gd name="connsiteX48" fmla="*/ 2792362 w 2851356"/>
                <a:gd name="connsiteY48" fmla="*/ 2662084 h 3134032"/>
                <a:gd name="connsiteX49" fmla="*/ 2762866 w 2851356"/>
                <a:gd name="connsiteY49" fmla="*/ 2573593 h 3134032"/>
                <a:gd name="connsiteX50" fmla="*/ 2748117 w 2851356"/>
                <a:gd name="connsiteY50" fmla="*/ 2529348 h 3134032"/>
                <a:gd name="connsiteX51" fmla="*/ 2718620 w 2851356"/>
                <a:gd name="connsiteY51" fmla="*/ 2485103 h 3134032"/>
                <a:gd name="connsiteX52" fmla="*/ 2674375 w 2851356"/>
                <a:gd name="connsiteY52" fmla="*/ 2396613 h 3134032"/>
                <a:gd name="connsiteX53" fmla="*/ 2659627 w 2851356"/>
                <a:gd name="connsiteY53" fmla="*/ 2352368 h 3134032"/>
                <a:gd name="connsiteX54" fmla="*/ 2615382 w 2851356"/>
                <a:gd name="connsiteY54" fmla="*/ 2308122 h 3134032"/>
                <a:gd name="connsiteX55" fmla="*/ 2585885 w 2851356"/>
                <a:gd name="connsiteY55" fmla="*/ 2263877 h 3134032"/>
                <a:gd name="connsiteX56" fmla="*/ 2541640 w 2851356"/>
                <a:gd name="connsiteY56" fmla="*/ 2219632 h 3134032"/>
                <a:gd name="connsiteX57" fmla="*/ 2512143 w 2851356"/>
                <a:gd name="connsiteY57" fmla="*/ 2175387 h 3134032"/>
                <a:gd name="connsiteX58" fmla="*/ 2379407 w 2851356"/>
                <a:gd name="connsiteY58" fmla="*/ 2086897 h 3134032"/>
                <a:gd name="connsiteX59" fmla="*/ 2335162 w 2851356"/>
                <a:gd name="connsiteY59" fmla="*/ 2057400 h 3134032"/>
                <a:gd name="connsiteX60" fmla="*/ 2305666 w 2851356"/>
                <a:gd name="connsiteY60" fmla="*/ 2013155 h 3134032"/>
                <a:gd name="connsiteX61" fmla="*/ 2261420 w 2851356"/>
                <a:gd name="connsiteY61" fmla="*/ 1998406 h 3134032"/>
                <a:gd name="connsiteX62" fmla="*/ 2217175 w 2851356"/>
                <a:gd name="connsiteY62" fmla="*/ 1968910 h 3134032"/>
                <a:gd name="connsiteX63" fmla="*/ 2172930 w 2851356"/>
                <a:gd name="connsiteY63" fmla="*/ 1954161 h 3134032"/>
                <a:gd name="connsiteX64" fmla="*/ 2084440 w 2851356"/>
                <a:gd name="connsiteY64" fmla="*/ 1895168 h 3134032"/>
                <a:gd name="connsiteX65" fmla="*/ 2040195 w 2851356"/>
                <a:gd name="connsiteY65" fmla="*/ 1865671 h 3134032"/>
                <a:gd name="connsiteX66" fmla="*/ 1966453 w 2851356"/>
                <a:gd name="connsiteY66" fmla="*/ 1777181 h 3134032"/>
                <a:gd name="connsiteX67" fmla="*/ 1863214 w 2851356"/>
                <a:gd name="connsiteY67" fmla="*/ 1659193 h 3134032"/>
                <a:gd name="connsiteX68" fmla="*/ 1818969 w 2851356"/>
                <a:gd name="connsiteY68" fmla="*/ 1570703 h 3134032"/>
                <a:gd name="connsiteX69" fmla="*/ 1789472 w 2851356"/>
                <a:gd name="connsiteY69" fmla="*/ 1482213 h 3134032"/>
                <a:gd name="connsiteX70" fmla="*/ 1759975 w 2851356"/>
                <a:gd name="connsiteY70" fmla="*/ 1393722 h 3134032"/>
                <a:gd name="connsiteX71" fmla="*/ 1745227 w 2851356"/>
                <a:gd name="connsiteY71" fmla="*/ 1349477 h 3134032"/>
                <a:gd name="connsiteX72" fmla="*/ 1671485 w 2851356"/>
                <a:gd name="connsiteY72" fmla="*/ 1260987 h 3134032"/>
                <a:gd name="connsiteX73" fmla="*/ 1597743 w 2851356"/>
                <a:gd name="connsiteY73" fmla="*/ 1187245 h 3134032"/>
                <a:gd name="connsiteX74" fmla="*/ 1568246 w 2851356"/>
                <a:gd name="connsiteY74" fmla="*/ 1143000 h 3134032"/>
                <a:gd name="connsiteX75" fmla="*/ 1524001 w 2851356"/>
                <a:gd name="connsiteY75" fmla="*/ 1128251 h 3134032"/>
                <a:gd name="connsiteX76" fmla="*/ 1494504 w 2851356"/>
                <a:gd name="connsiteY76" fmla="*/ 1039761 h 3134032"/>
                <a:gd name="connsiteX77" fmla="*/ 1479756 w 2851356"/>
                <a:gd name="connsiteY77" fmla="*/ 995516 h 3134032"/>
                <a:gd name="connsiteX78" fmla="*/ 1450259 w 2851356"/>
                <a:gd name="connsiteY78" fmla="*/ 877529 h 3134032"/>
                <a:gd name="connsiteX79" fmla="*/ 1406014 w 2851356"/>
                <a:gd name="connsiteY79" fmla="*/ 730045 h 3134032"/>
                <a:gd name="connsiteX80" fmla="*/ 1391266 w 2851356"/>
                <a:gd name="connsiteY80" fmla="*/ 538316 h 3134032"/>
                <a:gd name="connsiteX81" fmla="*/ 1376517 w 2851356"/>
                <a:gd name="connsiteY81" fmla="*/ 494071 h 3134032"/>
                <a:gd name="connsiteX82" fmla="*/ 1361769 w 2851356"/>
                <a:gd name="connsiteY82" fmla="*/ 405581 h 3134032"/>
                <a:gd name="connsiteX83" fmla="*/ 1332272 w 2851356"/>
                <a:gd name="connsiteY83" fmla="*/ 317090 h 3134032"/>
                <a:gd name="connsiteX84" fmla="*/ 1317524 w 2851356"/>
                <a:gd name="connsiteY84" fmla="*/ 258097 h 3134032"/>
                <a:gd name="connsiteX85" fmla="*/ 1288027 w 2851356"/>
                <a:gd name="connsiteY85" fmla="*/ 169606 h 3134032"/>
                <a:gd name="connsiteX86" fmla="*/ 1273278 w 2851356"/>
                <a:gd name="connsiteY86" fmla="*/ 110613 h 3134032"/>
                <a:gd name="connsiteX87" fmla="*/ 1199536 w 2851356"/>
                <a:gd name="connsiteY87" fmla="*/ 22122 h 3134032"/>
                <a:gd name="connsiteX88" fmla="*/ 1155291 w 2851356"/>
                <a:gd name="connsiteY88" fmla="*/ 7374 h 3134032"/>
                <a:gd name="connsiteX89" fmla="*/ 904569 w 2851356"/>
                <a:gd name="connsiteY89" fmla="*/ 36871 h 3134032"/>
                <a:gd name="connsiteX90" fmla="*/ 285136 w 2851356"/>
                <a:gd name="connsiteY90" fmla="*/ 7374 h 3134032"/>
                <a:gd name="connsiteX91" fmla="*/ 137653 w 2851356"/>
                <a:gd name="connsiteY91" fmla="*/ 22122 h 3134032"/>
                <a:gd name="connsiteX92" fmla="*/ 78659 w 2851356"/>
                <a:gd name="connsiteY92" fmla="*/ 36871 h 3134032"/>
                <a:gd name="connsiteX93" fmla="*/ 0 w 2851356"/>
                <a:gd name="connsiteY93" fmla="*/ 4916 h 3134032"/>
                <a:gd name="connsiteX0" fmla="*/ 0 w 2851356"/>
                <a:gd name="connsiteY0" fmla="*/ 5825 h 3134941"/>
                <a:gd name="connsiteX1" fmla="*/ 34414 w 2851356"/>
                <a:gd name="connsiteY1" fmla="*/ 67277 h 3134941"/>
                <a:gd name="connsiteX2" fmla="*/ 49162 w 2851356"/>
                <a:gd name="connsiteY2" fmla="*/ 288502 h 3134941"/>
                <a:gd name="connsiteX3" fmla="*/ 78659 w 2851356"/>
                <a:gd name="connsiteY3" fmla="*/ 376993 h 3134941"/>
                <a:gd name="connsiteX4" fmla="*/ 108156 w 2851356"/>
                <a:gd name="connsiteY4" fmla="*/ 494980 h 3134941"/>
                <a:gd name="connsiteX5" fmla="*/ 137653 w 2851356"/>
                <a:gd name="connsiteY5" fmla="*/ 598219 h 3134941"/>
                <a:gd name="connsiteX6" fmla="*/ 167149 w 2851356"/>
                <a:gd name="connsiteY6" fmla="*/ 642464 h 3134941"/>
                <a:gd name="connsiteX7" fmla="*/ 181898 w 2851356"/>
                <a:gd name="connsiteY7" fmla="*/ 716206 h 3134941"/>
                <a:gd name="connsiteX8" fmla="*/ 196646 w 2851356"/>
                <a:gd name="connsiteY8" fmla="*/ 804696 h 3134941"/>
                <a:gd name="connsiteX9" fmla="*/ 299885 w 2851356"/>
                <a:gd name="connsiteY9" fmla="*/ 937431 h 3134941"/>
                <a:gd name="connsiteX10" fmla="*/ 329382 w 2851356"/>
                <a:gd name="connsiteY10" fmla="*/ 981677 h 3134941"/>
                <a:gd name="connsiteX11" fmla="*/ 344130 w 2851356"/>
                <a:gd name="connsiteY11" fmla="*/ 1084915 h 3134941"/>
                <a:gd name="connsiteX12" fmla="*/ 403124 w 2851356"/>
                <a:gd name="connsiteY12" fmla="*/ 1173406 h 3134941"/>
                <a:gd name="connsiteX13" fmla="*/ 417872 w 2851356"/>
                <a:gd name="connsiteY13" fmla="*/ 1247148 h 3134941"/>
                <a:gd name="connsiteX14" fmla="*/ 476866 w 2851356"/>
                <a:gd name="connsiteY14" fmla="*/ 1335638 h 3134941"/>
                <a:gd name="connsiteX15" fmla="*/ 535859 w 2851356"/>
                <a:gd name="connsiteY15" fmla="*/ 1468373 h 3134941"/>
                <a:gd name="connsiteX16" fmla="*/ 609601 w 2851356"/>
                <a:gd name="connsiteY16" fmla="*/ 1601109 h 3134941"/>
                <a:gd name="connsiteX17" fmla="*/ 653846 w 2851356"/>
                <a:gd name="connsiteY17" fmla="*/ 1630606 h 3134941"/>
                <a:gd name="connsiteX18" fmla="*/ 668595 w 2851356"/>
                <a:gd name="connsiteY18" fmla="*/ 1674851 h 3134941"/>
                <a:gd name="connsiteX19" fmla="*/ 727588 w 2851356"/>
                <a:gd name="connsiteY19" fmla="*/ 1763341 h 3134941"/>
                <a:gd name="connsiteX20" fmla="*/ 742336 w 2851356"/>
                <a:gd name="connsiteY20" fmla="*/ 1807586 h 3134941"/>
                <a:gd name="connsiteX21" fmla="*/ 830827 w 2851356"/>
                <a:gd name="connsiteY21" fmla="*/ 1940322 h 3134941"/>
                <a:gd name="connsiteX22" fmla="*/ 860324 w 2851356"/>
                <a:gd name="connsiteY22" fmla="*/ 1984567 h 3134941"/>
                <a:gd name="connsiteX23" fmla="*/ 889820 w 2851356"/>
                <a:gd name="connsiteY23" fmla="*/ 2058309 h 3134941"/>
                <a:gd name="connsiteX24" fmla="*/ 1022556 w 2851356"/>
                <a:gd name="connsiteY24" fmla="*/ 2176296 h 3134941"/>
                <a:gd name="connsiteX25" fmla="*/ 1096298 w 2851356"/>
                <a:gd name="connsiteY25" fmla="*/ 2309031 h 3134941"/>
                <a:gd name="connsiteX26" fmla="*/ 1155291 w 2851356"/>
                <a:gd name="connsiteY26" fmla="*/ 2397522 h 3134941"/>
                <a:gd name="connsiteX27" fmla="*/ 1184788 w 2851356"/>
                <a:gd name="connsiteY27" fmla="*/ 2441767 h 3134941"/>
                <a:gd name="connsiteX28" fmla="*/ 1229033 w 2851356"/>
                <a:gd name="connsiteY28" fmla="*/ 2471264 h 3134941"/>
                <a:gd name="connsiteX29" fmla="*/ 1258530 w 2851356"/>
                <a:gd name="connsiteY29" fmla="*/ 2515509 h 3134941"/>
                <a:gd name="connsiteX30" fmla="*/ 1347020 w 2851356"/>
                <a:gd name="connsiteY30" fmla="*/ 2589251 h 3134941"/>
                <a:gd name="connsiteX31" fmla="*/ 1376517 w 2851356"/>
                <a:gd name="connsiteY31" fmla="*/ 2633496 h 3134941"/>
                <a:gd name="connsiteX32" fmla="*/ 1465007 w 2851356"/>
                <a:gd name="connsiteY32" fmla="*/ 2662993 h 3134941"/>
                <a:gd name="connsiteX33" fmla="*/ 1538749 w 2851356"/>
                <a:gd name="connsiteY33" fmla="*/ 2736735 h 3134941"/>
                <a:gd name="connsiteX34" fmla="*/ 1627240 w 2851356"/>
                <a:gd name="connsiteY34" fmla="*/ 2825225 h 3134941"/>
                <a:gd name="connsiteX35" fmla="*/ 1671485 w 2851356"/>
                <a:gd name="connsiteY35" fmla="*/ 2869470 h 3134941"/>
                <a:gd name="connsiteX36" fmla="*/ 1759975 w 2851356"/>
                <a:gd name="connsiteY36" fmla="*/ 2913715 h 3134941"/>
                <a:gd name="connsiteX37" fmla="*/ 1833717 w 2851356"/>
                <a:gd name="connsiteY37" fmla="*/ 3002206 h 3134941"/>
                <a:gd name="connsiteX38" fmla="*/ 1877962 w 2851356"/>
                <a:gd name="connsiteY38" fmla="*/ 3046451 h 3134941"/>
                <a:gd name="connsiteX39" fmla="*/ 2010698 w 2851356"/>
                <a:gd name="connsiteY39" fmla="*/ 3105444 h 3134941"/>
                <a:gd name="connsiteX40" fmla="*/ 2158182 w 2851356"/>
                <a:gd name="connsiteY40" fmla="*/ 3134941 h 3134941"/>
                <a:gd name="connsiteX41" fmla="*/ 2556388 w 2851356"/>
                <a:gd name="connsiteY41" fmla="*/ 3120193 h 3134941"/>
                <a:gd name="connsiteX42" fmla="*/ 2659627 w 2851356"/>
                <a:gd name="connsiteY42" fmla="*/ 3105444 h 3134941"/>
                <a:gd name="connsiteX43" fmla="*/ 2777614 w 2851356"/>
                <a:gd name="connsiteY43" fmla="*/ 3090696 h 3134941"/>
                <a:gd name="connsiteX44" fmla="*/ 2821859 w 2851356"/>
                <a:gd name="connsiteY44" fmla="*/ 3075948 h 3134941"/>
                <a:gd name="connsiteX45" fmla="*/ 2836607 w 2851356"/>
                <a:gd name="connsiteY45" fmla="*/ 3031702 h 3134941"/>
                <a:gd name="connsiteX46" fmla="*/ 2851356 w 2851356"/>
                <a:gd name="connsiteY46" fmla="*/ 2957960 h 3134941"/>
                <a:gd name="connsiteX47" fmla="*/ 2836607 w 2851356"/>
                <a:gd name="connsiteY47" fmla="*/ 2795728 h 3134941"/>
                <a:gd name="connsiteX48" fmla="*/ 2792362 w 2851356"/>
                <a:gd name="connsiteY48" fmla="*/ 2662993 h 3134941"/>
                <a:gd name="connsiteX49" fmla="*/ 2762866 w 2851356"/>
                <a:gd name="connsiteY49" fmla="*/ 2574502 h 3134941"/>
                <a:gd name="connsiteX50" fmla="*/ 2748117 w 2851356"/>
                <a:gd name="connsiteY50" fmla="*/ 2530257 h 3134941"/>
                <a:gd name="connsiteX51" fmla="*/ 2718620 w 2851356"/>
                <a:gd name="connsiteY51" fmla="*/ 2486012 h 3134941"/>
                <a:gd name="connsiteX52" fmla="*/ 2674375 w 2851356"/>
                <a:gd name="connsiteY52" fmla="*/ 2397522 h 3134941"/>
                <a:gd name="connsiteX53" fmla="*/ 2659627 w 2851356"/>
                <a:gd name="connsiteY53" fmla="*/ 2353277 h 3134941"/>
                <a:gd name="connsiteX54" fmla="*/ 2615382 w 2851356"/>
                <a:gd name="connsiteY54" fmla="*/ 2309031 h 3134941"/>
                <a:gd name="connsiteX55" fmla="*/ 2585885 w 2851356"/>
                <a:gd name="connsiteY55" fmla="*/ 2264786 h 3134941"/>
                <a:gd name="connsiteX56" fmla="*/ 2541640 w 2851356"/>
                <a:gd name="connsiteY56" fmla="*/ 2220541 h 3134941"/>
                <a:gd name="connsiteX57" fmla="*/ 2512143 w 2851356"/>
                <a:gd name="connsiteY57" fmla="*/ 2176296 h 3134941"/>
                <a:gd name="connsiteX58" fmla="*/ 2379407 w 2851356"/>
                <a:gd name="connsiteY58" fmla="*/ 2087806 h 3134941"/>
                <a:gd name="connsiteX59" fmla="*/ 2335162 w 2851356"/>
                <a:gd name="connsiteY59" fmla="*/ 2058309 h 3134941"/>
                <a:gd name="connsiteX60" fmla="*/ 2305666 w 2851356"/>
                <a:gd name="connsiteY60" fmla="*/ 2014064 h 3134941"/>
                <a:gd name="connsiteX61" fmla="*/ 2261420 w 2851356"/>
                <a:gd name="connsiteY61" fmla="*/ 1999315 h 3134941"/>
                <a:gd name="connsiteX62" fmla="*/ 2217175 w 2851356"/>
                <a:gd name="connsiteY62" fmla="*/ 1969819 h 3134941"/>
                <a:gd name="connsiteX63" fmla="*/ 2172930 w 2851356"/>
                <a:gd name="connsiteY63" fmla="*/ 1955070 h 3134941"/>
                <a:gd name="connsiteX64" fmla="*/ 2084440 w 2851356"/>
                <a:gd name="connsiteY64" fmla="*/ 1896077 h 3134941"/>
                <a:gd name="connsiteX65" fmla="*/ 2040195 w 2851356"/>
                <a:gd name="connsiteY65" fmla="*/ 1866580 h 3134941"/>
                <a:gd name="connsiteX66" fmla="*/ 1966453 w 2851356"/>
                <a:gd name="connsiteY66" fmla="*/ 1778090 h 3134941"/>
                <a:gd name="connsiteX67" fmla="*/ 1863214 w 2851356"/>
                <a:gd name="connsiteY67" fmla="*/ 1660102 h 3134941"/>
                <a:gd name="connsiteX68" fmla="*/ 1818969 w 2851356"/>
                <a:gd name="connsiteY68" fmla="*/ 1571612 h 3134941"/>
                <a:gd name="connsiteX69" fmla="*/ 1789472 w 2851356"/>
                <a:gd name="connsiteY69" fmla="*/ 1483122 h 3134941"/>
                <a:gd name="connsiteX70" fmla="*/ 1759975 w 2851356"/>
                <a:gd name="connsiteY70" fmla="*/ 1394631 h 3134941"/>
                <a:gd name="connsiteX71" fmla="*/ 1745227 w 2851356"/>
                <a:gd name="connsiteY71" fmla="*/ 1350386 h 3134941"/>
                <a:gd name="connsiteX72" fmla="*/ 1671485 w 2851356"/>
                <a:gd name="connsiteY72" fmla="*/ 1261896 h 3134941"/>
                <a:gd name="connsiteX73" fmla="*/ 1597743 w 2851356"/>
                <a:gd name="connsiteY73" fmla="*/ 1188154 h 3134941"/>
                <a:gd name="connsiteX74" fmla="*/ 1568246 w 2851356"/>
                <a:gd name="connsiteY74" fmla="*/ 1143909 h 3134941"/>
                <a:gd name="connsiteX75" fmla="*/ 1524001 w 2851356"/>
                <a:gd name="connsiteY75" fmla="*/ 1129160 h 3134941"/>
                <a:gd name="connsiteX76" fmla="*/ 1494504 w 2851356"/>
                <a:gd name="connsiteY76" fmla="*/ 1040670 h 3134941"/>
                <a:gd name="connsiteX77" fmla="*/ 1479756 w 2851356"/>
                <a:gd name="connsiteY77" fmla="*/ 996425 h 3134941"/>
                <a:gd name="connsiteX78" fmla="*/ 1450259 w 2851356"/>
                <a:gd name="connsiteY78" fmla="*/ 878438 h 3134941"/>
                <a:gd name="connsiteX79" fmla="*/ 1406014 w 2851356"/>
                <a:gd name="connsiteY79" fmla="*/ 730954 h 3134941"/>
                <a:gd name="connsiteX80" fmla="*/ 1391266 w 2851356"/>
                <a:gd name="connsiteY80" fmla="*/ 539225 h 3134941"/>
                <a:gd name="connsiteX81" fmla="*/ 1376517 w 2851356"/>
                <a:gd name="connsiteY81" fmla="*/ 494980 h 3134941"/>
                <a:gd name="connsiteX82" fmla="*/ 1361769 w 2851356"/>
                <a:gd name="connsiteY82" fmla="*/ 406490 h 3134941"/>
                <a:gd name="connsiteX83" fmla="*/ 1332272 w 2851356"/>
                <a:gd name="connsiteY83" fmla="*/ 317999 h 3134941"/>
                <a:gd name="connsiteX84" fmla="*/ 1317524 w 2851356"/>
                <a:gd name="connsiteY84" fmla="*/ 259006 h 3134941"/>
                <a:gd name="connsiteX85" fmla="*/ 1288027 w 2851356"/>
                <a:gd name="connsiteY85" fmla="*/ 170515 h 3134941"/>
                <a:gd name="connsiteX86" fmla="*/ 1273278 w 2851356"/>
                <a:gd name="connsiteY86" fmla="*/ 111522 h 3134941"/>
                <a:gd name="connsiteX87" fmla="*/ 1199536 w 2851356"/>
                <a:gd name="connsiteY87" fmla="*/ 23031 h 3134941"/>
                <a:gd name="connsiteX88" fmla="*/ 1155291 w 2851356"/>
                <a:gd name="connsiteY88" fmla="*/ 8283 h 3134941"/>
                <a:gd name="connsiteX89" fmla="*/ 904569 w 2851356"/>
                <a:gd name="connsiteY89" fmla="*/ 37780 h 3134941"/>
                <a:gd name="connsiteX90" fmla="*/ 285136 w 2851356"/>
                <a:gd name="connsiteY90" fmla="*/ 8283 h 3134941"/>
                <a:gd name="connsiteX91" fmla="*/ 137653 w 2851356"/>
                <a:gd name="connsiteY91" fmla="*/ 23031 h 3134941"/>
                <a:gd name="connsiteX92" fmla="*/ 76200 w 2851356"/>
                <a:gd name="connsiteY92" fmla="*/ 5825 h 3134941"/>
                <a:gd name="connsiteX93" fmla="*/ 0 w 2851356"/>
                <a:gd name="connsiteY93" fmla="*/ 5825 h 3134941"/>
                <a:gd name="connsiteX0" fmla="*/ 0 w 2851356"/>
                <a:gd name="connsiteY0" fmla="*/ 6986 h 3136102"/>
                <a:gd name="connsiteX1" fmla="*/ 34414 w 2851356"/>
                <a:gd name="connsiteY1" fmla="*/ 68438 h 3136102"/>
                <a:gd name="connsiteX2" fmla="*/ 49162 w 2851356"/>
                <a:gd name="connsiteY2" fmla="*/ 289663 h 3136102"/>
                <a:gd name="connsiteX3" fmla="*/ 78659 w 2851356"/>
                <a:gd name="connsiteY3" fmla="*/ 378154 h 3136102"/>
                <a:gd name="connsiteX4" fmla="*/ 108156 w 2851356"/>
                <a:gd name="connsiteY4" fmla="*/ 496141 h 3136102"/>
                <a:gd name="connsiteX5" fmla="*/ 137653 w 2851356"/>
                <a:gd name="connsiteY5" fmla="*/ 599380 h 3136102"/>
                <a:gd name="connsiteX6" fmla="*/ 167149 w 2851356"/>
                <a:gd name="connsiteY6" fmla="*/ 643625 h 3136102"/>
                <a:gd name="connsiteX7" fmla="*/ 181898 w 2851356"/>
                <a:gd name="connsiteY7" fmla="*/ 717367 h 3136102"/>
                <a:gd name="connsiteX8" fmla="*/ 196646 w 2851356"/>
                <a:gd name="connsiteY8" fmla="*/ 805857 h 3136102"/>
                <a:gd name="connsiteX9" fmla="*/ 299885 w 2851356"/>
                <a:gd name="connsiteY9" fmla="*/ 938592 h 3136102"/>
                <a:gd name="connsiteX10" fmla="*/ 329382 w 2851356"/>
                <a:gd name="connsiteY10" fmla="*/ 982838 h 3136102"/>
                <a:gd name="connsiteX11" fmla="*/ 344130 w 2851356"/>
                <a:gd name="connsiteY11" fmla="*/ 1086076 h 3136102"/>
                <a:gd name="connsiteX12" fmla="*/ 403124 w 2851356"/>
                <a:gd name="connsiteY12" fmla="*/ 1174567 h 3136102"/>
                <a:gd name="connsiteX13" fmla="*/ 417872 w 2851356"/>
                <a:gd name="connsiteY13" fmla="*/ 1248309 h 3136102"/>
                <a:gd name="connsiteX14" fmla="*/ 476866 w 2851356"/>
                <a:gd name="connsiteY14" fmla="*/ 1336799 h 3136102"/>
                <a:gd name="connsiteX15" fmla="*/ 535859 w 2851356"/>
                <a:gd name="connsiteY15" fmla="*/ 1469534 h 3136102"/>
                <a:gd name="connsiteX16" fmla="*/ 609601 w 2851356"/>
                <a:gd name="connsiteY16" fmla="*/ 1602270 h 3136102"/>
                <a:gd name="connsiteX17" fmla="*/ 653846 w 2851356"/>
                <a:gd name="connsiteY17" fmla="*/ 1631767 h 3136102"/>
                <a:gd name="connsiteX18" fmla="*/ 668595 w 2851356"/>
                <a:gd name="connsiteY18" fmla="*/ 1676012 h 3136102"/>
                <a:gd name="connsiteX19" fmla="*/ 727588 w 2851356"/>
                <a:gd name="connsiteY19" fmla="*/ 1764502 h 3136102"/>
                <a:gd name="connsiteX20" fmla="*/ 742336 w 2851356"/>
                <a:gd name="connsiteY20" fmla="*/ 1808747 h 3136102"/>
                <a:gd name="connsiteX21" fmla="*/ 830827 w 2851356"/>
                <a:gd name="connsiteY21" fmla="*/ 1941483 h 3136102"/>
                <a:gd name="connsiteX22" fmla="*/ 860324 w 2851356"/>
                <a:gd name="connsiteY22" fmla="*/ 1985728 h 3136102"/>
                <a:gd name="connsiteX23" fmla="*/ 889820 w 2851356"/>
                <a:gd name="connsiteY23" fmla="*/ 2059470 h 3136102"/>
                <a:gd name="connsiteX24" fmla="*/ 1022556 w 2851356"/>
                <a:gd name="connsiteY24" fmla="*/ 2177457 h 3136102"/>
                <a:gd name="connsiteX25" fmla="*/ 1096298 w 2851356"/>
                <a:gd name="connsiteY25" fmla="*/ 2310192 h 3136102"/>
                <a:gd name="connsiteX26" fmla="*/ 1155291 w 2851356"/>
                <a:gd name="connsiteY26" fmla="*/ 2398683 h 3136102"/>
                <a:gd name="connsiteX27" fmla="*/ 1184788 w 2851356"/>
                <a:gd name="connsiteY27" fmla="*/ 2442928 h 3136102"/>
                <a:gd name="connsiteX28" fmla="*/ 1229033 w 2851356"/>
                <a:gd name="connsiteY28" fmla="*/ 2472425 h 3136102"/>
                <a:gd name="connsiteX29" fmla="*/ 1258530 w 2851356"/>
                <a:gd name="connsiteY29" fmla="*/ 2516670 h 3136102"/>
                <a:gd name="connsiteX30" fmla="*/ 1347020 w 2851356"/>
                <a:gd name="connsiteY30" fmla="*/ 2590412 h 3136102"/>
                <a:gd name="connsiteX31" fmla="*/ 1376517 w 2851356"/>
                <a:gd name="connsiteY31" fmla="*/ 2634657 h 3136102"/>
                <a:gd name="connsiteX32" fmla="*/ 1465007 w 2851356"/>
                <a:gd name="connsiteY32" fmla="*/ 2664154 h 3136102"/>
                <a:gd name="connsiteX33" fmla="*/ 1538749 w 2851356"/>
                <a:gd name="connsiteY33" fmla="*/ 2737896 h 3136102"/>
                <a:gd name="connsiteX34" fmla="*/ 1627240 w 2851356"/>
                <a:gd name="connsiteY34" fmla="*/ 2826386 h 3136102"/>
                <a:gd name="connsiteX35" fmla="*/ 1671485 w 2851356"/>
                <a:gd name="connsiteY35" fmla="*/ 2870631 h 3136102"/>
                <a:gd name="connsiteX36" fmla="*/ 1759975 w 2851356"/>
                <a:gd name="connsiteY36" fmla="*/ 2914876 h 3136102"/>
                <a:gd name="connsiteX37" fmla="*/ 1833717 w 2851356"/>
                <a:gd name="connsiteY37" fmla="*/ 3003367 h 3136102"/>
                <a:gd name="connsiteX38" fmla="*/ 1877962 w 2851356"/>
                <a:gd name="connsiteY38" fmla="*/ 3047612 h 3136102"/>
                <a:gd name="connsiteX39" fmla="*/ 2010698 w 2851356"/>
                <a:gd name="connsiteY39" fmla="*/ 3106605 h 3136102"/>
                <a:gd name="connsiteX40" fmla="*/ 2158182 w 2851356"/>
                <a:gd name="connsiteY40" fmla="*/ 3136102 h 3136102"/>
                <a:gd name="connsiteX41" fmla="*/ 2556388 w 2851356"/>
                <a:gd name="connsiteY41" fmla="*/ 3121354 h 3136102"/>
                <a:gd name="connsiteX42" fmla="*/ 2659627 w 2851356"/>
                <a:gd name="connsiteY42" fmla="*/ 3106605 h 3136102"/>
                <a:gd name="connsiteX43" fmla="*/ 2777614 w 2851356"/>
                <a:gd name="connsiteY43" fmla="*/ 3091857 h 3136102"/>
                <a:gd name="connsiteX44" fmla="*/ 2821859 w 2851356"/>
                <a:gd name="connsiteY44" fmla="*/ 3077109 h 3136102"/>
                <a:gd name="connsiteX45" fmla="*/ 2836607 w 2851356"/>
                <a:gd name="connsiteY45" fmla="*/ 3032863 h 3136102"/>
                <a:gd name="connsiteX46" fmla="*/ 2851356 w 2851356"/>
                <a:gd name="connsiteY46" fmla="*/ 2959121 h 3136102"/>
                <a:gd name="connsiteX47" fmla="*/ 2836607 w 2851356"/>
                <a:gd name="connsiteY47" fmla="*/ 2796889 h 3136102"/>
                <a:gd name="connsiteX48" fmla="*/ 2792362 w 2851356"/>
                <a:gd name="connsiteY48" fmla="*/ 2664154 h 3136102"/>
                <a:gd name="connsiteX49" fmla="*/ 2762866 w 2851356"/>
                <a:gd name="connsiteY49" fmla="*/ 2575663 h 3136102"/>
                <a:gd name="connsiteX50" fmla="*/ 2748117 w 2851356"/>
                <a:gd name="connsiteY50" fmla="*/ 2531418 h 3136102"/>
                <a:gd name="connsiteX51" fmla="*/ 2718620 w 2851356"/>
                <a:gd name="connsiteY51" fmla="*/ 2487173 h 3136102"/>
                <a:gd name="connsiteX52" fmla="*/ 2674375 w 2851356"/>
                <a:gd name="connsiteY52" fmla="*/ 2398683 h 3136102"/>
                <a:gd name="connsiteX53" fmla="*/ 2659627 w 2851356"/>
                <a:gd name="connsiteY53" fmla="*/ 2354438 h 3136102"/>
                <a:gd name="connsiteX54" fmla="*/ 2615382 w 2851356"/>
                <a:gd name="connsiteY54" fmla="*/ 2310192 h 3136102"/>
                <a:gd name="connsiteX55" fmla="*/ 2585885 w 2851356"/>
                <a:gd name="connsiteY55" fmla="*/ 2265947 h 3136102"/>
                <a:gd name="connsiteX56" fmla="*/ 2541640 w 2851356"/>
                <a:gd name="connsiteY56" fmla="*/ 2221702 h 3136102"/>
                <a:gd name="connsiteX57" fmla="*/ 2512143 w 2851356"/>
                <a:gd name="connsiteY57" fmla="*/ 2177457 h 3136102"/>
                <a:gd name="connsiteX58" fmla="*/ 2379407 w 2851356"/>
                <a:gd name="connsiteY58" fmla="*/ 2088967 h 3136102"/>
                <a:gd name="connsiteX59" fmla="*/ 2335162 w 2851356"/>
                <a:gd name="connsiteY59" fmla="*/ 2059470 h 3136102"/>
                <a:gd name="connsiteX60" fmla="*/ 2305666 w 2851356"/>
                <a:gd name="connsiteY60" fmla="*/ 2015225 h 3136102"/>
                <a:gd name="connsiteX61" fmla="*/ 2261420 w 2851356"/>
                <a:gd name="connsiteY61" fmla="*/ 2000476 h 3136102"/>
                <a:gd name="connsiteX62" fmla="*/ 2217175 w 2851356"/>
                <a:gd name="connsiteY62" fmla="*/ 1970980 h 3136102"/>
                <a:gd name="connsiteX63" fmla="*/ 2172930 w 2851356"/>
                <a:gd name="connsiteY63" fmla="*/ 1956231 h 3136102"/>
                <a:gd name="connsiteX64" fmla="*/ 2084440 w 2851356"/>
                <a:gd name="connsiteY64" fmla="*/ 1897238 h 3136102"/>
                <a:gd name="connsiteX65" fmla="*/ 2040195 w 2851356"/>
                <a:gd name="connsiteY65" fmla="*/ 1867741 h 3136102"/>
                <a:gd name="connsiteX66" fmla="*/ 1966453 w 2851356"/>
                <a:gd name="connsiteY66" fmla="*/ 1779251 h 3136102"/>
                <a:gd name="connsiteX67" fmla="*/ 1863214 w 2851356"/>
                <a:gd name="connsiteY67" fmla="*/ 1661263 h 3136102"/>
                <a:gd name="connsiteX68" fmla="*/ 1818969 w 2851356"/>
                <a:gd name="connsiteY68" fmla="*/ 1572773 h 3136102"/>
                <a:gd name="connsiteX69" fmla="*/ 1789472 w 2851356"/>
                <a:gd name="connsiteY69" fmla="*/ 1484283 h 3136102"/>
                <a:gd name="connsiteX70" fmla="*/ 1759975 w 2851356"/>
                <a:gd name="connsiteY70" fmla="*/ 1395792 h 3136102"/>
                <a:gd name="connsiteX71" fmla="*/ 1745227 w 2851356"/>
                <a:gd name="connsiteY71" fmla="*/ 1351547 h 3136102"/>
                <a:gd name="connsiteX72" fmla="*/ 1671485 w 2851356"/>
                <a:gd name="connsiteY72" fmla="*/ 1263057 h 3136102"/>
                <a:gd name="connsiteX73" fmla="*/ 1597743 w 2851356"/>
                <a:gd name="connsiteY73" fmla="*/ 1189315 h 3136102"/>
                <a:gd name="connsiteX74" fmla="*/ 1568246 w 2851356"/>
                <a:gd name="connsiteY74" fmla="*/ 1145070 h 3136102"/>
                <a:gd name="connsiteX75" fmla="*/ 1524001 w 2851356"/>
                <a:gd name="connsiteY75" fmla="*/ 1130321 h 3136102"/>
                <a:gd name="connsiteX76" fmla="*/ 1494504 w 2851356"/>
                <a:gd name="connsiteY76" fmla="*/ 1041831 h 3136102"/>
                <a:gd name="connsiteX77" fmla="*/ 1479756 w 2851356"/>
                <a:gd name="connsiteY77" fmla="*/ 997586 h 3136102"/>
                <a:gd name="connsiteX78" fmla="*/ 1450259 w 2851356"/>
                <a:gd name="connsiteY78" fmla="*/ 879599 h 3136102"/>
                <a:gd name="connsiteX79" fmla="*/ 1406014 w 2851356"/>
                <a:gd name="connsiteY79" fmla="*/ 732115 h 3136102"/>
                <a:gd name="connsiteX80" fmla="*/ 1391266 w 2851356"/>
                <a:gd name="connsiteY80" fmla="*/ 540386 h 3136102"/>
                <a:gd name="connsiteX81" fmla="*/ 1376517 w 2851356"/>
                <a:gd name="connsiteY81" fmla="*/ 496141 h 3136102"/>
                <a:gd name="connsiteX82" fmla="*/ 1361769 w 2851356"/>
                <a:gd name="connsiteY82" fmla="*/ 407651 h 3136102"/>
                <a:gd name="connsiteX83" fmla="*/ 1332272 w 2851356"/>
                <a:gd name="connsiteY83" fmla="*/ 319160 h 3136102"/>
                <a:gd name="connsiteX84" fmla="*/ 1317524 w 2851356"/>
                <a:gd name="connsiteY84" fmla="*/ 260167 h 3136102"/>
                <a:gd name="connsiteX85" fmla="*/ 1288027 w 2851356"/>
                <a:gd name="connsiteY85" fmla="*/ 171676 h 3136102"/>
                <a:gd name="connsiteX86" fmla="*/ 1273278 w 2851356"/>
                <a:gd name="connsiteY86" fmla="*/ 112683 h 3136102"/>
                <a:gd name="connsiteX87" fmla="*/ 1199536 w 2851356"/>
                <a:gd name="connsiteY87" fmla="*/ 24192 h 3136102"/>
                <a:gd name="connsiteX88" fmla="*/ 1155291 w 2851356"/>
                <a:gd name="connsiteY88" fmla="*/ 9444 h 3136102"/>
                <a:gd name="connsiteX89" fmla="*/ 904569 w 2851356"/>
                <a:gd name="connsiteY89" fmla="*/ 38941 h 3136102"/>
                <a:gd name="connsiteX90" fmla="*/ 285136 w 2851356"/>
                <a:gd name="connsiteY90" fmla="*/ 9444 h 3136102"/>
                <a:gd name="connsiteX91" fmla="*/ 152400 w 2851356"/>
                <a:gd name="connsiteY91" fmla="*/ 6987 h 3136102"/>
                <a:gd name="connsiteX92" fmla="*/ 76200 w 2851356"/>
                <a:gd name="connsiteY92" fmla="*/ 6986 h 3136102"/>
                <a:gd name="connsiteX93" fmla="*/ 0 w 2851356"/>
                <a:gd name="connsiteY93" fmla="*/ 6986 h 3136102"/>
                <a:gd name="connsiteX0" fmla="*/ 0 w 2851356"/>
                <a:gd name="connsiteY0" fmla="*/ 6986 h 3136102"/>
                <a:gd name="connsiteX1" fmla="*/ 34414 w 2851356"/>
                <a:gd name="connsiteY1" fmla="*/ 68438 h 3136102"/>
                <a:gd name="connsiteX2" fmla="*/ 49162 w 2851356"/>
                <a:gd name="connsiteY2" fmla="*/ 289663 h 3136102"/>
                <a:gd name="connsiteX3" fmla="*/ 78659 w 2851356"/>
                <a:gd name="connsiteY3" fmla="*/ 378154 h 3136102"/>
                <a:gd name="connsiteX4" fmla="*/ 108156 w 2851356"/>
                <a:gd name="connsiteY4" fmla="*/ 496141 h 3136102"/>
                <a:gd name="connsiteX5" fmla="*/ 137653 w 2851356"/>
                <a:gd name="connsiteY5" fmla="*/ 599380 h 3136102"/>
                <a:gd name="connsiteX6" fmla="*/ 167149 w 2851356"/>
                <a:gd name="connsiteY6" fmla="*/ 643625 h 3136102"/>
                <a:gd name="connsiteX7" fmla="*/ 181898 w 2851356"/>
                <a:gd name="connsiteY7" fmla="*/ 717367 h 3136102"/>
                <a:gd name="connsiteX8" fmla="*/ 196646 w 2851356"/>
                <a:gd name="connsiteY8" fmla="*/ 805857 h 3136102"/>
                <a:gd name="connsiteX9" fmla="*/ 299885 w 2851356"/>
                <a:gd name="connsiteY9" fmla="*/ 938592 h 3136102"/>
                <a:gd name="connsiteX10" fmla="*/ 329382 w 2851356"/>
                <a:gd name="connsiteY10" fmla="*/ 982838 h 3136102"/>
                <a:gd name="connsiteX11" fmla="*/ 344130 w 2851356"/>
                <a:gd name="connsiteY11" fmla="*/ 1086076 h 3136102"/>
                <a:gd name="connsiteX12" fmla="*/ 403124 w 2851356"/>
                <a:gd name="connsiteY12" fmla="*/ 1174567 h 3136102"/>
                <a:gd name="connsiteX13" fmla="*/ 417872 w 2851356"/>
                <a:gd name="connsiteY13" fmla="*/ 1248309 h 3136102"/>
                <a:gd name="connsiteX14" fmla="*/ 476866 w 2851356"/>
                <a:gd name="connsiteY14" fmla="*/ 1336799 h 3136102"/>
                <a:gd name="connsiteX15" fmla="*/ 535859 w 2851356"/>
                <a:gd name="connsiteY15" fmla="*/ 1469534 h 3136102"/>
                <a:gd name="connsiteX16" fmla="*/ 609601 w 2851356"/>
                <a:gd name="connsiteY16" fmla="*/ 1602270 h 3136102"/>
                <a:gd name="connsiteX17" fmla="*/ 653846 w 2851356"/>
                <a:gd name="connsiteY17" fmla="*/ 1631767 h 3136102"/>
                <a:gd name="connsiteX18" fmla="*/ 668595 w 2851356"/>
                <a:gd name="connsiteY18" fmla="*/ 1676012 h 3136102"/>
                <a:gd name="connsiteX19" fmla="*/ 727588 w 2851356"/>
                <a:gd name="connsiteY19" fmla="*/ 1764502 h 3136102"/>
                <a:gd name="connsiteX20" fmla="*/ 742336 w 2851356"/>
                <a:gd name="connsiteY20" fmla="*/ 1808747 h 3136102"/>
                <a:gd name="connsiteX21" fmla="*/ 830827 w 2851356"/>
                <a:gd name="connsiteY21" fmla="*/ 1941483 h 3136102"/>
                <a:gd name="connsiteX22" fmla="*/ 860324 w 2851356"/>
                <a:gd name="connsiteY22" fmla="*/ 1985728 h 3136102"/>
                <a:gd name="connsiteX23" fmla="*/ 889820 w 2851356"/>
                <a:gd name="connsiteY23" fmla="*/ 2059470 h 3136102"/>
                <a:gd name="connsiteX24" fmla="*/ 1022556 w 2851356"/>
                <a:gd name="connsiteY24" fmla="*/ 2177457 h 3136102"/>
                <a:gd name="connsiteX25" fmla="*/ 1096298 w 2851356"/>
                <a:gd name="connsiteY25" fmla="*/ 2310192 h 3136102"/>
                <a:gd name="connsiteX26" fmla="*/ 1155291 w 2851356"/>
                <a:gd name="connsiteY26" fmla="*/ 2398683 h 3136102"/>
                <a:gd name="connsiteX27" fmla="*/ 1184788 w 2851356"/>
                <a:gd name="connsiteY27" fmla="*/ 2442928 h 3136102"/>
                <a:gd name="connsiteX28" fmla="*/ 1229033 w 2851356"/>
                <a:gd name="connsiteY28" fmla="*/ 2472425 h 3136102"/>
                <a:gd name="connsiteX29" fmla="*/ 1258530 w 2851356"/>
                <a:gd name="connsiteY29" fmla="*/ 2516670 h 3136102"/>
                <a:gd name="connsiteX30" fmla="*/ 1347020 w 2851356"/>
                <a:gd name="connsiteY30" fmla="*/ 2590412 h 3136102"/>
                <a:gd name="connsiteX31" fmla="*/ 1376517 w 2851356"/>
                <a:gd name="connsiteY31" fmla="*/ 2634657 h 3136102"/>
                <a:gd name="connsiteX32" fmla="*/ 1465007 w 2851356"/>
                <a:gd name="connsiteY32" fmla="*/ 2664154 h 3136102"/>
                <a:gd name="connsiteX33" fmla="*/ 1538749 w 2851356"/>
                <a:gd name="connsiteY33" fmla="*/ 2737896 h 3136102"/>
                <a:gd name="connsiteX34" fmla="*/ 1627240 w 2851356"/>
                <a:gd name="connsiteY34" fmla="*/ 2826386 h 3136102"/>
                <a:gd name="connsiteX35" fmla="*/ 1671485 w 2851356"/>
                <a:gd name="connsiteY35" fmla="*/ 2870631 h 3136102"/>
                <a:gd name="connsiteX36" fmla="*/ 1759975 w 2851356"/>
                <a:gd name="connsiteY36" fmla="*/ 2914876 h 3136102"/>
                <a:gd name="connsiteX37" fmla="*/ 1833717 w 2851356"/>
                <a:gd name="connsiteY37" fmla="*/ 3003367 h 3136102"/>
                <a:gd name="connsiteX38" fmla="*/ 1877962 w 2851356"/>
                <a:gd name="connsiteY38" fmla="*/ 3047612 h 3136102"/>
                <a:gd name="connsiteX39" fmla="*/ 2010698 w 2851356"/>
                <a:gd name="connsiteY39" fmla="*/ 3106605 h 3136102"/>
                <a:gd name="connsiteX40" fmla="*/ 2158182 w 2851356"/>
                <a:gd name="connsiteY40" fmla="*/ 3136102 h 3136102"/>
                <a:gd name="connsiteX41" fmla="*/ 2556388 w 2851356"/>
                <a:gd name="connsiteY41" fmla="*/ 3121354 h 3136102"/>
                <a:gd name="connsiteX42" fmla="*/ 2659627 w 2851356"/>
                <a:gd name="connsiteY42" fmla="*/ 3106605 h 3136102"/>
                <a:gd name="connsiteX43" fmla="*/ 2777614 w 2851356"/>
                <a:gd name="connsiteY43" fmla="*/ 3091857 h 3136102"/>
                <a:gd name="connsiteX44" fmla="*/ 2821859 w 2851356"/>
                <a:gd name="connsiteY44" fmla="*/ 3077109 h 3136102"/>
                <a:gd name="connsiteX45" fmla="*/ 2836607 w 2851356"/>
                <a:gd name="connsiteY45" fmla="*/ 3032863 h 3136102"/>
                <a:gd name="connsiteX46" fmla="*/ 2851356 w 2851356"/>
                <a:gd name="connsiteY46" fmla="*/ 2959121 h 3136102"/>
                <a:gd name="connsiteX47" fmla="*/ 2836607 w 2851356"/>
                <a:gd name="connsiteY47" fmla="*/ 2796889 h 3136102"/>
                <a:gd name="connsiteX48" fmla="*/ 2792362 w 2851356"/>
                <a:gd name="connsiteY48" fmla="*/ 2664154 h 3136102"/>
                <a:gd name="connsiteX49" fmla="*/ 2762866 w 2851356"/>
                <a:gd name="connsiteY49" fmla="*/ 2575663 h 3136102"/>
                <a:gd name="connsiteX50" fmla="*/ 2748117 w 2851356"/>
                <a:gd name="connsiteY50" fmla="*/ 2531418 h 3136102"/>
                <a:gd name="connsiteX51" fmla="*/ 2718620 w 2851356"/>
                <a:gd name="connsiteY51" fmla="*/ 2487173 h 3136102"/>
                <a:gd name="connsiteX52" fmla="*/ 2674375 w 2851356"/>
                <a:gd name="connsiteY52" fmla="*/ 2398683 h 3136102"/>
                <a:gd name="connsiteX53" fmla="*/ 2659627 w 2851356"/>
                <a:gd name="connsiteY53" fmla="*/ 2354438 h 3136102"/>
                <a:gd name="connsiteX54" fmla="*/ 2615382 w 2851356"/>
                <a:gd name="connsiteY54" fmla="*/ 2310192 h 3136102"/>
                <a:gd name="connsiteX55" fmla="*/ 2585885 w 2851356"/>
                <a:gd name="connsiteY55" fmla="*/ 2265947 h 3136102"/>
                <a:gd name="connsiteX56" fmla="*/ 2541640 w 2851356"/>
                <a:gd name="connsiteY56" fmla="*/ 2221702 h 3136102"/>
                <a:gd name="connsiteX57" fmla="*/ 2512143 w 2851356"/>
                <a:gd name="connsiteY57" fmla="*/ 2177457 h 3136102"/>
                <a:gd name="connsiteX58" fmla="*/ 2379407 w 2851356"/>
                <a:gd name="connsiteY58" fmla="*/ 2088967 h 3136102"/>
                <a:gd name="connsiteX59" fmla="*/ 2335162 w 2851356"/>
                <a:gd name="connsiteY59" fmla="*/ 2059470 h 3136102"/>
                <a:gd name="connsiteX60" fmla="*/ 2305666 w 2851356"/>
                <a:gd name="connsiteY60" fmla="*/ 2015225 h 3136102"/>
                <a:gd name="connsiteX61" fmla="*/ 2261420 w 2851356"/>
                <a:gd name="connsiteY61" fmla="*/ 2000476 h 3136102"/>
                <a:gd name="connsiteX62" fmla="*/ 2217175 w 2851356"/>
                <a:gd name="connsiteY62" fmla="*/ 1970980 h 3136102"/>
                <a:gd name="connsiteX63" fmla="*/ 2172930 w 2851356"/>
                <a:gd name="connsiteY63" fmla="*/ 1956231 h 3136102"/>
                <a:gd name="connsiteX64" fmla="*/ 2084440 w 2851356"/>
                <a:gd name="connsiteY64" fmla="*/ 1897238 h 3136102"/>
                <a:gd name="connsiteX65" fmla="*/ 2040195 w 2851356"/>
                <a:gd name="connsiteY65" fmla="*/ 1867741 h 3136102"/>
                <a:gd name="connsiteX66" fmla="*/ 1966453 w 2851356"/>
                <a:gd name="connsiteY66" fmla="*/ 1779251 h 3136102"/>
                <a:gd name="connsiteX67" fmla="*/ 1863214 w 2851356"/>
                <a:gd name="connsiteY67" fmla="*/ 1661263 h 3136102"/>
                <a:gd name="connsiteX68" fmla="*/ 1818969 w 2851356"/>
                <a:gd name="connsiteY68" fmla="*/ 1572773 h 3136102"/>
                <a:gd name="connsiteX69" fmla="*/ 1789472 w 2851356"/>
                <a:gd name="connsiteY69" fmla="*/ 1484283 h 3136102"/>
                <a:gd name="connsiteX70" fmla="*/ 1759975 w 2851356"/>
                <a:gd name="connsiteY70" fmla="*/ 1395792 h 3136102"/>
                <a:gd name="connsiteX71" fmla="*/ 1745227 w 2851356"/>
                <a:gd name="connsiteY71" fmla="*/ 1351547 h 3136102"/>
                <a:gd name="connsiteX72" fmla="*/ 1671485 w 2851356"/>
                <a:gd name="connsiteY72" fmla="*/ 1263057 h 3136102"/>
                <a:gd name="connsiteX73" fmla="*/ 1597743 w 2851356"/>
                <a:gd name="connsiteY73" fmla="*/ 1189315 h 3136102"/>
                <a:gd name="connsiteX74" fmla="*/ 1568246 w 2851356"/>
                <a:gd name="connsiteY74" fmla="*/ 1145070 h 3136102"/>
                <a:gd name="connsiteX75" fmla="*/ 1524001 w 2851356"/>
                <a:gd name="connsiteY75" fmla="*/ 1130321 h 3136102"/>
                <a:gd name="connsiteX76" fmla="*/ 1494504 w 2851356"/>
                <a:gd name="connsiteY76" fmla="*/ 1041831 h 3136102"/>
                <a:gd name="connsiteX77" fmla="*/ 1479756 w 2851356"/>
                <a:gd name="connsiteY77" fmla="*/ 997586 h 3136102"/>
                <a:gd name="connsiteX78" fmla="*/ 1450259 w 2851356"/>
                <a:gd name="connsiteY78" fmla="*/ 879599 h 3136102"/>
                <a:gd name="connsiteX79" fmla="*/ 1406014 w 2851356"/>
                <a:gd name="connsiteY79" fmla="*/ 732115 h 3136102"/>
                <a:gd name="connsiteX80" fmla="*/ 1391266 w 2851356"/>
                <a:gd name="connsiteY80" fmla="*/ 540386 h 3136102"/>
                <a:gd name="connsiteX81" fmla="*/ 1376517 w 2851356"/>
                <a:gd name="connsiteY81" fmla="*/ 496141 h 3136102"/>
                <a:gd name="connsiteX82" fmla="*/ 1361769 w 2851356"/>
                <a:gd name="connsiteY82" fmla="*/ 407651 h 3136102"/>
                <a:gd name="connsiteX83" fmla="*/ 1332272 w 2851356"/>
                <a:gd name="connsiteY83" fmla="*/ 319160 h 3136102"/>
                <a:gd name="connsiteX84" fmla="*/ 1317524 w 2851356"/>
                <a:gd name="connsiteY84" fmla="*/ 260167 h 3136102"/>
                <a:gd name="connsiteX85" fmla="*/ 1288027 w 2851356"/>
                <a:gd name="connsiteY85" fmla="*/ 171676 h 3136102"/>
                <a:gd name="connsiteX86" fmla="*/ 1273278 w 2851356"/>
                <a:gd name="connsiteY86" fmla="*/ 112683 h 3136102"/>
                <a:gd name="connsiteX87" fmla="*/ 1199536 w 2851356"/>
                <a:gd name="connsiteY87" fmla="*/ 24192 h 3136102"/>
                <a:gd name="connsiteX88" fmla="*/ 1155291 w 2851356"/>
                <a:gd name="connsiteY88" fmla="*/ 9444 h 3136102"/>
                <a:gd name="connsiteX89" fmla="*/ 904569 w 2851356"/>
                <a:gd name="connsiteY89" fmla="*/ 38941 h 3136102"/>
                <a:gd name="connsiteX90" fmla="*/ 609600 w 2851356"/>
                <a:gd name="connsiteY90" fmla="*/ 83187 h 3136102"/>
                <a:gd name="connsiteX91" fmla="*/ 285136 w 2851356"/>
                <a:gd name="connsiteY91" fmla="*/ 9444 h 3136102"/>
                <a:gd name="connsiteX92" fmla="*/ 152400 w 2851356"/>
                <a:gd name="connsiteY92" fmla="*/ 6987 h 3136102"/>
                <a:gd name="connsiteX93" fmla="*/ 76200 w 2851356"/>
                <a:gd name="connsiteY93" fmla="*/ 6986 h 3136102"/>
                <a:gd name="connsiteX94" fmla="*/ 0 w 2851356"/>
                <a:gd name="connsiteY94" fmla="*/ 6986 h 3136102"/>
                <a:gd name="connsiteX0" fmla="*/ 0 w 2851356"/>
                <a:gd name="connsiteY0" fmla="*/ 6986 h 3136102"/>
                <a:gd name="connsiteX1" fmla="*/ 34414 w 2851356"/>
                <a:gd name="connsiteY1" fmla="*/ 68438 h 3136102"/>
                <a:gd name="connsiteX2" fmla="*/ 49162 w 2851356"/>
                <a:gd name="connsiteY2" fmla="*/ 289663 h 3136102"/>
                <a:gd name="connsiteX3" fmla="*/ 78659 w 2851356"/>
                <a:gd name="connsiteY3" fmla="*/ 378154 h 3136102"/>
                <a:gd name="connsiteX4" fmla="*/ 108156 w 2851356"/>
                <a:gd name="connsiteY4" fmla="*/ 496141 h 3136102"/>
                <a:gd name="connsiteX5" fmla="*/ 137653 w 2851356"/>
                <a:gd name="connsiteY5" fmla="*/ 599380 h 3136102"/>
                <a:gd name="connsiteX6" fmla="*/ 167149 w 2851356"/>
                <a:gd name="connsiteY6" fmla="*/ 643625 h 3136102"/>
                <a:gd name="connsiteX7" fmla="*/ 181898 w 2851356"/>
                <a:gd name="connsiteY7" fmla="*/ 717367 h 3136102"/>
                <a:gd name="connsiteX8" fmla="*/ 196646 w 2851356"/>
                <a:gd name="connsiteY8" fmla="*/ 805857 h 3136102"/>
                <a:gd name="connsiteX9" fmla="*/ 299885 w 2851356"/>
                <a:gd name="connsiteY9" fmla="*/ 938592 h 3136102"/>
                <a:gd name="connsiteX10" fmla="*/ 329382 w 2851356"/>
                <a:gd name="connsiteY10" fmla="*/ 982838 h 3136102"/>
                <a:gd name="connsiteX11" fmla="*/ 344130 w 2851356"/>
                <a:gd name="connsiteY11" fmla="*/ 1086076 h 3136102"/>
                <a:gd name="connsiteX12" fmla="*/ 403124 w 2851356"/>
                <a:gd name="connsiteY12" fmla="*/ 1174567 h 3136102"/>
                <a:gd name="connsiteX13" fmla="*/ 417872 w 2851356"/>
                <a:gd name="connsiteY13" fmla="*/ 1248309 h 3136102"/>
                <a:gd name="connsiteX14" fmla="*/ 476866 w 2851356"/>
                <a:gd name="connsiteY14" fmla="*/ 1336799 h 3136102"/>
                <a:gd name="connsiteX15" fmla="*/ 535859 w 2851356"/>
                <a:gd name="connsiteY15" fmla="*/ 1469534 h 3136102"/>
                <a:gd name="connsiteX16" fmla="*/ 609601 w 2851356"/>
                <a:gd name="connsiteY16" fmla="*/ 1602270 h 3136102"/>
                <a:gd name="connsiteX17" fmla="*/ 653846 w 2851356"/>
                <a:gd name="connsiteY17" fmla="*/ 1631767 h 3136102"/>
                <a:gd name="connsiteX18" fmla="*/ 668595 w 2851356"/>
                <a:gd name="connsiteY18" fmla="*/ 1676012 h 3136102"/>
                <a:gd name="connsiteX19" fmla="*/ 727588 w 2851356"/>
                <a:gd name="connsiteY19" fmla="*/ 1764502 h 3136102"/>
                <a:gd name="connsiteX20" fmla="*/ 742336 w 2851356"/>
                <a:gd name="connsiteY20" fmla="*/ 1808747 h 3136102"/>
                <a:gd name="connsiteX21" fmla="*/ 830827 w 2851356"/>
                <a:gd name="connsiteY21" fmla="*/ 1941483 h 3136102"/>
                <a:gd name="connsiteX22" fmla="*/ 860324 w 2851356"/>
                <a:gd name="connsiteY22" fmla="*/ 1985728 h 3136102"/>
                <a:gd name="connsiteX23" fmla="*/ 889820 w 2851356"/>
                <a:gd name="connsiteY23" fmla="*/ 2059470 h 3136102"/>
                <a:gd name="connsiteX24" fmla="*/ 1022556 w 2851356"/>
                <a:gd name="connsiteY24" fmla="*/ 2177457 h 3136102"/>
                <a:gd name="connsiteX25" fmla="*/ 1096298 w 2851356"/>
                <a:gd name="connsiteY25" fmla="*/ 2310192 h 3136102"/>
                <a:gd name="connsiteX26" fmla="*/ 1155291 w 2851356"/>
                <a:gd name="connsiteY26" fmla="*/ 2398683 h 3136102"/>
                <a:gd name="connsiteX27" fmla="*/ 1184788 w 2851356"/>
                <a:gd name="connsiteY27" fmla="*/ 2442928 h 3136102"/>
                <a:gd name="connsiteX28" fmla="*/ 1229033 w 2851356"/>
                <a:gd name="connsiteY28" fmla="*/ 2472425 h 3136102"/>
                <a:gd name="connsiteX29" fmla="*/ 1258530 w 2851356"/>
                <a:gd name="connsiteY29" fmla="*/ 2516670 h 3136102"/>
                <a:gd name="connsiteX30" fmla="*/ 1347020 w 2851356"/>
                <a:gd name="connsiteY30" fmla="*/ 2590412 h 3136102"/>
                <a:gd name="connsiteX31" fmla="*/ 1376517 w 2851356"/>
                <a:gd name="connsiteY31" fmla="*/ 2634657 h 3136102"/>
                <a:gd name="connsiteX32" fmla="*/ 1465007 w 2851356"/>
                <a:gd name="connsiteY32" fmla="*/ 2664154 h 3136102"/>
                <a:gd name="connsiteX33" fmla="*/ 1538749 w 2851356"/>
                <a:gd name="connsiteY33" fmla="*/ 2737896 h 3136102"/>
                <a:gd name="connsiteX34" fmla="*/ 1627240 w 2851356"/>
                <a:gd name="connsiteY34" fmla="*/ 2826386 h 3136102"/>
                <a:gd name="connsiteX35" fmla="*/ 1671485 w 2851356"/>
                <a:gd name="connsiteY35" fmla="*/ 2870631 h 3136102"/>
                <a:gd name="connsiteX36" fmla="*/ 1759975 w 2851356"/>
                <a:gd name="connsiteY36" fmla="*/ 2914876 h 3136102"/>
                <a:gd name="connsiteX37" fmla="*/ 1833717 w 2851356"/>
                <a:gd name="connsiteY37" fmla="*/ 3003367 h 3136102"/>
                <a:gd name="connsiteX38" fmla="*/ 1877962 w 2851356"/>
                <a:gd name="connsiteY38" fmla="*/ 3047612 h 3136102"/>
                <a:gd name="connsiteX39" fmla="*/ 2010698 w 2851356"/>
                <a:gd name="connsiteY39" fmla="*/ 3106605 h 3136102"/>
                <a:gd name="connsiteX40" fmla="*/ 2158182 w 2851356"/>
                <a:gd name="connsiteY40" fmla="*/ 3136102 h 3136102"/>
                <a:gd name="connsiteX41" fmla="*/ 2556388 w 2851356"/>
                <a:gd name="connsiteY41" fmla="*/ 3121354 h 3136102"/>
                <a:gd name="connsiteX42" fmla="*/ 2659627 w 2851356"/>
                <a:gd name="connsiteY42" fmla="*/ 3106605 h 3136102"/>
                <a:gd name="connsiteX43" fmla="*/ 2777614 w 2851356"/>
                <a:gd name="connsiteY43" fmla="*/ 3091857 h 3136102"/>
                <a:gd name="connsiteX44" fmla="*/ 2821859 w 2851356"/>
                <a:gd name="connsiteY44" fmla="*/ 3077109 h 3136102"/>
                <a:gd name="connsiteX45" fmla="*/ 2836607 w 2851356"/>
                <a:gd name="connsiteY45" fmla="*/ 3032863 h 3136102"/>
                <a:gd name="connsiteX46" fmla="*/ 2851356 w 2851356"/>
                <a:gd name="connsiteY46" fmla="*/ 2959121 h 3136102"/>
                <a:gd name="connsiteX47" fmla="*/ 2836607 w 2851356"/>
                <a:gd name="connsiteY47" fmla="*/ 2796889 h 3136102"/>
                <a:gd name="connsiteX48" fmla="*/ 2792362 w 2851356"/>
                <a:gd name="connsiteY48" fmla="*/ 2664154 h 3136102"/>
                <a:gd name="connsiteX49" fmla="*/ 2762866 w 2851356"/>
                <a:gd name="connsiteY49" fmla="*/ 2575663 h 3136102"/>
                <a:gd name="connsiteX50" fmla="*/ 2748117 w 2851356"/>
                <a:gd name="connsiteY50" fmla="*/ 2531418 h 3136102"/>
                <a:gd name="connsiteX51" fmla="*/ 2718620 w 2851356"/>
                <a:gd name="connsiteY51" fmla="*/ 2487173 h 3136102"/>
                <a:gd name="connsiteX52" fmla="*/ 2674375 w 2851356"/>
                <a:gd name="connsiteY52" fmla="*/ 2398683 h 3136102"/>
                <a:gd name="connsiteX53" fmla="*/ 2659627 w 2851356"/>
                <a:gd name="connsiteY53" fmla="*/ 2354438 h 3136102"/>
                <a:gd name="connsiteX54" fmla="*/ 2615382 w 2851356"/>
                <a:gd name="connsiteY54" fmla="*/ 2310192 h 3136102"/>
                <a:gd name="connsiteX55" fmla="*/ 2585885 w 2851356"/>
                <a:gd name="connsiteY55" fmla="*/ 2265947 h 3136102"/>
                <a:gd name="connsiteX56" fmla="*/ 2541640 w 2851356"/>
                <a:gd name="connsiteY56" fmla="*/ 2221702 h 3136102"/>
                <a:gd name="connsiteX57" fmla="*/ 2512143 w 2851356"/>
                <a:gd name="connsiteY57" fmla="*/ 2177457 h 3136102"/>
                <a:gd name="connsiteX58" fmla="*/ 2379407 w 2851356"/>
                <a:gd name="connsiteY58" fmla="*/ 2088967 h 3136102"/>
                <a:gd name="connsiteX59" fmla="*/ 2335162 w 2851356"/>
                <a:gd name="connsiteY59" fmla="*/ 2059470 h 3136102"/>
                <a:gd name="connsiteX60" fmla="*/ 2305666 w 2851356"/>
                <a:gd name="connsiteY60" fmla="*/ 2015225 h 3136102"/>
                <a:gd name="connsiteX61" fmla="*/ 2261420 w 2851356"/>
                <a:gd name="connsiteY61" fmla="*/ 2000476 h 3136102"/>
                <a:gd name="connsiteX62" fmla="*/ 2217175 w 2851356"/>
                <a:gd name="connsiteY62" fmla="*/ 1970980 h 3136102"/>
                <a:gd name="connsiteX63" fmla="*/ 2172930 w 2851356"/>
                <a:gd name="connsiteY63" fmla="*/ 1956231 h 3136102"/>
                <a:gd name="connsiteX64" fmla="*/ 2084440 w 2851356"/>
                <a:gd name="connsiteY64" fmla="*/ 1897238 h 3136102"/>
                <a:gd name="connsiteX65" fmla="*/ 2040195 w 2851356"/>
                <a:gd name="connsiteY65" fmla="*/ 1867741 h 3136102"/>
                <a:gd name="connsiteX66" fmla="*/ 1966453 w 2851356"/>
                <a:gd name="connsiteY66" fmla="*/ 1779251 h 3136102"/>
                <a:gd name="connsiteX67" fmla="*/ 1863214 w 2851356"/>
                <a:gd name="connsiteY67" fmla="*/ 1661263 h 3136102"/>
                <a:gd name="connsiteX68" fmla="*/ 1818969 w 2851356"/>
                <a:gd name="connsiteY68" fmla="*/ 1572773 h 3136102"/>
                <a:gd name="connsiteX69" fmla="*/ 1789472 w 2851356"/>
                <a:gd name="connsiteY69" fmla="*/ 1484283 h 3136102"/>
                <a:gd name="connsiteX70" fmla="*/ 1759975 w 2851356"/>
                <a:gd name="connsiteY70" fmla="*/ 1395792 h 3136102"/>
                <a:gd name="connsiteX71" fmla="*/ 1745227 w 2851356"/>
                <a:gd name="connsiteY71" fmla="*/ 1351547 h 3136102"/>
                <a:gd name="connsiteX72" fmla="*/ 1671485 w 2851356"/>
                <a:gd name="connsiteY72" fmla="*/ 1263057 h 3136102"/>
                <a:gd name="connsiteX73" fmla="*/ 1597743 w 2851356"/>
                <a:gd name="connsiteY73" fmla="*/ 1189315 h 3136102"/>
                <a:gd name="connsiteX74" fmla="*/ 1568246 w 2851356"/>
                <a:gd name="connsiteY74" fmla="*/ 1145070 h 3136102"/>
                <a:gd name="connsiteX75" fmla="*/ 1524001 w 2851356"/>
                <a:gd name="connsiteY75" fmla="*/ 1130321 h 3136102"/>
                <a:gd name="connsiteX76" fmla="*/ 1494504 w 2851356"/>
                <a:gd name="connsiteY76" fmla="*/ 1041831 h 3136102"/>
                <a:gd name="connsiteX77" fmla="*/ 1479756 w 2851356"/>
                <a:gd name="connsiteY77" fmla="*/ 997586 h 3136102"/>
                <a:gd name="connsiteX78" fmla="*/ 1450259 w 2851356"/>
                <a:gd name="connsiteY78" fmla="*/ 879599 h 3136102"/>
                <a:gd name="connsiteX79" fmla="*/ 1406014 w 2851356"/>
                <a:gd name="connsiteY79" fmla="*/ 732115 h 3136102"/>
                <a:gd name="connsiteX80" fmla="*/ 1391266 w 2851356"/>
                <a:gd name="connsiteY80" fmla="*/ 540386 h 3136102"/>
                <a:gd name="connsiteX81" fmla="*/ 1376517 w 2851356"/>
                <a:gd name="connsiteY81" fmla="*/ 496141 h 3136102"/>
                <a:gd name="connsiteX82" fmla="*/ 1361769 w 2851356"/>
                <a:gd name="connsiteY82" fmla="*/ 407651 h 3136102"/>
                <a:gd name="connsiteX83" fmla="*/ 1332272 w 2851356"/>
                <a:gd name="connsiteY83" fmla="*/ 319160 h 3136102"/>
                <a:gd name="connsiteX84" fmla="*/ 1317524 w 2851356"/>
                <a:gd name="connsiteY84" fmla="*/ 260167 h 3136102"/>
                <a:gd name="connsiteX85" fmla="*/ 1288027 w 2851356"/>
                <a:gd name="connsiteY85" fmla="*/ 171676 h 3136102"/>
                <a:gd name="connsiteX86" fmla="*/ 1273278 w 2851356"/>
                <a:gd name="connsiteY86" fmla="*/ 112683 h 3136102"/>
                <a:gd name="connsiteX87" fmla="*/ 1199536 w 2851356"/>
                <a:gd name="connsiteY87" fmla="*/ 24192 h 3136102"/>
                <a:gd name="connsiteX88" fmla="*/ 1155291 w 2851356"/>
                <a:gd name="connsiteY88" fmla="*/ 9444 h 3136102"/>
                <a:gd name="connsiteX89" fmla="*/ 904569 w 2851356"/>
                <a:gd name="connsiteY89" fmla="*/ 38941 h 3136102"/>
                <a:gd name="connsiteX90" fmla="*/ 609600 w 2851356"/>
                <a:gd name="connsiteY90" fmla="*/ 6987 h 3136102"/>
                <a:gd name="connsiteX91" fmla="*/ 285136 w 2851356"/>
                <a:gd name="connsiteY91" fmla="*/ 9444 h 3136102"/>
                <a:gd name="connsiteX92" fmla="*/ 152400 w 2851356"/>
                <a:gd name="connsiteY92" fmla="*/ 6987 h 3136102"/>
                <a:gd name="connsiteX93" fmla="*/ 76200 w 2851356"/>
                <a:gd name="connsiteY93" fmla="*/ 6986 h 3136102"/>
                <a:gd name="connsiteX94" fmla="*/ 0 w 2851356"/>
                <a:gd name="connsiteY94" fmla="*/ 6986 h 3136102"/>
                <a:gd name="connsiteX0" fmla="*/ 0 w 2851356"/>
                <a:gd name="connsiteY0" fmla="*/ 6986 h 3136102"/>
                <a:gd name="connsiteX1" fmla="*/ 34414 w 2851356"/>
                <a:gd name="connsiteY1" fmla="*/ 68438 h 3136102"/>
                <a:gd name="connsiteX2" fmla="*/ 49162 w 2851356"/>
                <a:gd name="connsiteY2" fmla="*/ 289663 h 3136102"/>
                <a:gd name="connsiteX3" fmla="*/ 78659 w 2851356"/>
                <a:gd name="connsiteY3" fmla="*/ 378154 h 3136102"/>
                <a:gd name="connsiteX4" fmla="*/ 108156 w 2851356"/>
                <a:gd name="connsiteY4" fmla="*/ 496141 h 3136102"/>
                <a:gd name="connsiteX5" fmla="*/ 137653 w 2851356"/>
                <a:gd name="connsiteY5" fmla="*/ 599380 h 3136102"/>
                <a:gd name="connsiteX6" fmla="*/ 167149 w 2851356"/>
                <a:gd name="connsiteY6" fmla="*/ 643625 h 3136102"/>
                <a:gd name="connsiteX7" fmla="*/ 181898 w 2851356"/>
                <a:gd name="connsiteY7" fmla="*/ 717367 h 3136102"/>
                <a:gd name="connsiteX8" fmla="*/ 196646 w 2851356"/>
                <a:gd name="connsiteY8" fmla="*/ 805857 h 3136102"/>
                <a:gd name="connsiteX9" fmla="*/ 299885 w 2851356"/>
                <a:gd name="connsiteY9" fmla="*/ 938592 h 3136102"/>
                <a:gd name="connsiteX10" fmla="*/ 329382 w 2851356"/>
                <a:gd name="connsiteY10" fmla="*/ 982838 h 3136102"/>
                <a:gd name="connsiteX11" fmla="*/ 344130 w 2851356"/>
                <a:gd name="connsiteY11" fmla="*/ 1086076 h 3136102"/>
                <a:gd name="connsiteX12" fmla="*/ 403124 w 2851356"/>
                <a:gd name="connsiteY12" fmla="*/ 1174567 h 3136102"/>
                <a:gd name="connsiteX13" fmla="*/ 417872 w 2851356"/>
                <a:gd name="connsiteY13" fmla="*/ 1248309 h 3136102"/>
                <a:gd name="connsiteX14" fmla="*/ 476866 w 2851356"/>
                <a:gd name="connsiteY14" fmla="*/ 1336799 h 3136102"/>
                <a:gd name="connsiteX15" fmla="*/ 535859 w 2851356"/>
                <a:gd name="connsiteY15" fmla="*/ 1469534 h 3136102"/>
                <a:gd name="connsiteX16" fmla="*/ 609601 w 2851356"/>
                <a:gd name="connsiteY16" fmla="*/ 1602270 h 3136102"/>
                <a:gd name="connsiteX17" fmla="*/ 653846 w 2851356"/>
                <a:gd name="connsiteY17" fmla="*/ 1631767 h 3136102"/>
                <a:gd name="connsiteX18" fmla="*/ 668595 w 2851356"/>
                <a:gd name="connsiteY18" fmla="*/ 1676012 h 3136102"/>
                <a:gd name="connsiteX19" fmla="*/ 727588 w 2851356"/>
                <a:gd name="connsiteY19" fmla="*/ 1764502 h 3136102"/>
                <a:gd name="connsiteX20" fmla="*/ 742336 w 2851356"/>
                <a:gd name="connsiteY20" fmla="*/ 1808747 h 3136102"/>
                <a:gd name="connsiteX21" fmla="*/ 830827 w 2851356"/>
                <a:gd name="connsiteY21" fmla="*/ 1941483 h 3136102"/>
                <a:gd name="connsiteX22" fmla="*/ 860324 w 2851356"/>
                <a:gd name="connsiteY22" fmla="*/ 1985728 h 3136102"/>
                <a:gd name="connsiteX23" fmla="*/ 889820 w 2851356"/>
                <a:gd name="connsiteY23" fmla="*/ 2059470 h 3136102"/>
                <a:gd name="connsiteX24" fmla="*/ 1022556 w 2851356"/>
                <a:gd name="connsiteY24" fmla="*/ 2177457 h 3136102"/>
                <a:gd name="connsiteX25" fmla="*/ 1096298 w 2851356"/>
                <a:gd name="connsiteY25" fmla="*/ 2310192 h 3136102"/>
                <a:gd name="connsiteX26" fmla="*/ 1155291 w 2851356"/>
                <a:gd name="connsiteY26" fmla="*/ 2398683 h 3136102"/>
                <a:gd name="connsiteX27" fmla="*/ 1184788 w 2851356"/>
                <a:gd name="connsiteY27" fmla="*/ 2442928 h 3136102"/>
                <a:gd name="connsiteX28" fmla="*/ 1229033 w 2851356"/>
                <a:gd name="connsiteY28" fmla="*/ 2472425 h 3136102"/>
                <a:gd name="connsiteX29" fmla="*/ 1258530 w 2851356"/>
                <a:gd name="connsiteY29" fmla="*/ 2516670 h 3136102"/>
                <a:gd name="connsiteX30" fmla="*/ 1347020 w 2851356"/>
                <a:gd name="connsiteY30" fmla="*/ 2590412 h 3136102"/>
                <a:gd name="connsiteX31" fmla="*/ 1376517 w 2851356"/>
                <a:gd name="connsiteY31" fmla="*/ 2634657 h 3136102"/>
                <a:gd name="connsiteX32" fmla="*/ 1465007 w 2851356"/>
                <a:gd name="connsiteY32" fmla="*/ 2664154 h 3136102"/>
                <a:gd name="connsiteX33" fmla="*/ 1538749 w 2851356"/>
                <a:gd name="connsiteY33" fmla="*/ 2737896 h 3136102"/>
                <a:gd name="connsiteX34" fmla="*/ 1627240 w 2851356"/>
                <a:gd name="connsiteY34" fmla="*/ 2826386 h 3136102"/>
                <a:gd name="connsiteX35" fmla="*/ 1671485 w 2851356"/>
                <a:gd name="connsiteY35" fmla="*/ 2870631 h 3136102"/>
                <a:gd name="connsiteX36" fmla="*/ 1759975 w 2851356"/>
                <a:gd name="connsiteY36" fmla="*/ 2914876 h 3136102"/>
                <a:gd name="connsiteX37" fmla="*/ 1833717 w 2851356"/>
                <a:gd name="connsiteY37" fmla="*/ 3003367 h 3136102"/>
                <a:gd name="connsiteX38" fmla="*/ 1877962 w 2851356"/>
                <a:gd name="connsiteY38" fmla="*/ 3047612 h 3136102"/>
                <a:gd name="connsiteX39" fmla="*/ 2010698 w 2851356"/>
                <a:gd name="connsiteY39" fmla="*/ 3106605 h 3136102"/>
                <a:gd name="connsiteX40" fmla="*/ 2158182 w 2851356"/>
                <a:gd name="connsiteY40" fmla="*/ 3136102 h 3136102"/>
                <a:gd name="connsiteX41" fmla="*/ 2556388 w 2851356"/>
                <a:gd name="connsiteY41" fmla="*/ 3121354 h 3136102"/>
                <a:gd name="connsiteX42" fmla="*/ 2659627 w 2851356"/>
                <a:gd name="connsiteY42" fmla="*/ 3106605 h 3136102"/>
                <a:gd name="connsiteX43" fmla="*/ 2777614 w 2851356"/>
                <a:gd name="connsiteY43" fmla="*/ 3091857 h 3136102"/>
                <a:gd name="connsiteX44" fmla="*/ 2821859 w 2851356"/>
                <a:gd name="connsiteY44" fmla="*/ 3077109 h 3136102"/>
                <a:gd name="connsiteX45" fmla="*/ 2836607 w 2851356"/>
                <a:gd name="connsiteY45" fmla="*/ 3032863 h 3136102"/>
                <a:gd name="connsiteX46" fmla="*/ 2851356 w 2851356"/>
                <a:gd name="connsiteY46" fmla="*/ 2959121 h 3136102"/>
                <a:gd name="connsiteX47" fmla="*/ 2836607 w 2851356"/>
                <a:gd name="connsiteY47" fmla="*/ 2796889 h 3136102"/>
                <a:gd name="connsiteX48" fmla="*/ 2792362 w 2851356"/>
                <a:gd name="connsiteY48" fmla="*/ 2664154 h 3136102"/>
                <a:gd name="connsiteX49" fmla="*/ 2762866 w 2851356"/>
                <a:gd name="connsiteY49" fmla="*/ 2575663 h 3136102"/>
                <a:gd name="connsiteX50" fmla="*/ 2748117 w 2851356"/>
                <a:gd name="connsiteY50" fmla="*/ 2531418 h 3136102"/>
                <a:gd name="connsiteX51" fmla="*/ 2718620 w 2851356"/>
                <a:gd name="connsiteY51" fmla="*/ 2487173 h 3136102"/>
                <a:gd name="connsiteX52" fmla="*/ 2674375 w 2851356"/>
                <a:gd name="connsiteY52" fmla="*/ 2398683 h 3136102"/>
                <a:gd name="connsiteX53" fmla="*/ 2659627 w 2851356"/>
                <a:gd name="connsiteY53" fmla="*/ 2354438 h 3136102"/>
                <a:gd name="connsiteX54" fmla="*/ 2615382 w 2851356"/>
                <a:gd name="connsiteY54" fmla="*/ 2310192 h 3136102"/>
                <a:gd name="connsiteX55" fmla="*/ 2585885 w 2851356"/>
                <a:gd name="connsiteY55" fmla="*/ 2265947 h 3136102"/>
                <a:gd name="connsiteX56" fmla="*/ 2541640 w 2851356"/>
                <a:gd name="connsiteY56" fmla="*/ 2221702 h 3136102"/>
                <a:gd name="connsiteX57" fmla="*/ 2512143 w 2851356"/>
                <a:gd name="connsiteY57" fmla="*/ 2177457 h 3136102"/>
                <a:gd name="connsiteX58" fmla="*/ 2379407 w 2851356"/>
                <a:gd name="connsiteY58" fmla="*/ 2088967 h 3136102"/>
                <a:gd name="connsiteX59" fmla="*/ 2335162 w 2851356"/>
                <a:gd name="connsiteY59" fmla="*/ 2059470 h 3136102"/>
                <a:gd name="connsiteX60" fmla="*/ 2305666 w 2851356"/>
                <a:gd name="connsiteY60" fmla="*/ 2015225 h 3136102"/>
                <a:gd name="connsiteX61" fmla="*/ 2261420 w 2851356"/>
                <a:gd name="connsiteY61" fmla="*/ 2000476 h 3136102"/>
                <a:gd name="connsiteX62" fmla="*/ 2217175 w 2851356"/>
                <a:gd name="connsiteY62" fmla="*/ 1970980 h 3136102"/>
                <a:gd name="connsiteX63" fmla="*/ 2172930 w 2851356"/>
                <a:gd name="connsiteY63" fmla="*/ 1956231 h 3136102"/>
                <a:gd name="connsiteX64" fmla="*/ 2084440 w 2851356"/>
                <a:gd name="connsiteY64" fmla="*/ 1897238 h 3136102"/>
                <a:gd name="connsiteX65" fmla="*/ 2040195 w 2851356"/>
                <a:gd name="connsiteY65" fmla="*/ 1867741 h 3136102"/>
                <a:gd name="connsiteX66" fmla="*/ 1966453 w 2851356"/>
                <a:gd name="connsiteY66" fmla="*/ 1779251 h 3136102"/>
                <a:gd name="connsiteX67" fmla="*/ 1863214 w 2851356"/>
                <a:gd name="connsiteY67" fmla="*/ 1661263 h 3136102"/>
                <a:gd name="connsiteX68" fmla="*/ 1818969 w 2851356"/>
                <a:gd name="connsiteY68" fmla="*/ 1572773 h 3136102"/>
                <a:gd name="connsiteX69" fmla="*/ 1789472 w 2851356"/>
                <a:gd name="connsiteY69" fmla="*/ 1484283 h 3136102"/>
                <a:gd name="connsiteX70" fmla="*/ 1759975 w 2851356"/>
                <a:gd name="connsiteY70" fmla="*/ 1395792 h 3136102"/>
                <a:gd name="connsiteX71" fmla="*/ 1745227 w 2851356"/>
                <a:gd name="connsiteY71" fmla="*/ 1351547 h 3136102"/>
                <a:gd name="connsiteX72" fmla="*/ 1671485 w 2851356"/>
                <a:gd name="connsiteY72" fmla="*/ 1263057 h 3136102"/>
                <a:gd name="connsiteX73" fmla="*/ 1597743 w 2851356"/>
                <a:gd name="connsiteY73" fmla="*/ 1189315 h 3136102"/>
                <a:gd name="connsiteX74" fmla="*/ 1568246 w 2851356"/>
                <a:gd name="connsiteY74" fmla="*/ 1145070 h 3136102"/>
                <a:gd name="connsiteX75" fmla="*/ 1524001 w 2851356"/>
                <a:gd name="connsiteY75" fmla="*/ 1130321 h 3136102"/>
                <a:gd name="connsiteX76" fmla="*/ 1494504 w 2851356"/>
                <a:gd name="connsiteY76" fmla="*/ 1041831 h 3136102"/>
                <a:gd name="connsiteX77" fmla="*/ 1479756 w 2851356"/>
                <a:gd name="connsiteY77" fmla="*/ 997586 h 3136102"/>
                <a:gd name="connsiteX78" fmla="*/ 1450259 w 2851356"/>
                <a:gd name="connsiteY78" fmla="*/ 879599 h 3136102"/>
                <a:gd name="connsiteX79" fmla="*/ 1406014 w 2851356"/>
                <a:gd name="connsiteY79" fmla="*/ 732115 h 3136102"/>
                <a:gd name="connsiteX80" fmla="*/ 1391266 w 2851356"/>
                <a:gd name="connsiteY80" fmla="*/ 540386 h 3136102"/>
                <a:gd name="connsiteX81" fmla="*/ 1376517 w 2851356"/>
                <a:gd name="connsiteY81" fmla="*/ 496141 h 3136102"/>
                <a:gd name="connsiteX82" fmla="*/ 1361769 w 2851356"/>
                <a:gd name="connsiteY82" fmla="*/ 407651 h 3136102"/>
                <a:gd name="connsiteX83" fmla="*/ 1332272 w 2851356"/>
                <a:gd name="connsiteY83" fmla="*/ 319160 h 3136102"/>
                <a:gd name="connsiteX84" fmla="*/ 1317524 w 2851356"/>
                <a:gd name="connsiteY84" fmla="*/ 260167 h 3136102"/>
                <a:gd name="connsiteX85" fmla="*/ 1288027 w 2851356"/>
                <a:gd name="connsiteY85" fmla="*/ 171676 h 3136102"/>
                <a:gd name="connsiteX86" fmla="*/ 1273278 w 2851356"/>
                <a:gd name="connsiteY86" fmla="*/ 112683 h 3136102"/>
                <a:gd name="connsiteX87" fmla="*/ 1199536 w 2851356"/>
                <a:gd name="connsiteY87" fmla="*/ 24192 h 3136102"/>
                <a:gd name="connsiteX88" fmla="*/ 1155291 w 2851356"/>
                <a:gd name="connsiteY88" fmla="*/ 9444 h 3136102"/>
                <a:gd name="connsiteX89" fmla="*/ 914400 w 2851356"/>
                <a:gd name="connsiteY89" fmla="*/ 6987 h 3136102"/>
                <a:gd name="connsiteX90" fmla="*/ 609600 w 2851356"/>
                <a:gd name="connsiteY90" fmla="*/ 6987 h 3136102"/>
                <a:gd name="connsiteX91" fmla="*/ 285136 w 2851356"/>
                <a:gd name="connsiteY91" fmla="*/ 9444 h 3136102"/>
                <a:gd name="connsiteX92" fmla="*/ 152400 w 2851356"/>
                <a:gd name="connsiteY92" fmla="*/ 6987 h 3136102"/>
                <a:gd name="connsiteX93" fmla="*/ 76200 w 2851356"/>
                <a:gd name="connsiteY93" fmla="*/ 6986 h 3136102"/>
                <a:gd name="connsiteX94" fmla="*/ 0 w 2851356"/>
                <a:gd name="connsiteY94" fmla="*/ 6986 h 3136102"/>
                <a:gd name="connsiteX0" fmla="*/ 117986 w 2816942"/>
                <a:gd name="connsiteY0" fmla="*/ 6987 h 3136102"/>
                <a:gd name="connsiteX1" fmla="*/ 0 w 2816942"/>
                <a:gd name="connsiteY1" fmla="*/ 68438 h 3136102"/>
                <a:gd name="connsiteX2" fmla="*/ 14748 w 2816942"/>
                <a:gd name="connsiteY2" fmla="*/ 289663 h 3136102"/>
                <a:gd name="connsiteX3" fmla="*/ 44245 w 2816942"/>
                <a:gd name="connsiteY3" fmla="*/ 378154 h 3136102"/>
                <a:gd name="connsiteX4" fmla="*/ 73742 w 2816942"/>
                <a:gd name="connsiteY4" fmla="*/ 496141 h 3136102"/>
                <a:gd name="connsiteX5" fmla="*/ 103239 w 2816942"/>
                <a:gd name="connsiteY5" fmla="*/ 599380 h 3136102"/>
                <a:gd name="connsiteX6" fmla="*/ 132735 w 2816942"/>
                <a:gd name="connsiteY6" fmla="*/ 643625 h 3136102"/>
                <a:gd name="connsiteX7" fmla="*/ 147484 w 2816942"/>
                <a:gd name="connsiteY7" fmla="*/ 717367 h 3136102"/>
                <a:gd name="connsiteX8" fmla="*/ 162232 w 2816942"/>
                <a:gd name="connsiteY8" fmla="*/ 805857 h 3136102"/>
                <a:gd name="connsiteX9" fmla="*/ 265471 w 2816942"/>
                <a:gd name="connsiteY9" fmla="*/ 938592 h 3136102"/>
                <a:gd name="connsiteX10" fmla="*/ 294968 w 2816942"/>
                <a:gd name="connsiteY10" fmla="*/ 982838 h 3136102"/>
                <a:gd name="connsiteX11" fmla="*/ 309716 w 2816942"/>
                <a:gd name="connsiteY11" fmla="*/ 1086076 h 3136102"/>
                <a:gd name="connsiteX12" fmla="*/ 368710 w 2816942"/>
                <a:gd name="connsiteY12" fmla="*/ 1174567 h 3136102"/>
                <a:gd name="connsiteX13" fmla="*/ 383458 w 2816942"/>
                <a:gd name="connsiteY13" fmla="*/ 1248309 h 3136102"/>
                <a:gd name="connsiteX14" fmla="*/ 442452 w 2816942"/>
                <a:gd name="connsiteY14" fmla="*/ 1336799 h 3136102"/>
                <a:gd name="connsiteX15" fmla="*/ 501445 w 2816942"/>
                <a:gd name="connsiteY15" fmla="*/ 1469534 h 3136102"/>
                <a:gd name="connsiteX16" fmla="*/ 575187 w 2816942"/>
                <a:gd name="connsiteY16" fmla="*/ 1602270 h 3136102"/>
                <a:gd name="connsiteX17" fmla="*/ 619432 w 2816942"/>
                <a:gd name="connsiteY17" fmla="*/ 1631767 h 3136102"/>
                <a:gd name="connsiteX18" fmla="*/ 634181 w 2816942"/>
                <a:gd name="connsiteY18" fmla="*/ 1676012 h 3136102"/>
                <a:gd name="connsiteX19" fmla="*/ 693174 w 2816942"/>
                <a:gd name="connsiteY19" fmla="*/ 1764502 h 3136102"/>
                <a:gd name="connsiteX20" fmla="*/ 707922 w 2816942"/>
                <a:gd name="connsiteY20" fmla="*/ 1808747 h 3136102"/>
                <a:gd name="connsiteX21" fmla="*/ 796413 w 2816942"/>
                <a:gd name="connsiteY21" fmla="*/ 1941483 h 3136102"/>
                <a:gd name="connsiteX22" fmla="*/ 825910 w 2816942"/>
                <a:gd name="connsiteY22" fmla="*/ 1985728 h 3136102"/>
                <a:gd name="connsiteX23" fmla="*/ 855406 w 2816942"/>
                <a:gd name="connsiteY23" fmla="*/ 2059470 h 3136102"/>
                <a:gd name="connsiteX24" fmla="*/ 988142 w 2816942"/>
                <a:gd name="connsiteY24" fmla="*/ 2177457 h 3136102"/>
                <a:gd name="connsiteX25" fmla="*/ 1061884 w 2816942"/>
                <a:gd name="connsiteY25" fmla="*/ 2310192 h 3136102"/>
                <a:gd name="connsiteX26" fmla="*/ 1120877 w 2816942"/>
                <a:gd name="connsiteY26" fmla="*/ 2398683 h 3136102"/>
                <a:gd name="connsiteX27" fmla="*/ 1150374 w 2816942"/>
                <a:gd name="connsiteY27" fmla="*/ 2442928 h 3136102"/>
                <a:gd name="connsiteX28" fmla="*/ 1194619 w 2816942"/>
                <a:gd name="connsiteY28" fmla="*/ 2472425 h 3136102"/>
                <a:gd name="connsiteX29" fmla="*/ 1224116 w 2816942"/>
                <a:gd name="connsiteY29" fmla="*/ 2516670 h 3136102"/>
                <a:gd name="connsiteX30" fmla="*/ 1312606 w 2816942"/>
                <a:gd name="connsiteY30" fmla="*/ 2590412 h 3136102"/>
                <a:gd name="connsiteX31" fmla="*/ 1342103 w 2816942"/>
                <a:gd name="connsiteY31" fmla="*/ 2634657 h 3136102"/>
                <a:gd name="connsiteX32" fmla="*/ 1430593 w 2816942"/>
                <a:gd name="connsiteY32" fmla="*/ 2664154 h 3136102"/>
                <a:gd name="connsiteX33" fmla="*/ 1504335 w 2816942"/>
                <a:gd name="connsiteY33" fmla="*/ 2737896 h 3136102"/>
                <a:gd name="connsiteX34" fmla="*/ 1592826 w 2816942"/>
                <a:gd name="connsiteY34" fmla="*/ 2826386 h 3136102"/>
                <a:gd name="connsiteX35" fmla="*/ 1637071 w 2816942"/>
                <a:gd name="connsiteY35" fmla="*/ 2870631 h 3136102"/>
                <a:gd name="connsiteX36" fmla="*/ 1725561 w 2816942"/>
                <a:gd name="connsiteY36" fmla="*/ 2914876 h 3136102"/>
                <a:gd name="connsiteX37" fmla="*/ 1799303 w 2816942"/>
                <a:gd name="connsiteY37" fmla="*/ 3003367 h 3136102"/>
                <a:gd name="connsiteX38" fmla="*/ 1843548 w 2816942"/>
                <a:gd name="connsiteY38" fmla="*/ 3047612 h 3136102"/>
                <a:gd name="connsiteX39" fmla="*/ 1976284 w 2816942"/>
                <a:gd name="connsiteY39" fmla="*/ 3106605 h 3136102"/>
                <a:gd name="connsiteX40" fmla="*/ 2123768 w 2816942"/>
                <a:gd name="connsiteY40" fmla="*/ 3136102 h 3136102"/>
                <a:gd name="connsiteX41" fmla="*/ 2521974 w 2816942"/>
                <a:gd name="connsiteY41" fmla="*/ 3121354 h 3136102"/>
                <a:gd name="connsiteX42" fmla="*/ 2625213 w 2816942"/>
                <a:gd name="connsiteY42" fmla="*/ 3106605 h 3136102"/>
                <a:gd name="connsiteX43" fmla="*/ 2743200 w 2816942"/>
                <a:gd name="connsiteY43" fmla="*/ 3091857 h 3136102"/>
                <a:gd name="connsiteX44" fmla="*/ 2787445 w 2816942"/>
                <a:gd name="connsiteY44" fmla="*/ 3077109 h 3136102"/>
                <a:gd name="connsiteX45" fmla="*/ 2802193 w 2816942"/>
                <a:gd name="connsiteY45" fmla="*/ 3032863 h 3136102"/>
                <a:gd name="connsiteX46" fmla="*/ 2816942 w 2816942"/>
                <a:gd name="connsiteY46" fmla="*/ 2959121 h 3136102"/>
                <a:gd name="connsiteX47" fmla="*/ 2802193 w 2816942"/>
                <a:gd name="connsiteY47" fmla="*/ 2796889 h 3136102"/>
                <a:gd name="connsiteX48" fmla="*/ 2757948 w 2816942"/>
                <a:gd name="connsiteY48" fmla="*/ 2664154 h 3136102"/>
                <a:gd name="connsiteX49" fmla="*/ 2728452 w 2816942"/>
                <a:gd name="connsiteY49" fmla="*/ 2575663 h 3136102"/>
                <a:gd name="connsiteX50" fmla="*/ 2713703 w 2816942"/>
                <a:gd name="connsiteY50" fmla="*/ 2531418 h 3136102"/>
                <a:gd name="connsiteX51" fmla="*/ 2684206 w 2816942"/>
                <a:gd name="connsiteY51" fmla="*/ 2487173 h 3136102"/>
                <a:gd name="connsiteX52" fmla="*/ 2639961 w 2816942"/>
                <a:gd name="connsiteY52" fmla="*/ 2398683 h 3136102"/>
                <a:gd name="connsiteX53" fmla="*/ 2625213 w 2816942"/>
                <a:gd name="connsiteY53" fmla="*/ 2354438 h 3136102"/>
                <a:gd name="connsiteX54" fmla="*/ 2580968 w 2816942"/>
                <a:gd name="connsiteY54" fmla="*/ 2310192 h 3136102"/>
                <a:gd name="connsiteX55" fmla="*/ 2551471 w 2816942"/>
                <a:gd name="connsiteY55" fmla="*/ 2265947 h 3136102"/>
                <a:gd name="connsiteX56" fmla="*/ 2507226 w 2816942"/>
                <a:gd name="connsiteY56" fmla="*/ 2221702 h 3136102"/>
                <a:gd name="connsiteX57" fmla="*/ 2477729 w 2816942"/>
                <a:gd name="connsiteY57" fmla="*/ 2177457 h 3136102"/>
                <a:gd name="connsiteX58" fmla="*/ 2344993 w 2816942"/>
                <a:gd name="connsiteY58" fmla="*/ 2088967 h 3136102"/>
                <a:gd name="connsiteX59" fmla="*/ 2300748 w 2816942"/>
                <a:gd name="connsiteY59" fmla="*/ 2059470 h 3136102"/>
                <a:gd name="connsiteX60" fmla="*/ 2271252 w 2816942"/>
                <a:gd name="connsiteY60" fmla="*/ 2015225 h 3136102"/>
                <a:gd name="connsiteX61" fmla="*/ 2227006 w 2816942"/>
                <a:gd name="connsiteY61" fmla="*/ 2000476 h 3136102"/>
                <a:gd name="connsiteX62" fmla="*/ 2182761 w 2816942"/>
                <a:gd name="connsiteY62" fmla="*/ 1970980 h 3136102"/>
                <a:gd name="connsiteX63" fmla="*/ 2138516 w 2816942"/>
                <a:gd name="connsiteY63" fmla="*/ 1956231 h 3136102"/>
                <a:gd name="connsiteX64" fmla="*/ 2050026 w 2816942"/>
                <a:gd name="connsiteY64" fmla="*/ 1897238 h 3136102"/>
                <a:gd name="connsiteX65" fmla="*/ 2005781 w 2816942"/>
                <a:gd name="connsiteY65" fmla="*/ 1867741 h 3136102"/>
                <a:gd name="connsiteX66" fmla="*/ 1932039 w 2816942"/>
                <a:gd name="connsiteY66" fmla="*/ 1779251 h 3136102"/>
                <a:gd name="connsiteX67" fmla="*/ 1828800 w 2816942"/>
                <a:gd name="connsiteY67" fmla="*/ 1661263 h 3136102"/>
                <a:gd name="connsiteX68" fmla="*/ 1784555 w 2816942"/>
                <a:gd name="connsiteY68" fmla="*/ 1572773 h 3136102"/>
                <a:gd name="connsiteX69" fmla="*/ 1755058 w 2816942"/>
                <a:gd name="connsiteY69" fmla="*/ 1484283 h 3136102"/>
                <a:gd name="connsiteX70" fmla="*/ 1725561 w 2816942"/>
                <a:gd name="connsiteY70" fmla="*/ 1395792 h 3136102"/>
                <a:gd name="connsiteX71" fmla="*/ 1710813 w 2816942"/>
                <a:gd name="connsiteY71" fmla="*/ 1351547 h 3136102"/>
                <a:gd name="connsiteX72" fmla="*/ 1637071 w 2816942"/>
                <a:gd name="connsiteY72" fmla="*/ 1263057 h 3136102"/>
                <a:gd name="connsiteX73" fmla="*/ 1563329 w 2816942"/>
                <a:gd name="connsiteY73" fmla="*/ 1189315 h 3136102"/>
                <a:gd name="connsiteX74" fmla="*/ 1533832 w 2816942"/>
                <a:gd name="connsiteY74" fmla="*/ 1145070 h 3136102"/>
                <a:gd name="connsiteX75" fmla="*/ 1489587 w 2816942"/>
                <a:gd name="connsiteY75" fmla="*/ 1130321 h 3136102"/>
                <a:gd name="connsiteX76" fmla="*/ 1460090 w 2816942"/>
                <a:gd name="connsiteY76" fmla="*/ 1041831 h 3136102"/>
                <a:gd name="connsiteX77" fmla="*/ 1445342 w 2816942"/>
                <a:gd name="connsiteY77" fmla="*/ 997586 h 3136102"/>
                <a:gd name="connsiteX78" fmla="*/ 1415845 w 2816942"/>
                <a:gd name="connsiteY78" fmla="*/ 879599 h 3136102"/>
                <a:gd name="connsiteX79" fmla="*/ 1371600 w 2816942"/>
                <a:gd name="connsiteY79" fmla="*/ 732115 h 3136102"/>
                <a:gd name="connsiteX80" fmla="*/ 1356852 w 2816942"/>
                <a:gd name="connsiteY80" fmla="*/ 540386 h 3136102"/>
                <a:gd name="connsiteX81" fmla="*/ 1342103 w 2816942"/>
                <a:gd name="connsiteY81" fmla="*/ 496141 h 3136102"/>
                <a:gd name="connsiteX82" fmla="*/ 1327355 w 2816942"/>
                <a:gd name="connsiteY82" fmla="*/ 407651 h 3136102"/>
                <a:gd name="connsiteX83" fmla="*/ 1297858 w 2816942"/>
                <a:gd name="connsiteY83" fmla="*/ 319160 h 3136102"/>
                <a:gd name="connsiteX84" fmla="*/ 1283110 w 2816942"/>
                <a:gd name="connsiteY84" fmla="*/ 260167 h 3136102"/>
                <a:gd name="connsiteX85" fmla="*/ 1253613 w 2816942"/>
                <a:gd name="connsiteY85" fmla="*/ 171676 h 3136102"/>
                <a:gd name="connsiteX86" fmla="*/ 1238864 w 2816942"/>
                <a:gd name="connsiteY86" fmla="*/ 112683 h 3136102"/>
                <a:gd name="connsiteX87" fmla="*/ 1165122 w 2816942"/>
                <a:gd name="connsiteY87" fmla="*/ 24192 h 3136102"/>
                <a:gd name="connsiteX88" fmla="*/ 1120877 w 2816942"/>
                <a:gd name="connsiteY88" fmla="*/ 9444 h 3136102"/>
                <a:gd name="connsiteX89" fmla="*/ 879986 w 2816942"/>
                <a:gd name="connsiteY89" fmla="*/ 6987 h 3136102"/>
                <a:gd name="connsiteX90" fmla="*/ 575186 w 2816942"/>
                <a:gd name="connsiteY90" fmla="*/ 6987 h 3136102"/>
                <a:gd name="connsiteX91" fmla="*/ 250722 w 2816942"/>
                <a:gd name="connsiteY91" fmla="*/ 9444 h 3136102"/>
                <a:gd name="connsiteX92" fmla="*/ 117986 w 2816942"/>
                <a:gd name="connsiteY92" fmla="*/ 6987 h 3136102"/>
                <a:gd name="connsiteX93" fmla="*/ 41786 w 2816942"/>
                <a:gd name="connsiteY93" fmla="*/ 6986 h 3136102"/>
                <a:gd name="connsiteX94" fmla="*/ 117986 w 2816942"/>
                <a:gd name="connsiteY94" fmla="*/ 6987 h 3136102"/>
                <a:gd name="connsiteX0" fmla="*/ 113690 w 2812646"/>
                <a:gd name="connsiteY0" fmla="*/ 6987 h 3136102"/>
                <a:gd name="connsiteX1" fmla="*/ 113690 w 2812646"/>
                <a:gd name="connsiteY1" fmla="*/ 83187 h 3136102"/>
                <a:gd name="connsiteX2" fmla="*/ 10452 w 2812646"/>
                <a:gd name="connsiteY2" fmla="*/ 289663 h 3136102"/>
                <a:gd name="connsiteX3" fmla="*/ 39949 w 2812646"/>
                <a:gd name="connsiteY3" fmla="*/ 378154 h 3136102"/>
                <a:gd name="connsiteX4" fmla="*/ 69446 w 2812646"/>
                <a:gd name="connsiteY4" fmla="*/ 496141 h 3136102"/>
                <a:gd name="connsiteX5" fmla="*/ 98943 w 2812646"/>
                <a:gd name="connsiteY5" fmla="*/ 599380 h 3136102"/>
                <a:gd name="connsiteX6" fmla="*/ 128439 w 2812646"/>
                <a:gd name="connsiteY6" fmla="*/ 643625 h 3136102"/>
                <a:gd name="connsiteX7" fmla="*/ 143188 w 2812646"/>
                <a:gd name="connsiteY7" fmla="*/ 717367 h 3136102"/>
                <a:gd name="connsiteX8" fmla="*/ 157936 w 2812646"/>
                <a:gd name="connsiteY8" fmla="*/ 805857 h 3136102"/>
                <a:gd name="connsiteX9" fmla="*/ 261175 w 2812646"/>
                <a:gd name="connsiteY9" fmla="*/ 938592 h 3136102"/>
                <a:gd name="connsiteX10" fmla="*/ 290672 w 2812646"/>
                <a:gd name="connsiteY10" fmla="*/ 982838 h 3136102"/>
                <a:gd name="connsiteX11" fmla="*/ 305420 w 2812646"/>
                <a:gd name="connsiteY11" fmla="*/ 1086076 h 3136102"/>
                <a:gd name="connsiteX12" fmla="*/ 364414 w 2812646"/>
                <a:gd name="connsiteY12" fmla="*/ 1174567 h 3136102"/>
                <a:gd name="connsiteX13" fmla="*/ 379162 w 2812646"/>
                <a:gd name="connsiteY13" fmla="*/ 1248309 h 3136102"/>
                <a:gd name="connsiteX14" fmla="*/ 438156 w 2812646"/>
                <a:gd name="connsiteY14" fmla="*/ 1336799 h 3136102"/>
                <a:gd name="connsiteX15" fmla="*/ 497149 w 2812646"/>
                <a:gd name="connsiteY15" fmla="*/ 1469534 h 3136102"/>
                <a:gd name="connsiteX16" fmla="*/ 570891 w 2812646"/>
                <a:gd name="connsiteY16" fmla="*/ 1602270 h 3136102"/>
                <a:gd name="connsiteX17" fmla="*/ 615136 w 2812646"/>
                <a:gd name="connsiteY17" fmla="*/ 1631767 h 3136102"/>
                <a:gd name="connsiteX18" fmla="*/ 629885 w 2812646"/>
                <a:gd name="connsiteY18" fmla="*/ 1676012 h 3136102"/>
                <a:gd name="connsiteX19" fmla="*/ 688878 w 2812646"/>
                <a:gd name="connsiteY19" fmla="*/ 1764502 h 3136102"/>
                <a:gd name="connsiteX20" fmla="*/ 703626 w 2812646"/>
                <a:gd name="connsiteY20" fmla="*/ 1808747 h 3136102"/>
                <a:gd name="connsiteX21" fmla="*/ 792117 w 2812646"/>
                <a:gd name="connsiteY21" fmla="*/ 1941483 h 3136102"/>
                <a:gd name="connsiteX22" fmla="*/ 821614 w 2812646"/>
                <a:gd name="connsiteY22" fmla="*/ 1985728 h 3136102"/>
                <a:gd name="connsiteX23" fmla="*/ 851110 w 2812646"/>
                <a:gd name="connsiteY23" fmla="*/ 2059470 h 3136102"/>
                <a:gd name="connsiteX24" fmla="*/ 983846 w 2812646"/>
                <a:gd name="connsiteY24" fmla="*/ 2177457 h 3136102"/>
                <a:gd name="connsiteX25" fmla="*/ 1057588 w 2812646"/>
                <a:gd name="connsiteY25" fmla="*/ 2310192 h 3136102"/>
                <a:gd name="connsiteX26" fmla="*/ 1116581 w 2812646"/>
                <a:gd name="connsiteY26" fmla="*/ 2398683 h 3136102"/>
                <a:gd name="connsiteX27" fmla="*/ 1146078 w 2812646"/>
                <a:gd name="connsiteY27" fmla="*/ 2442928 h 3136102"/>
                <a:gd name="connsiteX28" fmla="*/ 1190323 w 2812646"/>
                <a:gd name="connsiteY28" fmla="*/ 2472425 h 3136102"/>
                <a:gd name="connsiteX29" fmla="*/ 1219820 w 2812646"/>
                <a:gd name="connsiteY29" fmla="*/ 2516670 h 3136102"/>
                <a:gd name="connsiteX30" fmla="*/ 1308310 w 2812646"/>
                <a:gd name="connsiteY30" fmla="*/ 2590412 h 3136102"/>
                <a:gd name="connsiteX31" fmla="*/ 1337807 w 2812646"/>
                <a:gd name="connsiteY31" fmla="*/ 2634657 h 3136102"/>
                <a:gd name="connsiteX32" fmla="*/ 1426297 w 2812646"/>
                <a:gd name="connsiteY32" fmla="*/ 2664154 h 3136102"/>
                <a:gd name="connsiteX33" fmla="*/ 1500039 w 2812646"/>
                <a:gd name="connsiteY33" fmla="*/ 2737896 h 3136102"/>
                <a:gd name="connsiteX34" fmla="*/ 1588530 w 2812646"/>
                <a:gd name="connsiteY34" fmla="*/ 2826386 h 3136102"/>
                <a:gd name="connsiteX35" fmla="*/ 1632775 w 2812646"/>
                <a:gd name="connsiteY35" fmla="*/ 2870631 h 3136102"/>
                <a:gd name="connsiteX36" fmla="*/ 1721265 w 2812646"/>
                <a:gd name="connsiteY36" fmla="*/ 2914876 h 3136102"/>
                <a:gd name="connsiteX37" fmla="*/ 1795007 w 2812646"/>
                <a:gd name="connsiteY37" fmla="*/ 3003367 h 3136102"/>
                <a:gd name="connsiteX38" fmla="*/ 1839252 w 2812646"/>
                <a:gd name="connsiteY38" fmla="*/ 3047612 h 3136102"/>
                <a:gd name="connsiteX39" fmla="*/ 1971988 w 2812646"/>
                <a:gd name="connsiteY39" fmla="*/ 3106605 h 3136102"/>
                <a:gd name="connsiteX40" fmla="*/ 2119472 w 2812646"/>
                <a:gd name="connsiteY40" fmla="*/ 3136102 h 3136102"/>
                <a:gd name="connsiteX41" fmla="*/ 2517678 w 2812646"/>
                <a:gd name="connsiteY41" fmla="*/ 3121354 h 3136102"/>
                <a:gd name="connsiteX42" fmla="*/ 2620917 w 2812646"/>
                <a:gd name="connsiteY42" fmla="*/ 3106605 h 3136102"/>
                <a:gd name="connsiteX43" fmla="*/ 2738904 w 2812646"/>
                <a:gd name="connsiteY43" fmla="*/ 3091857 h 3136102"/>
                <a:gd name="connsiteX44" fmla="*/ 2783149 w 2812646"/>
                <a:gd name="connsiteY44" fmla="*/ 3077109 h 3136102"/>
                <a:gd name="connsiteX45" fmla="*/ 2797897 w 2812646"/>
                <a:gd name="connsiteY45" fmla="*/ 3032863 h 3136102"/>
                <a:gd name="connsiteX46" fmla="*/ 2812646 w 2812646"/>
                <a:gd name="connsiteY46" fmla="*/ 2959121 h 3136102"/>
                <a:gd name="connsiteX47" fmla="*/ 2797897 w 2812646"/>
                <a:gd name="connsiteY47" fmla="*/ 2796889 h 3136102"/>
                <a:gd name="connsiteX48" fmla="*/ 2753652 w 2812646"/>
                <a:gd name="connsiteY48" fmla="*/ 2664154 h 3136102"/>
                <a:gd name="connsiteX49" fmla="*/ 2724156 w 2812646"/>
                <a:gd name="connsiteY49" fmla="*/ 2575663 h 3136102"/>
                <a:gd name="connsiteX50" fmla="*/ 2709407 w 2812646"/>
                <a:gd name="connsiteY50" fmla="*/ 2531418 h 3136102"/>
                <a:gd name="connsiteX51" fmla="*/ 2679910 w 2812646"/>
                <a:gd name="connsiteY51" fmla="*/ 2487173 h 3136102"/>
                <a:gd name="connsiteX52" fmla="*/ 2635665 w 2812646"/>
                <a:gd name="connsiteY52" fmla="*/ 2398683 h 3136102"/>
                <a:gd name="connsiteX53" fmla="*/ 2620917 w 2812646"/>
                <a:gd name="connsiteY53" fmla="*/ 2354438 h 3136102"/>
                <a:gd name="connsiteX54" fmla="*/ 2576672 w 2812646"/>
                <a:gd name="connsiteY54" fmla="*/ 2310192 h 3136102"/>
                <a:gd name="connsiteX55" fmla="*/ 2547175 w 2812646"/>
                <a:gd name="connsiteY55" fmla="*/ 2265947 h 3136102"/>
                <a:gd name="connsiteX56" fmla="*/ 2502930 w 2812646"/>
                <a:gd name="connsiteY56" fmla="*/ 2221702 h 3136102"/>
                <a:gd name="connsiteX57" fmla="*/ 2473433 w 2812646"/>
                <a:gd name="connsiteY57" fmla="*/ 2177457 h 3136102"/>
                <a:gd name="connsiteX58" fmla="*/ 2340697 w 2812646"/>
                <a:gd name="connsiteY58" fmla="*/ 2088967 h 3136102"/>
                <a:gd name="connsiteX59" fmla="*/ 2296452 w 2812646"/>
                <a:gd name="connsiteY59" fmla="*/ 2059470 h 3136102"/>
                <a:gd name="connsiteX60" fmla="*/ 2266956 w 2812646"/>
                <a:gd name="connsiteY60" fmla="*/ 2015225 h 3136102"/>
                <a:gd name="connsiteX61" fmla="*/ 2222710 w 2812646"/>
                <a:gd name="connsiteY61" fmla="*/ 2000476 h 3136102"/>
                <a:gd name="connsiteX62" fmla="*/ 2178465 w 2812646"/>
                <a:gd name="connsiteY62" fmla="*/ 1970980 h 3136102"/>
                <a:gd name="connsiteX63" fmla="*/ 2134220 w 2812646"/>
                <a:gd name="connsiteY63" fmla="*/ 1956231 h 3136102"/>
                <a:gd name="connsiteX64" fmla="*/ 2045730 w 2812646"/>
                <a:gd name="connsiteY64" fmla="*/ 1897238 h 3136102"/>
                <a:gd name="connsiteX65" fmla="*/ 2001485 w 2812646"/>
                <a:gd name="connsiteY65" fmla="*/ 1867741 h 3136102"/>
                <a:gd name="connsiteX66" fmla="*/ 1927743 w 2812646"/>
                <a:gd name="connsiteY66" fmla="*/ 1779251 h 3136102"/>
                <a:gd name="connsiteX67" fmla="*/ 1824504 w 2812646"/>
                <a:gd name="connsiteY67" fmla="*/ 1661263 h 3136102"/>
                <a:gd name="connsiteX68" fmla="*/ 1780259 w 2812646"/>
                <a:gd name="connsiteY68" fmla="*/ 1572773 h 3136102"/>
                <a:gd name="connsiteX69" fmla="*/ 1750762 w 2812646"/>
                <a:gd name="connsiteY69" fmla="*/ 1484283 h 3136102"/>
                <a:gd name="connsiteX70" fmla="*/ 1721265 w 2812646"/>
                <a:gd name="connsiteY70" fmla="*/ 1395792 h 3136102"/>
                <a:gd name="connsiteX71" fmla="*/ 1706517 w 2812646"/>
                <a:gd name="connsiteY71" fmla="*/ 1351547 h 3136102"/>
                <a:gd name="connsiteX72" fmla="*/ 1632775 w 2812646"/>
                <a:gd name="connsiteY72" fmla="*/ 1263057 h 3136102"/>
                <a:gd name="connsiteX73" fmla="*/ 1559033 w 2812646"/>
                <a:gd name="connsiteY73" fmla="*/ 1189315 h 3136102"/>
                <a:gd name="connsiteX74" fmla="*/ 1529536 w 2812646"/>
                <a:gd name="connsiteY74" fmla="*/ 1145070 h 3136102"/>
                <a:gd name="connsiteX75" fmla="*/ 1485291 w 2812646"/>
                <a:gd name="connsiteY75" fmla="*/ 1130321 h 3136102"/>
                <a:gd name="connsiteX76" fmla="*/ 1455794 w 2812646"/>
                <a:gd name="connsiteY76" fmla="*/ 1041831 h 3136102"/>
                <a:gd name="connsiteX77" fmla="*/ 1441046 w 2812646"/>
                <a:gd name="connsiteY77" fmla="*/ 997586 h 3136102"/>
                <a:gd name="connsiteX78" fmla="*/ 1411549 w 2812646"/>
                <a:gd name="connsiteY78" fmla="*/ 879599 h 3136102"/>
                <a:gd name="connsiteX79" fmla="*/ 1367304 w 2812646"/>
                <a:gd name="connsiteY79" fmla="*/ 732115 h 3136102"/>
                <a:gd name="connsiteX80" fmla="*/ 1352556 w 2812646"/>
                <a:gd name="connsiteY80" fmla="*/ 540386 h 3136102"/>
                <a:gd name="connsiteX81" fmla="*/ 1337807 w 2812646"/>
                <a:gd name="connsiteY81" fmla="*/ 496141 h 3136102"/>
                <a:gd name="connsiteX82" fmla="*/ 1323059 w 2812646"/>
                <a:gd name="connsiteY82" fmla="*/ 407651 h 3136102"/>
                <a:gd name="connsiteX83" fmla="*/ 1293562 w 2812646"/>
                <a:gd name="connsiteY83" fmla="*/ 319160 h 3136102"/>
                <a:gd name="connsiteX84" fmla="*/ 1278814 w 2812646"/>
                <a:gd name="connsiteY84" fmla="*/ 260167 h 3136102"/>
                <a:gd name="connsiteX85" fmla="*/ 1249317 w 2812646"/>
                <a:gd name="connsiteY85" fmla="*/ 171676 h 3136102"/>
                <a:gd name="connsiteX86" fmla="*/ 1234568 w 2812646"/>
                <a:gd name="connsiteY86" fmla="*/ 112683 h 3136102"/>
                <a:gd name="connsiteX87" fmla="*/ 1160826 w 2812646"/>
                <a:gd name="connsiteY87" fmla="*/ 24192 h 3136102"/>
                <a:gd name="connsiteX88" fmla="*/ 1116581 w 2812646"/>
                <a:gd name="connsiteY88" fmla="*/ 9444 h 3136102"/>
                <a:gd name="connsiteX89" fmla="*/ 875690 w 2812646"/>
                <a:gd name="connsiteY89" fmla="*/ 6987 h 3136102"/>
                <a:gd name="connsiteX90" fmla="*/ 570890 w 2812646"/>
                <a:gd name="connsiteY90" fmla="*/ 6987 h 3136102"/>
                <a:gd name="connsiteX91" fmla="*/ 246426 w 2812646"/>
                <a:gd name="connsiteY91" fmla="*/ 9444 h 3136102"/>
                <a:gd name="connsiteX92" fmla="*/ 113690 w 2812646"/>
                <a:gd name="connsiteY92" fmla="*/ 6987 h 3136102"/>
                <a:gd name="connsiteX93" fmla="*/ 37490 w 2812646"/>
                <a:gd name="connsiteY93" fmla="*/ 6986 h 3136102"/>
                <a:gd name="connsiteX94" fmla="*/ 113690 w 2812646"/>
                <a:gd name="connsiteY94" fmla="*/ 6987 h 3136102"/>
                <a:gd name="connsiteX0" fmla="*/ 93406 w 2792362"/>
                <a:gd name="connsiteY0" fmla="*/ 6987 h 3136102"/>
                <a:gd name="connsiteX1" fmla="*/ 93406 w 2792362"/>
                <a:gd name="connsiteY1" fmla="*/ 83187 h 3136102"/>
                <a:gd name="connsiteX2" fmla="*/ 93406 w 2792362"/>
                <a:gd name="connsiteY2" fmla="*/ 311787 h 3136102"/>
                <a:gd name="connsiteX3" fmla="*/ 19665 w 2792362"/>
                <a:gd name="connsiteY3" fmla="*/ 378154 h 3136102"/>
                <a:gd name="connsiteX4" fmla="*/ 49162 w 2792362"/>
                <a:gd name="connsiteY4" fmla="*/ 496141 h 3136102"/>
                <a:gd name="connsiteX5" fmla="*/ 78659 w 2792362"/>
                <a:gd name="connsiteY5" fmla="*/ 599380 h 3136102"/>
                <a:gd name="connsiteX6" fmla="*/ 108155 w 2792362"/>
                <a:gd name="connsiteY6" fmla="*/ 643625 h 3136102"/>
                <a:gd name="connsiteX7" fmla="*/ 122904 w 2792362"/>
                <a:gd name="connsiteY7" fmla="*/ 717367 h 3136102"/>
                <a:gd name="connsiteX8" fmla="*/ 137652 w 2792362"/>
                <a:gd name="connsiteY8" fmla="*/ 805857 h 3136102"/>
                <a:gd name="connsiteX9" fmla="*/ 240891 w 2792362"/>
                <a:gd name="connsiteY9" fmla="*/ 938592 h 3136102"/>
                <a:gd name="connsiteX10" fmla="*/ 270388 w 2792362"/>
                <a:gd name="connsiteY10" fmla="*/ 982838 h 3136102"/>
                <a:gd name="connsiteX11" fmla="*/ 285136 w 2792362"/>
                <a:gd name="connsiteY11" fmla="*/ 1086076 h 3136102"/>
                <a:gd name="connsiteX12" fmla="*/ 344130 w 2792362"/>
                <a:gd name="connsiteY12" fmla="*/ 1174567 h 3136102"/>
                <a:gd name="connsiteX13" fmla="*/ 358878 w 2792362"/>
                <a:gd name="connsiteY13" fmla="*/ 1248309 h 3136102"/>
                <a:gd name="connsiteX14" fmla="*/ 417872 w 2792362"/>
                <a:gd name="connsiteY14" fmla="*/ 1336799 h 3136102"/>
                <a:gd name="connsiteX15" fmla="*/ 476865 w 2792362"/>
                <a:gd name="connsiteY15" fmla="*/ 1469534 h 3136102"/>
                <a:gd name="connsiteX16" fmla="*/ 550607 w 2792362"/>
                <a:gd name="connsiteY16" fmla="*/ 1602270 h 3136102"/>
                <a:gd name="connsiteX17" fmla="*/ 594852 w 2792362"/>
                <a:gd name="connsiteY17" fmla="*/ 1631767 h 3136102"/>
                <a:gd name="connsiteX18" fmla="*/ 609601 w 2792362"/>
                <a:gd name="connsiteY18" fmla="*/ 1676012 h 3136102"/>
                <a:gd name="connsiteX19" fmla="*/ 668594 w 2792362"/>
                <a:gd name="connsiteY19" fmla="*/ 1764502 h 3136102"/>
                <a:gd name="connsiteX20" fmla="*/ 683342 w 2792362"/>
                <a:gd name="connsiteY20" fmla="*/ 1808747 h 3136102"/>
                <a:gd name="connsiteX21" fmla="*/ 771833 w 2792362"/>
                <a:gd name="connsiteY21" fmla="*/ 1941483 h 3136102"/>
                <a:gd name="connsiteX22" fmla="*/ 801330 w 2792362"/>
                <a:gd name="connsiteY22" fmla="*/ 1985728 h 3136102"/>
                <a:gd name="connsiteX23" fmla="*/ 830826 w 2792362"/>
                <a:gd name="connsiteY23" fmla="*/ 2059470 h 3136102"/>
                <a:gd name="connsiteX24" fmla="*/ 963562 w 2792362"/>
                <a:gd name="connsiteY24" fmla="*/ 2177457 h 3136102"/>
                <a:gd name="connsiteX25" fmla="*/ 1037304 w 2792362"/>
                <a:gd name="connsiteY25" fmla="*/ 2310192 h 3136102"/>
                <a:gd name="connsiteX26" fmla="*/ 1096297 w 2792362"/>
                <a:gd name="connsiteY26" fmla="*/ 2398683 h 3136102"/>
                <a:gd name="connsiteX27" fmla="*/ 1125794 w 2792362"/>
                <a:gd name="connsiteY27" fmla="*/ 2442928 h 3136102"/>
                <a:gd name="connsiteX28" fmla="*/ 1170039 w 2792362"/>
                <a:gd name="connsiteY28" fmla="*/ 2472425 h 3136102"/>
                <a:gd name="connsiteX29" fmla="*/ 1199536 w 2792362"/>
                <a:gd name="connsiteY29" fmla="*/ 2516670 h 3136102"/>
                <a:gd name="connsiteX30" fmla="*/ 1288026 w 2792362"/>
                <a:gd name="connsiteY30" fmla="*/ 2590412 h 3136102"/>
                <a:gd name="connsiteX31" fmla="*/ 1317523 w 2792362"/>
                <a:gd name="connsiteY31" fmla="*/ 2634657 h 3136102"/>
                <a:gd name="connsiteX32" fmla="*/ 1406013 w 2792362"/>
                <a:gd name="connsiteY32" fmla="*/ 2664154 h 3136102"/>
                <a:gd name="connsiteX33" fmla="*/ 1479755 w 2792362"/>
                <a:gd name="connsiteY33" fmla="*/ 2737896 h 3136102"/>
                <a:gd name="connsiteX34" fmla="*/ 1568246 w 2792362"/>
                <a:gd name="connsiteY34" fmla="*/ 2826386 h 3136102"/>
                <a:gd name="connsiteX35" fmla="*/ 1612491 w 2792362"/>
                <a:gd name="connsiteY35" fmla="*/ 2870631 h 3136102"/>
                <a:gd name="connsiteX36" fmla="*/ 1700981 w 2792362"/>
                <a:gd name="connsiteY36" fmla="*/ 2914876 h 3136102"/>
                <a:gd name="connsiteX37" fmla="*/ 1774723 w 2792362"/>
                <a:gd name="connsiteY37" fmla="*/ 3003367 h 3136102"/>
                <a:gd name="connsiteX38" fmla="*/ 1818968 w 2792362"/>
                <a:gd name="connsiteY38" fmla="*/ 3047612 h 3136102"/>
                <a:gd name="connsiteX39" fmla="*/ 1951704 w 2792362"/>
                <a:gd name="connsiteY39" fmla="*/ 3106605 h 3136102"/>
                <a:gd name="connsiteX40" fmla="*/ 2099188 w 2792362"/>
                <a:gd name="connsiteY40" fmla="*/ 3136102 h 3136102"/>
                <a:gd name="connsiteX41" fmla="*/ 2497394 w 2792362"/>
                <a:gd name="connsiteY41" fmla="*/ 3121354 h 3136102"/>
                <a:gd name="connsiteX42" fmla="*/ 2600633 w 2792362"/>
                <a:gd name="connsiteY42" fmla="*/ 3106605 h 3136102"/>
                <a:gd name="connsiteX43" fmla="*/ 2718620 w 2792362"/>
                <a:gd name="connsiteY43" fmla="*/ 3091857 h 3136102"/>
                <a:gd name="connsiteX44" fmla="*/ 2762865 w 2792362"/>
                <a:gd name="connsiteY44" fmla="*/ 3077109 h 3136102"/>
                <a:gd name="connsiteX45" fmla="*/ 2777613 w 2792362"/>
                <a:gd name="connsiteY45" fmla="*/ 3032863 h 3136102"/>
                <a:gd name="connsiteX46" fmla="*/ 2792362 w 2792362"/>
                <a:gd name="connsiteY46" fmla="*/ 2959121 h 3136102"/>
                <a:gd name="connsiteX47" fmla="*/ 2777613 w 2792362"/>
                <a:gd name="connsiteY47" fmla="*/ 2796889 h 3136102"/>
                <a:gd name="connsiteX48" fmla="*/ 2733368 w 2792362"/>
                <a:gd name="connsiteY48" fmla="*/ 2664154 h 3136102"/>
                <a:gd name="connsiteX49" fmla="*/ 2703872 w 2792362"/>
                <a:gd name="connsiteY49" fmla="*/ 2575663 h 3136102"/>
                <a:gd name="connsiteX50" fmla="*/ 2689123 w 2792362"/>
                <a:gd name="connsiteY50" fmla="*/ 2531418 h 3136102"/>
                <a:gd name="connsiteX51" fmla="*/ 2659626 w 2792362"/>
                <a:gd name="connsiteY51" fmla="*/ 2487173 h 3136102"/>
                <a:gd name="connsiteX52" fmla="*/ 2615381 w 2792362"/>
                <a:gd name="connsiteY52" fmla="*/ 2398683 h 3136102"/>
                <a:gd name="connsiteX53" fmla="*/ 2600633 w 2792362"/>
                <a:gd name="connsiteY53" fmla="*/ 2354438 h 3136102"/>
                <a:gd name="connsiteX54" fmla="*/ 2556388 w 2792362"/>
                <a:gd name="connsiteY54" fmla="*/ 2310192 h 3136102"/>
                <a:gd name="connsiteX55" fmla="*/ 2526891 w 2792362"/>
                <a:gd name="connsiteY55" fmla="*/ 2265947 h 3136102"/>
                <a:gd name="connsiteX56" fmla="*/ 2482646 w 2792362"/>
                <a:gd name="connsiteY56" fmla="*/ 2221702 h 3136102"/>
                <a:gd name="connsiteX57" fmla="*/ 2453149 w 2792362"/>
                <a:gd name="connsiteY57" fmla="*/ 2177457 h 3136102"/>
                <a:gd name="connsiteX58" fmla="*/ 2320413 w 2792362"/>
                <a:gd name="connsiteY58" fmla="*/ 2088967 h 3136102"/>
                <a:gd name="connsiteX59" fmla="*/ 2276168 w 2792362"/>
                <a:gd name="connsiteY59" fmla="*/ 2059470 h 3136102"/>
                <a:gd name="connsiteX60" fmla="*/ 2246672 w 2792362"/>
                <a:gd name="connsiteY60" fmla="*/ 2015225 h 3136102"/>
                <a:gd name="connsiteX61" fmla="*/ 2202426 w 2792362"/>
                <a:gd name="connsiteY61" fmla="*/ 2000476 h 3136102"/>
                <a:gd name="connsiteX62" fmla="*/ 2158181 w 2792362"/>
                <a:gd name="connsiteY62" fmla="*/ 1970980 h 3136102"/>
                <a:gd name="connsiteX63" fmla="*/ 2113936 w 2792362"/>
                <a:gd name="connsiteY63" fmla="*/ 1956231 h 3136102"/>
                <a:gd name="connsiteX64" fmla="*/ 2025446 w 2792362"/>
                <a:gd name="connsiteY64" fmla="*/ 1897238 h 3136102"/>
                <a:gd name="connsiteX65" fmla="*/ 1981201 w 2792362"/>
                <a:gd name="connsiteY65" fmla="*/ 1867741 h 3136102"/>
                <a:gd name="connsiteX66" fmla="*/ 1907459 w 2792362"/>
                <a:gd name="connsiteY66" fmla="*/ 1779251 h 3136102"/>
                <a:gd name="connsiteX67" fmla="*/ 1804220 w 2792362"/>
                <a:gd name="connsiteY67" fmla="*/ 1661263 h 3136102"/>
                <a:gd name="connsiteX68" fmla="*/ 1759975 w 2792362"/>
                <a:gd name="connsiteY68" fmla="*/ 1572773 h 3136102"/>
                <a:gd name="connsiteX69" fmla="*/ 1730478 w 2792362"/>
                <a:gd name="connsiteY69" fmla="*/ 1484283 h 3136102"/>
                <a:gd name="connsiteX70" fmla="*/ 1700981 w 2792362"/>
                <a:gd name="connsiteY70" fmla="*/ 1395792 h 3136102"/>
                <a:gd name="connsiteX71" fmla="*/ 1686233 w 2792362"/>
                <a:gd name="connsiteY71" fmla="*/ 1351547 h 3136102"/>
                <a:gd name="connsiteX72" fmla="*/ 1612491 w 2792362"/>
                <a:gd name="connsiteY72" fmla="*/ 1263057 h 3136102"/>
                <a:gd name="connsiteX73" fmla="*/ 1538749 w 2792362"/>
                <a:gd name="connsiteY73" fmla="*/ 1189315 h 3136102"/>
                <a:gd name="connsiteX74" fmla="*/ 1509252 w 2792362"/>
                <a:gd name="connsiteY74" fmla="*/ 1145070 h 3136102"/>
                <a:gd name="connsiteX75" fmla="*/ 1465007 w 2792362"/>
                <a:gd name="connsiteY75" fmla="*/ 1130321 h 3136102"/>
                <a:gd name="connsiteX76" fmla="*/ 1435510 w 2792362"/>
                <a:gd name="connsiteY76" fmla="*/ 1041831 h 3136102"/>
                <a:gd name="connsiteX77" fmla="*/ 1420762 w 2792362"/>
                <a:gd name="connsiteY77" fmla="*/ 997586 h 3136102"/>
                <a:gd name="connsiteX78" fmla="*/ 1391265 w 2792362"/>
                <a:gd name="connsiteY78" fmla="*/ 879599 h 3136102"/>
                <a:gd name="connsiteX79" fmla="*/ 1347020 w 2792362"/>
                <a:gd name="connsiteY79" fmla="*/ 732115 h 3136102"/>
                <a:gd name="connsiteX80" fmla="*/ 1332272 w 2792362"/>
                <a:gd name="connsiteY80" fmla="*/ 540386 h 3136102"/>
                <a:gd name="connsiteX81" fmla="*/ 1317523 w 2792362"/>
                <a:gd name="connsiteY81" fmla="*/ 496141 h 3136102"/>
                <a:gd name="connsiteX82" fmla="*/ 1302775 w 2792362"/>
                <a:gd name="connsiteY82" fmla="*/ 407651 h 3136102"/>
                <a:gd name="connsiteX83" fmla="*/ 1273278 w 2792362"/>
                <a:gd name="connsiteY83" fmla="*/ 319160 h 3136102"/>
                <a:gd name="connsiteX84" fmla="*/ 1258530 w 2792362"/>
                <a:gd name="connsiteY84" fmla="*/ 260167 h 3136102"/>
                <a:gd name="connsiteX85" fmla="*/ 1229033 w 2792362"/>
                <a:gd name="connsiteY85" fmla="*/ 171676 h 3136102"/>
                <a:gd name="connsiteX86" fmla="*/ 1214284 w 2792362"/>
                <a:gd name="connsiteY86" fmla="*/ 112683 h 3136102"/>
                <a:gd name="connsiteX87" fmla="*/ 1140542 w 2792362"/>
                <a:gd name="connsiteY87" fmla="*/ 24192 h 3136102"/>
                <a:gd name="connsiteX88" fmla="*/ 1096297 w 2792362"/>
                <a:gd name="connsiteY88" fmla="*/ 9444 h 3136102"/>
                <a:gd name="connsiteX89" fmla="*/ 855406 w 2792362"/>
                <a:gd name="connsiteY89" fmla="*/ 6987 h 3136102"/>
                <a:gd name="connsiteX90" fmla="*/ 550606 w 2792362"/>
                <a:gd name="connsiteY90" fmla="*/ 6987 h 3136102"/>
                <a:gd name="connsiteX91" fmla="*/ 226142 w 2792362"/>
                <a:gd name="connsiteY91" fmla="*/ 9444 h 3136102"/>
                <a:gd name="connsiteX92" fmla="*/ 93406 w 2792362"/>
                <a:gd name="connsiteY92" fmla="*/ 6987 h 3136102"/>
                <a:gd name="connsiteX93" fmla="*/ 17206 w 2792362"/>
                <a:gd name="connsiteY93" fmla="*/ 6986 h 3136102"/>
                <a:gd name="connsiteX94" fmla="*/ 93406 w 2792362"/>
                <a:gd name="connsiteY94" fmla="*/ 6987 h 3136102"/>
                <a:gd name="connsiteX0" fmla="*/ 93406 w 2792362"/>
                <a:gd name="connsiteY0" fmla="*/ 6987 h 3136102"/>
                <a:gd name="connsiteX1" fmla="*/ 93406 w 2792362"/>
                <a:gd name="connsiteY1" fmla="*/ 83187 h 3136102"/>
                <a:gd name="connsiteX2" fmla="*/ 93406 w 2792362"/>
                <a:gd name="connsiteY2" fmla="*/ 311787 h 3136102"/>
                <a:gd name="connsiteX3" fmla="*/ 93406 w 2792362"/>
                <a:gd name="connsiteY3" fmla="*/ 464187 h 3136102"/>
                <a:gd name="connsiteX4" fmla="*/ 49162 w 2792362"/>
                <a:gd name="connsiteY4" fmla="*/ 496141 h 3136102"/>
                <a:gd name="connsiteX5" fmla="*/ 78659 w 2792362"/>
                <a:gd name="connsiteY5" fmla="*/ 599380 h 3136102"/>
                <a:gd name="connsiteX6" fmla="*/ 108155 w 2792362"/>
                <a:gd name="connsiteY6" fmla="*/ 643625 h 3136102"/>
                <a:gd name="connsiteX7" fmla="*/ 122904 w 2792362"/>
                <a:gd name="connsiteY7" fmla="*/ 717367 h 3136102"/>
                <a:gd name="connsiteX8" fmla="*/ 137652 w 2792362"/>
                <a:gd name="connsiteY8" fmla="*/ 805857 h 3136102"/>
                <a:gd name="connsiteX9" fmla="*/ 240891 w 2792362"/>
                <a:gd name="connsiteY9" fmla="*/ 938592 h 3136102"/>
                <a:gd name="connsiteX10" fmla="*/ 270388 w 2792362"/>
                <a:gd name="connsiteY10" fmla="*/ 982838 h 3136102"/>
                <a:gd name="connsiteX11" fmla="*/ 285136 w 2792362"/>
                <a:gd name="connsiteY11" fmla="*/ 1086076 h 3136102"/>
                <a:gd name="connsiteX12" fmla="*/ 344130 w 2792362"/>
                <a:gd name="connsiteY12" fmla="*/ 1174567 h 3136102"/>
                <a:gd name="connsiteX13" fmla="*/ 358878 w 2792362"/>
                <a:gd name="connsiteY13" fmla="*/ 1248309 h 3136102"/>
                <a:gd name="connsiteX14" fmla="*/ 417872 w 2792362"/>
                <a:gd name="connsiteY14" fmla="*/ 1336799 h 3136102"/>
                <a:gd name="connsiteX15" fmla="*/ 476865 w 2792362"/>
                <a:gd name="connsiteY15" fmla="*/ 1469534 h 3136102"/>
                <a:gd name="connsiteX16" fmla="*/ 550607 w 2792362"/>
                <a:gd name="connsiteY16" fmla="*/ 1602270 h 3136102"/>
                <a:gd name="connsiteX17" fmla="*/ 594852 w 2792362"/>
                <a:gd name="connsiteY17" fmla="*/ 1631767 h 3136102"/>
                <a:gd name="connsiteX18" fmla="*/ 609601 w 2792362"/>
                <a:gd name="connsiteY18" fmla="*/ 1676012 h 3136102"/>
                <a:gd name="connsiteX19" fmla="*/ 668594 w 2792362"/>
                <a:gd name="connsiteY19" fmla="*/ 1764502 h 3136102"/>
                <a:gd name="connsiteX20" fmla="*/ 683342 w 2792362"/>
                <a:gd name="connsiteY20" fmla="*/ 1808747 h 3136102"/>
                <a:gd name="connsiteX21" fmla="*/ 771833 w 2792362"/>
                <a:gd name="connsiteY21" fmla="*/ 1941483 h 3136102"/>
                <a:gd name="connsiteX22" fmla="*/ 801330 w 2792362"/>
                <a:gd name="connsiteY22" fmla="*/ 1985728 h 3136102"/>
                <a:gd name="connsiteX23" fmla="*/ 830826 w 2792362"/>
                <a:gd name="connsiteY23" fmla="*/ 2059470 h 3136102"/>
                <a:gd name="connsiteX24" fmla="*/ 963562 w 2792362"/>
                <a:gd name="connsiteY24" fmla="*/ 2177457 h 3136102"/>
                <a:gd name="connsiteX25" fmla="*/ 1037304 w 2792362"/>
                <a:gd name="connsiteY25" fmla="*/ 2310192 h 3136102"/>
                <a:gd name="connsiteX26" fmla="*/ 1096297 w 2792362"/>
                <a:gd name="connsiteY26" fmla="*/ 2398683 h 3136102"/>
                <a:gd name="connsiteX27" fmla="*/ 1125794 w 2792362"/>
                <a:gd name="connsiteY27" fmla="*/ 2442928 h 3136102"/>
                <a:gd name="connsiteX28" fmla="*/ 1170039 w 2792362"/>
                <a:gd name="connsiteY28" fmla="*/ 2472425 h 3136102"/>
                <a:gd name="connsiteX29" fmla="*/ 1199536 w 2792362"/>
                <a:gd name="connsiteY29" fmla="*/ 2516670 h 3136102"/>
                <a:gd name="connsiteX30" fmla="*/ 1288026 w 2792362"/>
                <a:gd name="connsiteY30" fmla="*/ 2590412 h 3136102"/>
                <a:gd name="connsiteX31" fmla="*/ 1317523 w 2792362"/>
                <a:gd name="connsiteY31" fmla="*/ 2634657 h 3136102"/>
                <a:gd name="connsiteX32" fmla="*/ 1406013 w 2792362"/>
                <a:gd name="connsiteY32" fmla="*/ 2664154 h 3136102"/>
                <a:gd name="connsiteX33" fmla="*/ 1479755 w 2792362"/>
                <a:gd name="connsiteY33" fmla="*/ 2737896 h 3136102"/>
                <a:gd name="connsiteX34" fmla="*/ 1568246 w 2792362"/>
                <a:gd name="connsiteY34" fmla="*/ 2826386 h 3136102"/>
                <a:gd name="connsiteX35" fmla="*/ 1612491 w 2792362"/>
                <a:gd name="connsiteY35" fmla="*/ 2870631 h 3136102"/>
                <a:gd name="connsiteX36" fmla="*/ 1700981 w 2792362"/>
                <a:gd name="connsiteY36" fmla="*/ 2914876 h 3136102"/>
                <a:gd name="connsiteX37" fmla="*/ 1774723 w 2792362"/>
                <a:gd name="connsiteY37" fmla="*/ 3003367 h 3136102"/>
                <a:gd name="connsiteX38" fmla="*/ 1818968 w 2792362"/>
                <a:gd name="connsiteY38" fmla="*/ 3047612 h 3136102"/>
                <a:gd name="connsiteX39" fmla="*/ 1951704 w 2792362"/>
                <a:gd name="connsiteY39" fmla="*/ 3106605 h 3136102"/>
                <a:gd name="connsiteX40" fmla="*/ 2099188 w 2792362"/>
                <a:gd name="connsiteY40" fmla="*/ 3136102 h 3136102"/>
                <a:gd name="connsiteX41" fmla="*/ 2497394 w 2792362"/>
                <a:gd name="connsiteY41" fmla="*/ 3121354 h 3136102"/>
                <a:gd name="connsiteX42" fmla="*/ 2600633 w 2792362"/>
                <a:gd name="connsiteY42" fmla="*/ 3106605 h 3136102"/>
                <a:gd name="connsiteX43" fmla="*/ 2718620 w 2792362"/>
                <a:gd name="connsiteY43" fmla="*/ 3091857 h 3136102"/>
                <a:gd name="connsiteX44" fmla="*/ 2762865 w 2792362"/>
                <a:gd name="connsiteY44" fmla="*/ 3077109 h 3136102"/>
                <a:gd name="connsiteX45" fmla="*/ 2777613 w 2792362"/>
                <a:gd name="connsiteY45" fmla="*/ 3032863 h 3136102"/>
                <a:gd name="connsiteX46" fmla="*/ 2792362 w 2792362"/>
                <a:gd name="connsiteY46" fmla="*/ 2959121 h 3136102"/>
                <a:gd name="connsiteX47" fmla="*/ 2777613 w 2792362"/>
                <a:gd name="connsiteY47" fmla="*/ 2796889 h 3136102"/>
                <a:gd name="connsiteX48" fmla="*/ 2733368 w 2792362"/>
                <a:gd name="connsiteY48" fmla="*/ 2664154 h 3136102"/>
                <a:gd name="connsiteX49" fmla="*/ 2703872 w 2792362"/>
                <a:gd name="connsiteY49" fmla="*/ 2575663 h 3136102"/>
                <a:gd name="connsiteX50" fmla="*/ 2689123 w 2792362"/>
                <a:gd name="connsiteY50" fmla="*/ 2531418 h 3136102"/>
                <a:gd name="connsiteX51" fmla="*/ 2659626 w 2792362"/>
                <a:gd name="connsiteY51" fmla="*/ 2487173 h 3136102"/>
                <a:gd name="connsiteX52" fmla="*/ 2615381 w 2792362"/>
                <a:gd name="connsiteY52" fmla="*/ 2398683 h 3136102"/>
                <a:gd name="connsiteX53" fmla="*/ 2600633 w 2792362"/>
                <a:gd name="connsiteY53" fmla="*/ 2354438 h 3136102"/>
                <a:gd name="connsiteX54" fmla="*/ 2556388 w 2792362"/>
                <a:gd name="connsiteY54" fmla="*/ 2310192 h 3136102"/>
                <a:gd name="connsiteX55" fmla="*/ 2526891 w 2792362"/>
                <a:gd name="connsiteY55" fmla="*/ 2265947 h 3136102"/>
                <a:gd name="connsiteX56" fmla="*/ 2482646 w 2792362"/>
                <a:gd name="connsiteY56" fmla="*/ 2221702 h 3136102"/>
                <a:gd name="connsiteX57" fmla="*/ 2453149 w 2792362"/>
                <a:gd name="connsiteY57" fmla="*/ 2177457 h 3136102"/>
                <a:gd name="connsiteX58" fmla="*/ 2320413 w 2792362"/>
                <a:gd name="connsiteY58" fmla="*/ 2088967 h 3136102"/>
                <a:gd name="connsiteX59" fmla="*/ 2276168 w 2792362"/>
                <a:gd name="connsiteY59" fmla="*/ 2059470 h 3136102"/>
                <a:gd name="connsiteX60" fmla="*/ 2246672 w 2792362"/>
                <a:gd name="connsiteY60" fmla="*/ 2015225 h 3136102"/>
                <a:gd name="connsiteX61" fmla="*/ 2202426 w 2792362"/>
                <a:gd name="connsiteY61" fmla="*/ 2000476 h 3136102"/>
                <a:gd name="connsiteX62" fmla="*/ 2158181 w 2792362"/>
                <a:gd name="connsiteY62" fmla="*/ 1970980 h 3136102"/>
                <a:gd name="connsiteX63" fmla="*/ 2113936 w 2792362"/>
                <a:gd name="connsiteY63" fmla="*/ 1956231 h 3136102"/>
                <a:gd name="connsiteX64" fmla="*/ 2025446 w 2792362"/>
                <a:gd name="connsiteY64" fmla="*/ 1897238 h 3136102"/>
                <a:gd name="connsiteX65" fmla="*/ 1981201 w 2792362"/>
                <a:gd name="connsiteY65" fmla="*/ 1867741 h 3136102"/>
                <a:gd name="connsiteX66" fmla="*/ 1907459 w 2792362"/>
                <a:gd name="connsiteY66" fmla="*/ 1779251 h 3136102"/>
                <a:gd name="connsiteX67" fmla="*/ 1804220 w 2792362"/>
                <a:gd name="connsiteY67" fmla="*/ 1661263 h 3136102"/>
                <a:gd name="connsiteX68" fmla="*/ 1759975 w 2792362"/>
                <a:gd name="connsiteY68" fmla="*/ 1572773 h 3136102"/>
                <a:gd name="connsiteX69" fmla="*/ 1730478 w 2792362"/>
                <a:gd name="connsiteY69" fmla="*/ 1484283 h 3136102"/>
                <a:gd name="connsiteX70" fmla="*/ 1700981 w 2792362"/>
                <a:gd name="connsiteY70" fmla="*/ 1395792 h 3136102"/>
                <a:gd name="connsiteX71" fmla="*/ 1686233 w 2792362"/>
                <a:gd name="connsiteY71" fmla="*/ 1351547 h 3136102"/>
                <a:gd name="connsiteX72" fmla="*/ 1612491 w 2792362"/>
                <a:gd name="connsiteY72" fmla="*/ 1263057 h 3136102"/>
                <a:gd name="connsiteX73" fmla="*/ 1538749 w 2792362"/>
                <a:gd name="connsiteY73" fmla="*/ 1189315 h 3136102"/>
                <a:gd name="connsiteX74" fmla="*/ 1509252 w 2792362"/>
                <a:gd name="connsiteY74" fmla="*/ 1145070 h 3136102"/>
                <a:gd name="connsiteX75" fmla="*/ 1465007 w 2792362"/>
                <a:gd name="connsiteY75" fmla="*/ 1130321 h 3136102"/>
                <a:gd name="connsiteX76" fmla="*/ 1435510 w 2792362"/>
                <a:gd name="connsiteY76" fmla="*/ 1041831 h 3136102"/>
                <a:gd name="connsiteX77" fmla="*/ 1420762 w 2792362"/>
                <a:gd name="connsiteY77" fmla="*/ 997586 h 3136102"/>
                <a:gd name="connsiteX78" fmla="*/ 1391265 w 2792362"/>
                <a:gd name="connsiteY78" fmla="*/ 879599 h 3136102"/>
                <a:gd name="connsiteX79" fmla="*/ 1347020 w 2792362"/>
                <a:gd name="connsiteY79" fmla="*/ 732115 h 3136102"/>
                <a:gd name="connsiteX80" fmla="*/ 1332272 w 2792362"/>
                <a:gd name="connsiteY80" fmla="*/ 540386 h 3136102"/>
                <a:gd name="connsiteX81" fmla="*/ 1317523 w 2792362"/>
                <a:gd name="connsiteY81" fmla="*/ 496141 h 3136102"/>
                <a:gd name="connsiteX82" fmla="*/ 1302775 w 2792362"/>
                <a:gd name="connsiteY82" fmla="*/ 407651 h 3136102"/>
                <a:gd name="connsiteX83" fmla="*/ 1273278 w 2792362"/>
                <a:gd name="connsiteY83" fmla="*/ 319160 h 3136102"/>
                <a:gd name="connsiteX84" fmla="*/ 1258530 w 2792362"/>
                <a:gd name="connsiteY84" fmla="*/ 260167 h 3136102"/>
                <a:gd name="connsiteX85" fmla="*/ 1229033 w 2792362"/>
                <a:gd name="connsiteY85" fmla="*/ 171676 h 3136102"/>
                <a:gd name="connsiteX86" fmla="*/ 1214284 w 2792362"/>
                <a:gd name="connsiteY86" fmla="*/ 112683 h 3136102"/>
                <a:gd name="connsiteX87" fmla="*/ 1140542 w 2792362"/>
                <a:gd name="connsiteY87" fmla="*/ 24192 h 3136102"/>
                <a:gd name="connsiteX88" fmla="*/ 1096297 w 2792362"/>
                <a:gd name="connsiteY88" fmla="*/ 9444 h 3136102"/>
                <a:gd name="connsiteX89" fmla="*/ 855406 w 2792362"/>
                <a:gd name="connsiteY89" fmla="*/ 6987 h 3136102"/>
                <a:gd name="connsiteX90" fmla="*/ 550606 w 2792362"/>
                <a:gd name="connsiteY90" fmla="*/ 6987 h 3136102"/>
                <a:gd name="connsiteX91" fmla="*/ 226142 w 2792362"/>
                <a:gd name="connsiteY91" fmla="*/ 9444 h 3136102"/>
                <a:gd name="connsiteX92" fmla="*/ 93406 w 2792362"/>
                <a:gd name="connsiteY92" fmla="*/ 6987 h 3136102"/>
                <a:gd name="connsiteX93" fmla="*/ 17206 w 2792362"/>
                <a:gd name="connsiteY93" fmla="*/ 6986 h 3136102"/>
                <a:gd name="connsiteX94" fmla="*/ 93406 w 2792362"/>
                <a:gd name="connsiteY94" fmla="*/ 6987 h 3136102"/>
                <a:gd name="connsiteX0" fmla="*/ 93406 w 2792362"/>
                <a:gd name="connsiteY0" fmla="*/ 6987 h 3136102"/>
                <a:gd name="connsiteX1" fmla="*/ 93406 w 2792362"/>
                <a:gd name="connsiteY1" fmla="*/ 83187 h 3136102"/>
                <a:gd name="connsiteX2" fmla="*/ 93406 w 2792362"/>
                <a:gd name="connsiteY2" fmla="*/ 311787 h 3136102"/>
                <a:gd name="connsiteX3" fmla="*/ 93406 w 2792362"/>
                <a:gd name="connsiteY3" fmla="*/ 464187 h 3136102"/>
                <a:gd name="connsiteX4" fmla="*/ 78659 w 2792362"/>
                <a:gd name="connsiteY4" fmla="*/ 599380 h 3136102"/>
                <a:gd name="connsiteX5" fmla="*/ 108155 w 2792362"/>
                <a:gd name="connsiteY5" fmla="*/ 643625 h 3136102"/>
                <a:gd name="connsiteX6" fmla="*/ 122904 w 2792362"/>
                <a:gd name="connsiteY6" fmla="*/ 717367 h 3136102"/>
                <a:gd name="connsiteX7" fmla="*/ 137652 w 2792362"/>
                <a:gd name="connsiteY7" fmla="*/ 805857 h 3136102"/>
                <a:gd name="connsiteX8" fmla="*/ 240891 w 2792362"/>
                <a:gd name="connsiteY8" fmla="*/ 938592 h 3136102"/>
                <a:gd name="connsiteX9" fmla="*/ 270388 w 2792362"/>
                <a:gd name="connsiteY9" fmla="*/ 982838 h 3136102"/>
                <a:gd name="connsiteX10" fmla="*/ 285136 w 2792362"/>
                <a:gd name="connsiteY10" fmla="*/ 1086076 h 3136102"/>
                <a:gd name="connsiteX11" fmla="*/ 344130 w 2792362"/>
                <a:gd name="connsiteY11" fmla="*/ 1174567 h 3136102"/>
                <a:gd name="connsiteX12" fmla="*/ 358878 w 2792362"/>
                <a:gd name="connsiteY12" fmla="*/ 1248309 h 3136102"/>
                <a:gd name="connsiteX13" fmla="*/ 417872 w 2792362"/>
                <a:gd name="connsiteY13" fmla="*/ 1336799 h 3136102"/>
                <a:gd name="connsiteX14" fmla="*/ 476865 w 2792362"/>
                <a:gd name="connsiteY14" fmla="*/ 1469534 h 3136102"/>
                <a:gd name="connsiteX15" fmla="*/ 550607 w 2792362"/>
                <a:gd name="connsiteY15" fmla="*/ 1602270 h 3136102"/>
                <a:gd name="connsiteX16" fmla="*/ 594852 w 2792362"/>
                <a:gd name="connsiteY16" fmla="*/ 1631767 h 3136102"/>
                <a:gd name="connsiteX17" fmla="*/ 609601 w 2792362"/>
                <a:gd name="connsiteY17" fmla="*/ 1676012 h 3136102"/>
                <a:gd name="connsiteX18" fmla="*/ 668594 w 2792362"/>
                <a:gd name="connsiteY18" fmla="*/ 1764502 h 3136102"/>
                <a:gd name="connsiteX19" fmla="*/ 683342 w 2792362"/>
                <a:gd name="connsiteY19" fmla="*/ 1808747 h 3136102"/>
                <a:gd name="connsiteX20" fmla="*/ 771833 w 2792362"/>
                <a:gd name="connsiteY20" fmla="*/ 1941483 h 3136102"/>
                <a:gd name="connsiteX21" fmla="*/ 801330 w 2792362"/>
                <a:gd name="connsiteY21" fmla="*/ 1985728 h 3136102"/>
                <a:gd name="connsiteX22" fmla="*/ 830826 w 2792362"/>
                <a:gd name="connsiteY22" fmla="*/ 2059470 h 3136102"/>
                <a:gd name="connsiteX23" fmla="*/ 963562 w 2792362"/>
                <a:gd name="connsiteY23" fmla="*/ 2177457 h 3136102"/>
                <a:gd name="connsiteX24" fmla="*/ 1037304 w 2792362"/>
                <a:gd name="connsiteY24" fmla="*/ 2310192 h 3136102"/>
                <a:gd name="connsiteX25" fmla="*/ 1096297 w 2792362"/>
                <a:gd name="connsiteY25" fmla="*/ 2398683 h 3136102"/>
                <a:gd name="connsiteX26" fmla="*/ 1125794 w 2792362"/>
                <a:gd name="connsiteY26" fmla="*/ 2442928 h 3136102"/>
                <a:gd name="connsiteX27" fmla="*/ 1170039 w 2792362"/>
                <a:gd name="connsiteY27" fmla="*/ 2472425 h 3136102"/>
                <a:gd name="connsiteX28" fmla="*/ 1199536 w 2792362"/>
                <a:gd name="connsiteY28" fmla="*/ 2516670 h 3136102"/>
                <a:gd name="connsiteX29" fmla="*/ 1288026 w 2792362"/>
                <a:gd name="connsiteY29" fmla="*/ 2590412 h 3136102"/>
                <a:gd name="connsiteX30" fmla="*/ 1317523 w 2792362"/>
                <a:gd name="connsiteY30" fmla="*/ 2634657 h 3136102"/>
                <a:gd name="connsiteX31" fmla="*/ 1406013 w 2792362"/>
                <a:gd name="connsiteY31" fmla="*/ 2664154 h 3136102"/>
                <a:gd name="connsiteX32" fmla="*/ 1479755 w 2792362"/>
                <a:gd name="connsiteY32" fmla="*/ 2737896 h 3136102"/>
                <a:gd name="connsiteX33" fmla="*/ 1568246 w 2792362"/>
                <a:gd name="connsiteY33" fmla="*/ 2826386 h 3136102"/>
                <a:gd name="connsiteX34" fmla="*/ 1612491 w 2792362"/>
                <a:gd name="connsiteY34" fmla="*/ 2870631 h 3136102"/>
                <a:gd name="connsiteX35" fmla="*/ 1700981 w 2792362"/>
                <a:gd name="connsiteY35" fmla="*/ 2914876 h 3136102"/>
                <a:gd name="connsiteX36" fmla="*/ 1774723 w 2792362"/>
                <a:gd name="connsiteY36" fmla="*/ 3003367 h 3136102"/>
                <a:gd name="connsiteX37" fmla="*/ 1818968 w 2792362"/>
                <a:gd name="connsiteY37" fmla="*/ 3047612 h 3136102"/>
                <a:gd name="connsiteX38" fmla="*/ 1951704 w 2792362"/>
                <a:gd name="connsiteY38" fmla="*/ 3106605 h 3136102"/>
                <a:gd name="connsiteX39" fmla="*/ 2099188 w 2792362"/>
                <a:gd name="connsiteY39" fmla="*/ 3136102 h 3136102"/>
                <a:gd name="connsiteX40" fmla="*/ 2497394 w 2792362"/>
                <a:gd name="connsiteY40" fmla="*/ 3121354 h 3136102"/>
                <a:gd name="connsiteX41" fmla="*/ 2600633 w 2792362"/>
                <a:gd name="connsiteY41" fmla="*/ 3106605 h 3136102"/>
                <a:gd name="connsiteX42" fmla="*/ 2718620 w 2792362"/>
                <a:gd name="connsiteY42" fmla="*/ 3091857 h 3136102"/>
                <a:gd name="connsiteX43" fmla="*/ 2762865 w 2792362"/>
                <a:gd name="connsiteY43" fmla="*/ 3077109 h 3136102"/>
                <a:gd name="connsiteX44" fmla="*/ 2777613 w 2792362"/>
                <a:gd name="connsiteY44" fmla="*/ 3032863 h 3136102"/>
                <a:gd name="connsiteX45" fmla="*/ 2792362 w 2792362"/>
                <a:gd name="connsiteY45" fmla="*/ 2959121 h 3136102"/>
                <a:gd name="connsiteX46" fmla="*/ 2777613 w 2792362"/>
                <a:gd name="connsiteY46" fmla="*/ 2796889 h 3136102"/>
                <a:gd name="connsiteX47" fmla="*/ 2733368 w 2792362"/>
                <a:gd name="connsiteY47" fmla="*/ 2664154 h 3136102"/>
                <a:gd name="connsiteX48" fmla="*/ 2703872 w 2792362"/>
                <a:gd name="connsiteY48" fmla="*/ 2575663 h 3136102"/>
                <a:gd name="connsiteX49" fmla="*/ 2689123 w 2792362"/>
                <a:gd name="connsiteY49" fmla="*/ 2531418 h 3136102"/>
                <a:gd name="connsiteX50" fmla="*/ 2659626 w 2792362"/>
                <a:gd name="connsiteY50" fmla="*/ 2487173 h 3136102"/>
                <a:gd name="connsiteX51" fmla="*/ 2615381 w 2792362"/>
                <a:gd name="connsiteY51" fmla="*/ 2398683 h 3136102"/>
                <a:gd name="connsiteX52" fmla="*/ 2600633 w 2792362"/>
                <a:gd name="connsiteY52" fmla="*/ 2354438 h 3136102"/>
                <a:gd name="connsiteX53" fmla="*/ 2556388 w 2792362"/>
                <a:gd name="connsiteY53" fmla="*/ 2310192 h 3136102"/>
                <a:gd name="connsiteX54" fmla="*/ 2526891 w 2792362"/>
                <a:gd name="connsiteY54" fmla="*/ 2265947 h 3136102"/>
                <a:gd name="connsiteX55" fmla="*/ 2482646 w 2792362"/>
                <a:gd name="connsiteY55" fmla="*/ 2221702 h 3136102"/>
                <a:gd name="connsiteX56" fmla="*/ 2453149 w 2792362"/>
                <a:gd name="connsiteY56" fmla="*/ 2177457 h 3136102"/>
                <a:gd name="connsiteX57" fmla="*/ 2320413 w 2792362"/>
                <a:gd name="connsiteY57" fmla="*/ 2088967 h 3136102"/>
                <a:gd name="connsiteX58" fmla="*/ 2276168 w 2792362"/>
                <a:gd name="connsiteY58" fmla="*/ 2059470 h 3136102"/>
                <a:gd name="connsiteX59" fmla="*/ 2246672 w 2792362"/>
                <a:gd name="connsiteY59" fmla="*/ 2015225 h 3136102"/>
                <a:gd name="connsiteX60" fmla="*/ 2202426 w 2792362"/>
                <a:gd name="connsiteY60" fmla="*/ 2000476 h 3136102"/>
                <a:gd name="connsiteX61" fmla="*/ 2158181 w 2792362"/>
                <a:gd name="connsiteY61" fmla="*/ 1970980 h 3136102"/>
                <a:gd name="connsiteX62" fmla="*/ 2113936 w 2792362"/>
                <a:gd name="connsiteY62" fmla="*/ 1956231 h 3136102"/>
                <a:gd name="connsiteX63" fmla="*/ 2025446 w 2792362"/>
                <a:gd name="connsiteY63" fmla="*/ 1897238 h 3136102"/>
                <a:gd name="connsiteX64" fmla="*/ 1981201 w 2792362"/>
                <a:gd name="connsiteY64" fmla="*/ 1867741 h 3136102"/>
                <a:gd name="connsiteX65" fmla="*/ 1907459 w 2792362"/>
                <a:gd name="connsiteY65" fmla="*/ 1779251 h 3136102"/>
                <a:gd name="connsiteX66" fmla="*/ 1804220 w 2792362"/>
                <a:gd name="connsiteY66" fmla="*/ 1661263 h 3136102"/>
                <a:gd name="connsiteX67" fmla="*/ 1759975 w 2792362"/>
                <a:gd name="connsiteY67" fmla="*/ 1572773 h 3136102"/>
                <a:gd name="connsiteX68" fmla="*/ 1730478 w 2792362"/>
                <a:gd name="connsiteY68" fmla="*/ 1484283 h 3136102"/>
                <a:gd name="connsiteX69" fmla="*/ 1700981 w 2792362"/>
                <a:gd name="connsiteY69" fmla="*/ 1395792 h 3136102"/>
                <a:gd name="connsiteX70" fmla="*/ 1686233 w 2792362"/>
                <a:gd name="connsiteY70" fmla="*/ 1351547 h 3136102"/>
                <a:gd name="connsiteX71" fmla="*/ 1612491 w 2792362"/>
                <a:gd name="connsiteY71" fmla="*/ 1263057 h 3136102"/>
                <a:gd name="connsiteX72" fmla="*/ 1538749 w 2792362"/>
                <a:gd name="connsiteY72" fmla="*/ 1189315 h 3136102"/>
                <a:gd name="connsiteX73" fmla="*/ 1509252 w 2792362"/>
                <a:gd name="connsiteY73" fmla="*/ 1145070 h 3136102"/>
                <a:gd name="connsiteX74" fmla="*/ 1465007 w 2792362"/>
                <a:gd name="connsiteY74" fmla="*/ 1130321 h 3136102"/>
                <a:gd name="connsiteX75" fmla="*/ 1435510 w 2792362"/>
                <a:gd name="connsiteY75" fmla="*/ 1041831 h 3136102"/>
                <a:gd name="connsiteX76" fmla="*/ 1420762 w 2792362"/>
                <a:gd name="connsiteY76" fmla="*/ 997586 h 3136102"/>
                <a:gd name="connsiteX77" fmla="*/ 1391265 w 2792362"/>
                <a:gd name="connsiteY77" fmla="*/ 879599 h 3136102"/>
                <a:gd name="connsiteX78" fmla="*/ 1347020 w 2792362"/>
                <a:gd name="connsiteY78" fmla="*/ 732115 h 3136102"/>
                <a:gd name="connsiteX79" fmla="*/ 1332272 w 2792362"/>
                <a:gd name="connsiteY79" fmla="*/ 540386 h 3136102"/>
                <a:gd name="connsiteX80" fmla="*/ 1317523 w 2792362"/>
                <a:gd name="connsiteY80" fmla="*/ 496141 h 3136102"/>
                <a:gd name="connsiteX81" fmla="*/ 1302775 w 2792362"/>
                <a:gd name="connsiteY81" fmla="*/ 407651 h 3136102"/>
                <a:gd name="connsiteX82" fmla="*/ 1273278 w 2792362"/>
                <a:gd name="connsiteY82" fmla="*/ 319160 h 3136102"/>
                <a:gd name="connsiteX83" fmla="*/ 1258530 w 2792362"/>
                <a:gd name="connsiteY83" fmla="*/ 260167 h 3136102"/>
                <a:gd name="connsiteX84" fmla="*/ 1229033 w 2792362"/>
                <a:gd name="connsiteY84" fmla="*/ 171676 h 3136102"/>
                <a:gd name="connsiteX85" fmla="*/ 1214284 w 2792362"/>
                <a:gd name="connsiteY85" fmla="*/ 112683 h 3136102"/>
                <a:gd name="connsiteX86" fmla="*/ 1140542 w 2792362"/>
                <a:gd name="connsiteY86" fmla="*/ 24192 h 3136102"/>
                <a:gd name="connsiteX87" fmla="*/ 1096297 w 2792362"/>
                <a:gd name="connsiteY87" fmla="*/ 9444 h 3136102"/>
                <a:gd name="connsiteX88" fmla="*/ 855406 w 2792362"/>
                <a:gd name="connsiteY88" fmla="*/ 6987 h 3136102"/>
                <a:gd name="connsiteX89" fmla="*/ 550606 w 2792362"/>
                <a:gd name="connsiteY89" fmla="*/ 6987 h 3136102"/>
                <a:gd name="connsiteX90" fmla="*/ 226142 w 2792362"/>
                <a:gd name="connsiteY90" fmla="*/ 9444 h 3136102"/>
                <a:gd name="connsiteX91" fmla="*/ 93406 w 2792362"/>
                <a:gd name="connsiteY91" fmla="*/ 6987 h 3136102"/>
                <a:gd name="connsiteX92" fmla="*/ 17206 w 2792362"/>
                <a:gd name="connsiteY92" fmla="*/ 6986 h 3136102"/>
                <a:gd name="connsiteX93" fmla="*/ 93406 w 2792362"/>
                <a:gd name="connsiteY93" fmla="*/ 6987 h 3136102"/>
                <a:gd name="connsiteX0" fmla="*/ 93406 w 2792362"/>
                <a:gd name="connsiteY0" fmla="*/ 6987 h 3136102"/>
                <a:gd name="connsiteX1" fmla="*/ 93406 w 2792362"/>
                <a:gd name="connsiteY1" fmla="*/ 83187 h 3136102"/>
                <a:gd name="connsiteX2" fmla="*/ 93406 w 2792362"/>
                <a:gd name="connsiteY2" fmla="*/ 311787 h 3136102"/>
                <a:gd name="connsiteX3" fmla="*/ 93406 w 2792362"/>
                <a:gd name="connsiteY3" fmla="*/ 464187 h 3136102"/>
                <a:gd name="connsiteX4" fmla="*/ 78659 w 2792362"/>
                <a:gd name="connsiteY4" fmla="*/ 599380 h 3136102"/>
                <a:gd name="connsiteX5" fmla="*/ 108155 w 2792362"/>
                <a:gd name="connsiteY5" fmla="*/ 643625 h 3136102"/>
                <a:gd name="connsiteX6" fmla="*/ 122904 w 2792362"/>
                <a:gd name="connsiteY6" fmla="*/ 717367 h 3136102"/>
                <a:gd name="connsiteX7" fmla="*/ 137652 w 2792362"/>
                <a:gd name="connsiteY7" fmla="*/ 805857 h 3136102"/>
                <a:gd name="connsiteX8" fmla="*/ 240891 w 2792362"/>
                <a:gd name="connsiteY8" fmla="*/ 938592 h 3136102"/>
                <a:gd name="connsiteX9" fmla="*/ 270388 w 2792362"/>
                <a:gd name="connsiteY9" fmla="*/ 982838 h 3136102"/>
                <a:gd name="connsiteX10" fmla="*/ 285136 w 2792362"/>
                <a:gd name="connsiteY10" fmla="*/ 1086076 h 3136102"/>
                <a:gd name="connsiteX11" fmla="*/ 344130 w 2792362"/>
                <a:gd name="connsiteY11" fmla="*/ 1174567 h 3136102"/>
                <a:gd name="connsiteX12" fmla="*/ 358878 w 2792362"/>
                <a:gd name="connsiteY12" fmla="*/ 1248309 h 3136102"/>
                <a:gd name="connsiteX13" fmla="*/ 417872 w 2792362"/>
                <a:gd name="connsiteY13" fmla="*/ 1336799 h 3136102"/>
                <a:gd name="connsiteX14" fmla="*/ 476865 w 2792362"/>
                <a:gd name="connsiteY14" fmla="*/ 1469534 h 3136102"/>
                <a:gd name="connsiteX15" fmla="*/ 550607 w 2792362"/>
                <a:gd name="connsiteY15" fmla="*/ 1602270 h 3136102"/>
                <a:gd name="connsiteX16" fmla="*/ 594852 w 2792362"/>
                <a:gd name="connsiteY16" fmla="*/ 1631767 h 3136102"/>
                <a:gd name="connsiteX17" fmla="*/ 609601 w 2792362"/>
                <a:gd name="connsiteY17" fmla="*/ 1676012 h 3136102"/>
                <a:gd name="connsiteX18" fmla="*/ 668594 w 2792362"/>
                <a:gd name="connsiteY18" fmla="*/ 1764502 h 3136102"/>
                <a:gd name="connsiteX19" fmla="*/ 683342 w 2792362"/>
                <a:gd name="connsiteY19" fmla="*/ 1808747 h 3136102"/>
                <a:gd name="connsiteX20" fmla="*/ 771833 w 2792362"/>
                <a:gd name="connsiteY20" fmla="*/ 1941483 h 3136102"/>
                <a:gd name="connsiteX21" fmla="*/ 801330 w 2792362"/>
                <a:gd name="connsiteY21" fmla="*/ 1985728 h 3136102"/>
                <a:gd name="connsiteX22" fmla="*/ 830826 w 2792362"/>
                <a:gd name="connsiteY22" fmla="*/ 2059470 h 3136102"/>
                <a:gd name="connsiteX23" fmla="*/ 963562 w 2792362"/>
                <a:gd name="connsiteY23" fmla="*/ 2177457 h 3136102"/>
                <a:gd name="connsiteX24" fmla="*/ 1037304 w 2792362"/>
                <a:gd name="connsiteY24" fmla="*/ 2310192 h 3136102"/>
                <a:gd name="connsiteX25" fmla="*/ 1096297 w 2792362"/>
                <a:gd name="connsiteY25" fmla="*/ 2398683 h 3136102"/>
                <a:gd name="connsiteX26" fmla="*/ 1125794 w 2792362"/>
                <a:gd name="connsiteY26" fmla="*/ 2442928 h 3136102"/>
                <a:gd name="connsiteX27" fmla="*/ 1170039 w 2792362"/>
                <a:gd name="connsiteY27" fmla="*/ 2472425 h 3136102"/>
                <a:gd name="connsiteX28" fmla="*/ 1199536 w 2792362"/>
                <a:gd name="connsiteY28" fmla="*/ 2516670 h 3136102"/>
                <a:gd name="connsiteX29" fmla="*/ 1288026 w 2792362"/>
                <a:gd name="connsiteY29" fmla="*/ 2590412 h 3136102"/>
                <a:gd name="connsiteX30" fmla="*/ 1317523 w 2792362"/>
                <a:gd name="connsiteY30" fmla="*/ 2634657 h 3136102"/>
                <a:gd name="connsiteX31" fmla="*/ 1406013 w 2792362"/>
                <a:gd name="connsiteY31" fmla="*/ 2664154 h 3136102"/>
                <a:gd name="connsiteX32" fmla="*/ 1479755 w 2792362"/>
                <a:gd name="connsiteY32" fmla="*/ 2737896 h 3136102"/>
                <a:gd name="connsiteX33" fmla="*/ 1568246 w 2792362"/>
                <a:gd name="connsiteY33" fmla="*/ 2826386 h 3136102"/>
                <a:gd name="connsiteX34" fmla="*/ 1612491 w 2792362"/>
                <a:gd name="connsiteY34" fmla="*/ 2870631 h 3136102"/>
                <a:gd name="connsiteX35" fmla="*/ 1700981 w 2792362"/>
                <a:gd name="connsiteY35" fmla="*/ 2914876 h 3136102"/>
                <a:gd name="connsiteX36" fmla="*/ 1774723 w 2792362"/>
                <a:gd name="connsiteY36" fmla="*/ 3003367 h 3136102"/>
                <a:gd name="connsiteX37" fmla="*/ 1818968 w 2792362"/>
                <a:gd name="connsiteY37" fmla="*/ 3047612 h 3136102"/>
                <a:gd name="connsiteX38" fmla="*/ 1951704 w 2792362"/>
                <a:gd name="connsiteY38" fmla="*/ 3106605 h 3136102"/>
                <a:gd name="connsiteX39" fmla="*/ 2099188 w 2792362"/>
                <a:gd name="connsiteY39" fmla="*/ 3136102 h 3136102"/>
                <a:gd name="connsiteX40" fmla="*/ 2497394 w 2792362"/>
                <a:gd name="connsiteY40" fmla="*/ 3121354 h 3136102"/>
                <a:gd name="connsiteX41" fmla="*/ 2600633 w 2792362"/>
                <a:gd name="connsiteY41" fmla="*/ 3106605 h 3136102"/>
                <a:gd name="connsiteX42" fmla="*/ 2718620 w 2792362"/>
                <a:gd name="connsiteY42" fmla="*/ 3091857 h 3136102"/>
                <a:gd name="connsiteX43" fmla="*/ 2762865 w 2792362"/>
                <a:gd name="connsiteY43" fmla="*/ 3077109 h 3136102"/>
                <a:gd name="connsiteX44" fmla="*/ 2777613 w 2792362"/>
                <a:gd name="connsiteY44" fmla="*/ 3032863 h 3136102"/>
                <a:gd name="connsiteX45" fmla="*/ 2792362 w 2792362"/>
                <a:gd name="connsiteY45" fmla="*/ 2959121 h 3136102"/>
                <a:gd name="connsiteX46" fmla="*/ 2777613 w 2792362"/>
                <a:gd name="connsiteY46" fmla="*/ 2796889 h 3136102"/>
                <a:gd name="connsiteX47" fmla="*/ 2733368 w 2792362"/>
                <a:gd name="connsiteY47" fmla="*/ 2664154 h 3136102"/>
                <a:gd name="connsiteX48" fmla="*/ 2703872 w 2792362"/>
                <a:gd name="connsiteY48" fmla="*/ 2575663 h 3136102"/>
                <a:gd name="connsiteX49" fmla="*/ 2689123 w 2792362"/>
                <a:gd name="connsiteY49" fmla="*/ 2531418 h 3136102"/>
                <a:gd name="connsiteX50" fmla="*/ 2659626 w 2792362"/>
                <a:gd name="connsiteY50" fmla="*/ 2487173 h 3136102"/>
                <a:gd name="connsiteX51" fmla="*/ 2615381 w 2792362"/>
                <a:gd name="connsiteY51" fmla="*/ 2398683 h 3136102"/>
                <a:gd name="connsiteX52" fmla="*/ 2600633 w 2792362"/>
                <a:gd name="connsiteY52" fmla="*/ 2354438 h 3136102"/>
                <a:gd name="connsiteX53" fmla="*/ 2556388 w 2792362"/>
                <a:gd name="connsiteY53" fmla="*/ 2310192 h 3136102"/>
                <a:gd name="connsiteX54" fmla="*/ 2526891 w 2792362"/>
                <a:gd name="connsiteY54" fmla="*/ 2265947 h 3136102"/>
                <a:gd name="connsiteX55" fmla="*/ 2482646 w 2792362"/>
                <a:gd name="connsiteY55" fmla="*/ 2221702 h 3136102"/>
                <a:gd name="connsiteX56" fmla="*/ 2453149 w 2792362"/>
                <a:gd name="connsiteY56" fmla="*/ 2177457 h 3136102"/>
                <a:gd name="connsiteX57" fmla="*/ 2320413 w 2792362"/>
                <a:gd name="connsiteY57" fmla="*/ 2088967 h 3136102"/>
                <a:gd name="connsiteX58" fmla="*/ 2276168 w 2792362"/>
                <a:gd name="connsiteY58" fmla="*/ 2059470 h 3136102"/>
                <a:gd name="connsiteX59" fmla="*/ 2246672 w 2792362"/>
                <a:gd name="connsiteY59" fmla="*/ 2015225 h 3136102"/>
                <a:gd name="connsiteX60" fmla="*/ 2202426 w 2792362"/>
                <a:gd name="connsiteY60" fmla="*/ 2000476 h 3136102"/>
                <a:gd name="connsiteX61" fmla="*/ 2158181 w 2792362"/>
                <a:gd name="connsiteY61" fmla="*/ 1970980 h 3136102"/>
                <a:gd name="connsiteX62" fmla="*/ 2113936 w 2792362"/>
                <a:gd name="connsiteY62" fmla="*/ 1956231 h 3136102"/>
                <a:gd name="connsiteX63" fmla="*/ 2025446 w 2792362"/>
                <a:gd name="connsiteY63" fmla="*/ 1897238 h 3136102"/>
                <a:gd name="connsiteX64" fmla="*/ 1981201 w 2792362"/>
                <a:gd name="connsiteY64" fmla="*/ 1867741 h 3136102"/>
                <a:gd name="connsiteX65" fmla="*/ 1907459 w 2792362"/>
                <a:gd name="connsiteY65" fmla="*/ 1779251 h 3136102"/>
                <a:gd name="connsiteX66" fmla="*/ 1804220 w 2792362"/>
                <a:gd name="connsiteY66" fmla="*/ 1661263 h 3136102"/>
                <a:gd name="connsiteX67" fmla="*/ 1759975 w 2792362"/>
                <a:gd name="connsiteY67" fmla="*/ 1572773 h 3136102"/>
                <a:gd name="connsiteX68" fmla="*/ 1730478 w 2792362"/>
                <a:gd name="connsiteY68" fmla="*/ 1484283 h 3136102"/>
                <a:gd name="connsiteX69" fmla="*/ 1700981 w 2792362"/>
                <a:gd name="connsiteY69" fmla="*/ 1395792 h 3136102"/>
                <a:gd name="connsiteX70" fmla="*/ 1686233 w 2792362"/>
                <a:gd name="connsiteY70" fmla="*/ 1351547 h 3136102"/>
                <a:gd name="connsiteX71" fmla="*/ 1612491 w 2792362"/>
                <a:gd name="connsiteY71" fmla="*/ 1263057 h 3136102"/>
                <a:gd name="connsiteX72" fmla="*/ 1538749 w 2792362"/>
                <a:gd name="connsiteY72" fmla="*/ 1189315 h 3136102"/>
                <a:gd name="connsiteX73" fmla="*/ 1509252 w 2792362"/>
                <a:gd name="connsiteY73" fmla="*/ 1145070 h 3136102"/>
                <a:gd name="connsiteX74" fmla="*/ 1465007 w 2792362"/>
                <a:gd name="connsiteY74" fmla="*/ 1130321 h 3136102"/>
                <a:gd name="connsiteX75" fmla="*/ 1435510 w 2792362"/>
                <a:gd name="connsiteY75" fmla="*/ 1041831 h 3136102"/>
                <a:gd name="connsiteX76" fmla="*/ 1420762 w 2792362"/>
                <a:gd name="connsiteY76" fmla="*/ 997586 h 3136102"/>
                <a:gd name="connsiteX77" fmla="*/ 1391265 w 2792362"/>
                <a:gd name="connsiteY77" fmla="*/ 879599 h 3136102"/>
                <a:gd name="connsiteX78" fmla="*/ 1347020 w 2792362"/>
                <a:gd name="connsiteY78" fmla="*/ 732115 h 3136102"/>
                <a:gd name="connsiteX79" fmla="*/ 1332272 w 2792362"/>
                <a:gd name="connsiteY79" fmla="*/ 540386 h 3136102"/>
                <a:gd name="connsiteX80" fmla="*/ 1317523 w 2792362"/>
                <a:gd name="connsiteY80" fmla="*/ 496141 h 3136102"/>
                <a:gd name="connsiteX81" fmla="*/ 1302775 w 2792362"/>
                <a:gd name="connsiteY81" fmla="*/ 407651 h 3136102"/>
                <a:gd name="connsiteX82" fmla="*/ 1273278 w 2792362"/>
                <a:gd name="connsiteY82" fmla="*/ 319160 h 3136102"/>
                <a:gd name="connsiteX83" fmla="*/ 1258530 w 2792362"/>
                <a:gd name="connsiteY83" fmla="*/ 260167 h 3136102"/>
                <a:gd name="connsiteX84" fmla="*/ 1229033 w 2792362"/>
                <a:gd name="connsiteY84" fmla="*/ 171676 h 3136102"/>
                <a:gd name="connsiteX85" fmla="*/ 1236406 w 2792362"/>
                <a:gd name="connsiteY85" fmla="*/ 83187 h 3136102"/>
                <a:gd name="connsiteX86" fmla="*/ 1214284 w 2792362"/>
                <a:gd name="connsiteY86" fmla="*/ 112683 h 3136102"/>
                <a:gd name="connsiteX87" fmla="*/ 1140542 w 2792362"/>
                <a:gd name="connsiteY87" fmla="*/ 24192 h 3136102"/>
                <a:gd name="connsiteX88" fmla="*/ 1096297 w 2792362"/>
                <a:gd name="connsiteY88" fmla="*/ 9444 h 3136102"/>
                <a:gd name="connsiteX89" fmla="*/ 855406 w 2792362"/>
                <a:gd name="connsiteY89" fmla="*/ 6987 h 3136102"/>
                <a:gd name="connsiteX90" fmla="*/ 550606 w 2792362"/>
                <a:gd name="connsiteY90" fmla="*/ 6987 h 3136102"/>
                <a:gd name="connsiteX91" fmla="*/ 226142 w 2792362"/>
                <a:gd name="connsiteY91" fmla="*/ 9444 h 3136102"/>
                <a:gd name="connsiteX92" fmla="*/ 93406 w 2792362"/>
                <a:gd name="connsiteY92" fmla="*/ 6987 h 3136102"/>
                <a:gd name="connsiteX93" fmla="*/ 17206 w 2792362"/>
                <a:gd name="connsiteY93" fmla="*/ 6986 h 3136102"/>
                <a:gd name="connsiteX94" fmla="*/ 93406 w 2792362"/>
                <a:gd name="connsiteY94" fmla="*/ 6987 h 3136102"/>
                <a:gd name="connsiteX0" fmla="*/ 93406 w 2792362"/>
                <a:gd name="connsiteY0" fmla="*/ 6987 h 3136102"/>
                <a:gd name="connsiteX1" fmla="*/ 93406 w 2792362"/>
                <a:gd name="connsiteY1" fmla="*/ 83187 h 3136102"/>
                <a:gd name="connsiteX2" fmla="*/ 93406 w 2792362"/>
                <a:gd name="connsiteY2" fmla="*/ 311787 h 3136102"/>
                <a:gd name="connsiteX3" fmla="*/ 93406 w 2792362"/>
                <a:gd name="connsiteY3" fmla="*/ 464187 h 3136102"/>
                <a:gd name="connsiteX4" fmla="*/ 78659 w 2792362"/>
                <a:gd name="connsiteY4" fmla="*/ 599380 h 3136102"/>
                <a:gd name="connsiteX5" fmla="*/ 108155 w 2792362"/>
                <a:gd name="connsiteY5" fmla="*/ 643625 h 3136102"/>
                <a:gd name="connsiteX6" fmla="*/ 122904 w 2792362"/>
                <a:gd name="connsiteY6" fmla="*/ 717367 h 3136102"/>
                <a:gd name="connsiteX7" fmla="*/ 137652 w 2792362"/>
                <a:gd name="connsiteY7" fmla="*/ 805857 h 3136102"/>
                <a:gd name="connsiteX8" fmla="*/ 240891 w 2792362"/>
                <a:gd name="connsiteY8" fmla="*/ 938592 h 3136102"/>
                <a:gd name="connsiteX9" fmla="*/ 270388 w 2792362"/>
                <a:gd name="connsiteY9" fmla="*/ 982838 h 3136102"/>
                <a:gd name="connsiteX10" fmla="*/ 285136 w 2792362"/>
                <a:gd name="connsiteY10" fmla="*/ 1086076 h 3136102"/>
                <a:gd name="connsiteX11" fmla="*/ 344130 w 2792362"/>
                <a:gd name="connsiteY11" fmla="*/ 1174567 h 3136102"/>
                <a:gd name="connsiteX12" fmla="*/ 358878 w 2792362"/>
                <a:gd name="connsiteY12" fmla="*/ 1248309 h 3136102"/>
                <a:gd name="connsiteX13" fmla="*/ 417872 w 2792362"/>
                <a:gd name="connsiteY13" fmla="*/ 1336799 h 3136102"/>
                <a:gd name="connsiteX14" fmla="*/ 476865 w 2792362"/>
                <a:gd name="connsiteY14" fmla="*/ 1469534 h 3136102"/>
                <a:gd name="connsiteX15" fmla="*/ 550607 w 2792362"/>
                <a:gd name="connsiteY15" fmla="*/ 1602270 h 3136102"/>
                <a:gd name="connsiteX16" fmla="*/ 594852 w 2792362"/>
                <a:gd name="connsiteY16" fmla="*/ 1631767 h 3136102"/>
                <a:gd name="connsiteX17" fmla="*/ 609601 w 2792362"/>
                <a:gd name="connsiteY17" fmla="*/ 1676012 h 3136102"/>
                <a:gd name="connsiteX18" fmla="*/ 668594 w 2792362"/>
                <a:gd name="connsiteY18" fmla="*/ 1764502 h 3136102"/>
                <a:gd name="connsiteX19" fmla="*/ 683342 w 2792362"/>
                <a:gd name="connsiteY19" fmla="*/ 1808747 h 3136102"/>
                <a:gd name="connsiteX20" fmla="*/ 771833 w 2792362"/>
                <a:gd name="connsiteY20" fmla="*/ 1941483 h 3136102"/>
                <a:gd name="connsiteX21" fmla="*/ 801330 w 2792362"/>
                <a:gd name="connsiteY21" fmla="*/ 1985728 h 3136102"/>
                <a:gd name="connsiteX22" fmla="*/ 830826 w 2792362"/>
                <a:gd name="connsiteY22" fmla="*/ 2059470 h 3136102"/>
                <a:gd name="connsiteX23" fmla="*/ 963562 w 2792362"/>
                <a:gd name="connsiteY23" fmla="*/ 2177457 h 3136102"/>
                <a:gd name="connsiteX24" fmla="*/ 1037304 w 2792362"/>
                <a:gd name="connsiteY24" fmla="*/ 2310192 h 3136102"/>
                <a:gd name="connsiteX25" fmla="*/ 1096297 w 2792362"/>
                <a:gd name="connsiteY25" fmla="*/ 2398683 h 3136102"/>
                <a:gd name="connsiteX26" fmla="*/ 1125794 w 2792362"/>
                <a:gd name="connsiteY26" fmla="*/ 2442928 h 3136102"/>
                <a:gd name="connsiteX27" fmla="*/ 1170039 w 2792362"/>
                <a:gd name="connsiteY27" fmla="*/ 2472425 h 3136102"/>
                <a:gd name="connsiteX28" fmla="*/ 1199536 w 2792362"/>
                <a:gd name="connsiteY28" fmla="*/ 2516670 h 3136102"/>
                <a:gd name="connsiteX29" fmla="*/ 1288026 w 2792362"/>
                <a:gd name="connsiteY29" fmla="*/ 2590412 h 3136102"/>
                <a:gd name="connsiteX30" fmla="*/ 1317523 w 2792362"/>
                <a:gd name="connsiteY30" fmla="*/ 2634657 h 3136102"/>
                <a:gd name="connsiteX31" fmla="*/ 1406013 w 2792362"/>
                <a:gd name="connsiteY31" fmla="*/ 2664154 h 3136102"/>
                <a:gd name="connsiteX32" fmla="*/ 1479755 w 2792362"/>
                <a:gd name="connsiteY32" fmla="*/ 2737896 h 3136102"/>
                <a:gd name="connsiteX33" fmla="*/ 1568246 w 2792362"/>
                <a:gd name="connsiteY33" fmla="*/ 2826386 h 3136102"/>
                <a:gd name="connsiteX34" fmla="*/ 1612491 w 2792362"/>
                <a:gd name="connsiteY34" fmla="*/ 2870631 h 3136102"/>
                <a:gd name="connsiteX35" fmla="*/ 1700981 w 2792362"/>
                <a:gd name="connsiteY35" fmla="*/ 2914876 h 3136102"/>
                <a:gd name="connsiteX36" fmla="*/ 1774723 w 2792362"/>
                <a:gd name="connsiteY36" fmla="*/ 3003367 h 3136102"/>
                <a:gd name="connsiteX37" fmla="*/ 1818968 w 2792362"/>
                <a:gd name="connsiteY37" fmla="*/ 3047612 h 3136102"/>
                <a:gd name="connsiteX38" fmla="*/ 1951704 w 2792362"/>
                <a:gd name="connsiteY38" fmla="*/ 3106605 h 3136102"/>
                <a:gd name="connsiteX39" fmla="*/ 2099188 w 2792362"/>
                <a:gd name="connsiteY39" fmla="*/ 3136102 h 3136102"/>
                <a:gd name="connsiteX40" fmla="*/ 2497394 w 2792362"/>
                <a:gd name="connsiteY40" fmla="*/ 3121354 h 3136102"/>
                <a:gd name="connsiteX41" fmla="*/ 2600633 w 2792362"/>
                <a:gd name="connsiteY41" fmla="*/ 3106605 h 3136102"/>
                <a:gd name="connsiteX42" fmla="*/ 2718620 w 2792362"/>
                <a:gd name="connsiteY42" fmla="*/ 3091857 h 3136102"/>
                <a:gd name="connsiteX43" fmla="*/ 2762865 w 2792362"/>
                <a:gd name="connsiteY43" fmla="*/ 3077109 h 3136102"/>
                <a:gd name="connsiteX44" fmla="*/ 2777613 w 2792362"/>
                <a:gd name="connsiteY44" fmla="*/ 3032863 h 3136102"/>
                <a:gd name="connsiteX45" fmla="*/ 2792362 w 2792362"/>
                <a:gd name="connsiteY45" fmla="*/ 2959121 h 3136102"/>
                <a:gd name="connsiteX46" fmla="*/ 2777613 w 2792362"/>
                <a:gd name="connsiteY46" fmla="*/ 2796889 h 3136102"/>
                <a:gd name="connsiteX47" fmla="*/ 2733368 w 2792362"/>
                <a:gd name="connsiteY47" fmla="*/ 2664154 h 3136102"/>
                <a:gd name="connsiteX48" fmla="*/ 2703872 w 2792362"/>
                <a:gd name="connsiteY48" fmla="*/ 2575663 h 3136102"/>
                <a:gd name="connsiteX49" fmla="*/ 2689123 w 2792362"/>
                <a:gd name="connsiteY49" fmla="*/ 2531418 h 3136102"/>
                <a:gd name="connsiteX50" fmla="*/ 2659626 w 2792362"/>
                <a:gd name="connsiteY50" fmla="*/ 2487173 h 3136102"/>
                <a:gd name="connsiteX51" fmla="*/ 2615381 w 2792362"/>
                <a:gd name="connsiteY51" fmla="*/ 2398683 h 3136102"/>
                <a:gd name="connsiteX52" fmla="*/ 2600633 w 2792362"/>
                <a:gd name="connsiteY52" fmla="*/ 2354438 h 3136102"/>
                <a:gd name="connsiteX53" fmla="*/ 2556388 w 2792362"/>
                <a:gd name="connsiteY53" fmla="*/ 2310192 h 3136102"/>
                <a:gd name="connsiteX54" fmla="*/ 2526891 w 2792362"/>
                <a:gd name="connsiteY54" fmla="*/ 2265947 h 3136102"/>
                <a:gd name="connsiteX55" fmla="*/ 2482646 w 2792362"/>
                <a:gd name="connsiteY55" fmla="*/ 2221702 h 3136102"/>
                <a:gd name="connsiteX56" fmla="*/ 2453149 w 2792362"/>
                <a:gd name="connsiteY56" fmla="*/ 2177457 h 3136102"/>
                <a:gd name="connsiteX57" fmla="*/ 2320413 w 2792362"/>
                <a:gd name="connsiteY57" fmla="*/ 2088967 h 3136102"/>
                <a:gd name="connsiteX58" fmla="*/ 2276168 w 2792362"/>
                <a:gd name="connsiteY58" fmla="*/ 2059470 h 3136102"/>
                <a:gd name="connsiteX59" fmla="*/ 2246672 w 2792362"/>
                <a:gd name="connsiteY59" fmla="*/ 2015225 h 3136102"/>
                <a:gd name="connsiteX60" fmla="*/ 2202426 w 2792362"/>
                <a:gd name="connsiteY60" fmla="*/ 2000476 h 3136102"/>
                <a:gd name="connsiteX61" fmla="*/ 2158181 w 2792362"/>
                <a:gd name="connsiteY61" fmla="*/ 1970980 h 3136102"/>
                <a:gd name="connsiteX62" fmla="*/ 2113936 w 2792362"/>
                <a:gd name="connsiteY62" fmla="*/ 1956231 h 3136102"/>
                <a:gd name="connsiteX63" fmla="*/ 2025446 w 2792362"/>
                <a:gd name="connsiteY63" fmla="*/ 1897238 h 3136102"/>
                <a:gd name="connsiteX64" fmla="*/ 1981201 w 2792362"/>
                <a:gd name="connsiteY64" fmla="*/ 1867741 h 3136102"/>
                <a:gd name="connsiteX65" fmla="*/ 1907459 w 2792362"/>
                <a:gd name="connsiteY65" fmla="*/ 1779251 h 3136102"/>
                <a:gd name="connsiteX66" fmla="*/ 1804220 w 2792362"/>
                <a:gd name="connsiteY66" fmla="*/ 1661263 h 3136102"/>
                <a:gd name="connsiteX67" fmla="*/ 1759975 w 2792362"/>
                <a:gd name="connsiteY67" fmla="*/ 1572773 h 3136102"/>
                <a:gd name="connsiteX68" fmla="*/ 1730478 w 2792362"/>
                <a:gd name="connsiteY68" fmla="*/ 1484283 h 3136102"/>
                <a:gd name="connsiteX69" fmla="*/ 1700981 w 2792362"/>
                <a:gd name="connsiteY69" fmla="*/ 1395792 h 3136102"/>
                <a:gd name="connsiteX70" fmla="*/ 1686233 w 2792362"/>
                <a:gd name="connsiteY70" fmla="*/ 1351547 h 3136102"/>
                <a:gd name="connsiteX71" fmla="*/ 1612491 w 2792362"/>
                <a:gd name="connsiteY71" fmla="*/ 1263057 h 3136102"/>
                <a:gd name="connsiteX72" fmla="*/ 1538749 w 2792362"/>
                <a:gd name="connsiteY72" fmla="*/ 1189315 h 3136102"/>
                <a:gd name="connsiteX73" fmla="*/ 1509252 w 2792362"/>
                <a:gd name="connsiteY73" fmla="*/ 1145070 h 3136102"/>
                <a:gd name="connsiteX74" fmla="*/ 1465007 w 2792362"/>
                <a:gd name="connsiteY74" fmla="*/ 1130321 h 3136102"/>
                <a:gd name="connsiteX75" fmla="*/ 1435510 w 2792362"/>
                <a:gd name="connsiteY75" fmla="*/ 1041831 h 3136102"/>
                <a:gd name="connsiteX76" fmla="*/ 1420762 w 2792362"/>
                <a:gd name="connsiteY76" fmla="*/ 997586 h 3136102"/>
                <a:gd name="connsiteX77" fmla="*/ 1391265 w 2792362"/>
                <a:gd name="connsiteY77" fmla="*/ 879599 h 3136102"/>
                <a:gd name="connsiteX78" fmla="*/ 1347020 w 2792362"/>
                <a:gd name="connsiteY78" fmla="*/ 732115 h 3136102"/>
                <a:gd name="connsiteX79" fmla="*/ 1332272 w 2792362"/>
                <a:gd name="connsiteY79" fmla="*/ 540386 h 3136102"/>
                <a:gd name="connsiteX80" fmla="*/ 1317523 w 2792362"/>
                <a:gd name="connsiteY80" fmla="*/ 496141 h 3136102"/>
                <a:gd name="connsiteX81" fmla="*/ 1302775 w 2792362"/>
                <a:gd name="connsiteY81" fmla="*/ 407651 h 3136102"/>
                <a:gd name="connsiteX82" fmla="*/ 1273278 w 2792362"/>
                <a:gd name="connsiteY82" fmla="*/ 319160 h 3136102"/>
                <a:gd name="connsiteX83" fmla="*/ 1258530 w 2792362"/>
                <a:gd name="connsiteY83" fmla="*/ 260167 h 3136102"/>
                <a:gd name="connsiteX84" fmla="*/ 1229033 w 2792362"/>
                <a:gd name="connsiteY84" fmla="*/ 171676 h 3136102"/>
                <a:gd name="connsiteX85" fmla="*/ 1236406 w 2792362"/>
                <a:gd name="connsiteY85" fmla="*/ 83187 h 3136102"/>
                <a:gd name="connsiteX86" fmla="*/ 1236406 w 2792362"/>
                <a:gd name="connsiteY86" fmla="*/ 83187 h 3136102"/>
                <a:gd name="connsiteX87" fmla="*/ 1140542 w 2792362"/>
                <a:gd name="connsiteY87" fmla="*/ 24192 h 3136102"/>
                <a:gd name="connsiteX88" fmla="*/ 1096297 w 2792362"/>
                <a:gd name="connsiteY88" fmla="*/ 9444 h 3136102"/>
                <a:gd name="connsiteX89" fmla="*/ 855406 w 2792362"/>
                <a:gd name="connsiteY89" fmla="*/ 6987 h 3136102"/>
                <a:gd name="connsiteX90" fmla="*/ 550606 w 2792362"/>
                <a:gd name="connsiteY90" fmla="*/ 6987 h 3136102"/>
                <a:gd name="connsiteX91" fmla="*/ 226142 w 2792362"/>
                <a:gd name="connsiteY91" fmla="*/ 9444 h 3136102"/>
                <a:gd name="connsiteX92" fmla="*/ 93406 w 2792362"/>
                <a:gd name="connsiteY92" fmla="*/ 6987 h 3136102"/>
                <a:gd name="connsiteX93" fmla="*/ 17206 w 2792362"/>
                <a:gd name="connsiteY93" fmla="*/ 6986 h 3136102"/>
                <a:gd name="connsiteX94" fmla="*/ 93406 w 2792362"/>
                <a:gd name="connsiteY94" fmla="*/ 6987 h 3136102"/>
                <a:gd name="connsiteX0" fmla="*/ 93406 w 2792362"/>
                <a:gd name="connsiteY0" fmla="*/ 6987 h 3136102"/>
                <a:gd name="connsiteX1" fmla="*/ 93406 w 2792362"/>
                <a:gd name="connsiteY1" fmla="*/ 83187 h 3136102"/>
                <a:gd name="connsiteX2" fmla="*/ 93406 w 2792362"/>
                <a:gd name="connsiteY2" fmla="*/ 311787 h 3136102"/>
                <a:gd name="connsiteX3" fmla="*/ 93406 w 2792362"/>
                <a:gd name="connsiteY3" fmla="*/ 464187 h 3136102"/>
                <a:gd name="connsiteX4" fmla="*/ 78659 w 2792362"/>
                <a:gd name="connsiteY4" fmla="*/ 599380 h 3136102"/>
                <a:gd name="connsiteX5" fmla="*/ 108155 w 2792362"/>
                <a:gd name="connsiteY5" fmla="*/ 643625 h 3136102"/>
                <a:gd name="connsiteX6" fmla="*/ 122904 w 2792362"/>
                <a:gd name="connsiteY6" fmla="*/ 717367 h 3136102"/>
                <a:gd name="connsiteX7" fmla="*/ 137652 w 2792362"/>
                <a:gd name="connsiteY7" fmla="*/ 805857 h 3136102"/>
                <a:gd name="connsiteX8" fmla="*/ 240891 w 2792362"/>
                <a:gd name="connsiteY8" fmla="*/ 938592 h 3136102"/>
                <a:gd name="connsiteX9" fmla="*/ 270388 w 2792362"/>
                <a:gd name="connsiteY9" fmla="*/ 982838 h 3136102"/>
                <a:gd name="connsiteX10" fmla="*/ 285136 w 2792362"/>
                <a:gd name="connsiteY10" fmla="*/ 1086076 h 3136102"/>
                <a:gd name="connsiteX11" fmla="*/ 344130 w 2792362"/>
                <a:gd name="connsiteY11" fmla="*/ 1174567 h 3136102"/>
                <a:gd name="connsiteX12" fmla="*/ 358878 w 2792362"/>
                <a:gd name="connsiteY12" fmla="*/ 1248309 h 3136102"/>
                <a:gd name="connsiteX13" fmla="*/ 417872 w 2792362"/>
                <a:gd name="connsiteY13" fmla="*/ 1336799 h 3136102"/>
                <a:gd name="connsiteX14" fmla="*/ 476865 w 2792362"/>
                <a:gd name="connsiteY14" fmla="*/ 1469534 h 3136102"/>
                <a:gd name="connsiteX15" fmla="*/ 550607 w 2792362"/>
                <a:gd name="connsiteY15" fmla="*/ 1602270 h 3136102"/>
                <a:gd name="connsiteX16" fmla="*/ 594852 w 2792362"/>
                <a:gd name="connsiteY16" fmla="*/ 1631767 h 3136102"/>
                <a:gd name="connsiteX17" fmla="*/ 609601 w 2792362"/>
                <a:gd name="connsiteY17" fmla="*/ 1676012 h 3136102"/>
                <a:gd name="connsiteX18" fmla="*/ 668594 w 2792362"/>
                <a:gd name="connsiteY18" fmla="*/ 1764502 h 3136102"/>
                <a:gd name="connsiteX19" fmla="*/ 683342 w 2792362"/>
                <a:gd name="connsiteY19" fmla="*/ 1808747 h 3136102"/>
                <a:gd name="connsiteX20" fmla="*/ 771833 w 2792362"/>
                <a:gd name="connsiteY20" fmla="*/ 1941483 h 3136102"/>
                <a:gd name="connsiteX21" fmla="*/ 801330 w 2792362"/>
                <a:gd name="connsiteY21" fmla="*/ 1985728 h 3136102"/>
                <a:gd name="connsiteX22" fmla="*/ 830826 w 2792362"/>
                <a:gd name="connsiteY22" fmla="*/ 2059470 h 3136102"/>
                <a:gd name="connsiteX23" fmla="*/ 963562 w 2792362"/>
                <a:gd name="connsiteY23" fmla="*/ 2177457 h 3136102"/>
                <a:gd name="connsiteX24" fmla="*/ 1037304 w 2792362"/>
                <a:gd name="connsiteY24" fmla="*/ 2310192 h 3136102"/>
                <a:gd name="connsiteX25" fmla="*/ 1096297 w 2792362"/>
                <a:gd name="connsiteY25" fmla="*/ 2398683 h 3136102"/>
                <a:gd name="connsiteX26" fmla="*/ 1125794 w 2792362"/>
                <a:gd name="connsiteY26" fmla="*/ 2442928 h 3136102"/>
                <a:gd name="connsiteX27" fmla="*/ 1170039 w 2792362"/>
                <a:gd name="connsiteY27" fmla="*/ 2472425 h 3136102"/>
                <a:gd name="connsiteX28" fmla="*/ 1199536 w 2792362"/>
                <a:gd name="connsiteY28" fmla="*/ 2516670 h 3136102"/>
                <a:gd name="connsiteX29" fmla="*/ 1288026 w 2792362"/>
                <a:gd name="connsiteY29" fmla="*/ 2590412 h 3136102"/>
                <a:gd name="connsiteX30" fmla="*/ 1317523 w 2792362"/>
                <a:gd name="connsiteY30" fmla="*/ 2634657 h 3136102"/>
                <a:gd name="connsiteX31" fmla="*/ 1406013 w 2792362"/>
                <a:gd name="connsiteY31" fmla="*/ 2664154 h 3136102"/>
                <a:gd name="connsiteX32" fmla="*/ 1479755 w 2792362"/>
                <a:gd name="connsiteY32" fmla="*/ 2737896 h 3136102"/>
                <a:gd name="connsiteX33" fmla="*/ 1568246 w 2792362"/>
                <a:gd name="connsiteY33" fmla="*/ 2826386 h 3136102"/>
                <a:gd name="connsiteX34" fmla="*/ 1612491 w 2792362"/>
                <a:gd name="connsiteY34" fmla="*/ 2870631 h 3136102"/>
                <a:gd name="connsiteX35" fmla="*/ 1700981 w 2792362"/>
                <a:gd name="connsiteY35" fmla="*/ 2914876 h 3136102"/>
                <a:gd name="connsiteX36" fmla="*/ 1774723 w 2792362"/>
                <a:gd name="connsiteY36" fmla="*/ 3003367 h 3136102"/>
                <a:gd name="connsiteX37" fmla="*/ 1818968 w 2792362"/>
                <a:gd name="connsiteY37" fmla="*/ 3047612 h 3136102"/>
                <a:gd name="connsiteX38" fmla="*/ 1951704 w 2792362"/>
                <a:gd name="connsiteY38" fmla="*/ 3106605 h 3136102"/>
                <a:gd name="connsiteX39" fmla="*/ 2099188 w 2792362"/>
                <a:gd name="connsiteY39" fmla="*/ 3136102 h 3136102"/>
                <a:gd name="connsiteX40" fmla="*/ 2497394 w 2792362"/>
                <a:gd name="connsiteY40" fmla="*/ 3121354 h 3136102"/>
                <a:gd name="connsiteX41" fmla="*/ 2600633 w 2792362"/>
                <a:gd name="connsiteY41" fmla="*/ 3106605 h 3136102"/>
                <a:gd name="connsiteX42" fmla="*/ 2718620 w 2792362"/>
                <a:gd name="connsiteY42" fmla="*/ 3091857 h 3136102"/>
                <a:gd name="connsiteX43" fmla="*/ 2762865 w 2792362"/>
                <a:gd name="connsiteY43" fmla="*/ 3077109 h 3136102"/>
                <a:gd name="connsiteX44" fmla="*/ 2777613 w 2792362"/>
                <a:gd name="connsiteY44" fmla="*/ 3032863 h 3136102"/>
                <a:gd name="connsiteX45" fmla="*/ 2792362 w 2792362"/>
                <a:gd name="connsiteY45" fmla="*/ 2959121 h 3136102"/>
                <a:gd name="connsiteX46" fmla="*/ 2777613 w 2792362"/>
                <a:gd name="connsiteY46" fmla="*/ 2796889 h 3136102"/>
                <a:gd name="connsiteX47" fmla="*/ 2733368 w 2792362"/>
                <a:gd name="connsiteY47" fmla="*/ 2664154 h 3136102"/>
                <a:gd name="connsiteX48" fmla="*/ 2703872 w 2792362"/>
                <a:gd name="connsiteY48" fmla="*/ 2575663 h 3136102"/>
                <a:gd name="connsiteX49" fmla="*/ 2689123 w 2792362"/>
                <a:gd name="connsiteY49" fmla="*/ 2531418 h 3136102"/>
                <a:gd name="connsiteX50" fmla="*/ 2659626 w 2792362"/>
                <a:gd name="connsiteY50" fmla="*/ 2487173 h 3136102"/>
                <a:gd name="connsiteX51" fmla="*/ 2615381 w 2792362"/>
                <a:gd name="connsiteY51" fmla="*/ 2398683 h 3136102"/>
                <a:gd name="connsiteX52" fmla="*/ 2600633 w 2792362"/>
                <a:gd name="connsiteY52" fmla="*/ 2354438 h 3136102"/>
                <a:gd name="connsiteX53" fmla="*/ 2556388 w 2792362"/>
                <a:gd name="connsiteY53" fmla="*/ 2310192 h 3136102"/>
                <a:gd name="connsiteX54" fmla="*/ 2526891 w 2792362"/>
                <a:gd name="connsiteY54" fmla="*/ 2265947 h 3136102"/>
                <a:gd name="connsiteX55" fmla="*/ 2482646 w 2792362"/>
                <a:gd name="connsiteY55" fmla="*/ 2221702 h 3136102"/>
                <a:gd name="connsiteX56" fmla="*/ 2453149 w 2792362"/>
                <a:gd name="connsiteY56" fmla="*/ 2177457 h 3136102"/>
                <a:gd name="connsiteX57" fmla="*/ 2320413 w 2792362"/>
                <a:gd name="connsiteY57" fmla="*/ 2088967 h 3136102"/>
                <a:gd name="connsiteX58" fmla="*/ 2276168 w 2792362"/>
                <a:gd name="connsiteY58" fmla="*/ 2059470 h 3136102"/>
                <a:gd name="connsiteX59" fmla="*/ 2246672 w 2792362"/>
                <a:gd name="connsiteY59" fmla="*/ 2015225 h 3136102"/>
                <a:gd name="connsiteX60" fmla="*/ 2202426 w 2792362"/>
                <a:gd name="connsiteY60" fmla="*/ 2000476 h 3136102"/>
                <a:gd name="connsiteX61" fmla="*/ 2158181 w 2792362"/>
                <a:gd name="connsiteY61" fmla="*/ 1970980 h 3136102"/>
                <a:gd name="connsiteX62" fmla="*/ 2113936 w 2792362"/>
                <a:gd name="connsiteY62" fmla="*/ 1956231 h 3136102"/>
                <a:gd name="connsiteX63" fmla="*/ 2025446 w 2792362"/>
                <a:gd name="connsiteY63" fmla="*/ 1897238 h 3136102"/>
                <a:gd name="connsiteX64" fmla="*/ 1981201 w 2792362"/>
                <a:gd name="connsiteY64" fmla="*/ 1867741 h 3136102"/>
                <a:gd name="connsiteX65" fmla="*/ 1907459 w 2792362"/>
                <a:gd name="connsiteY65" fmla="*/ 1779251 h 3136102"/>
                <a:gd name="connsiteX66" fmla="*/ 1804220 w 2792362"/>
                <a:gd name="connsiteY66" fmla="*/ 1661263 h 3136102"/>
                <a:gd name="connsiteX67" fmla="*/ 1759975 w 2792362"/>
                <a:gd name="connsiteY67" fmla="*/ 1572773 h 3136102"/>
                <a:gd name="connsiteX68" fmla="*/ 1730478 w 2792362"/>
                <a:gd name="connsiteY68" fmla="*/ 1484283 h 3136102"/>
                <a:gd name="connsiteX69" fmla="*/ 1700981 w 2792362"/>
                <a:gd name="connsiteY69" fmla="*/ 1395792 h 3136102"/>
                <a:gd name="connsiteX70" fmla="*/ 1686233 w 2792362"/>
                <a:gd name="connsiteY70" fmla="*/ 1351547 h 3136102"/>
                <a:gd name="connsiteX71" fmla="*/ 1612491 w 2792362"/>
                <a:gd name="connsiteY71" fmla="*/ 1263057 h 3136102"/>
                <a:gd name="connsiteX72" fmla="*/ 1538749 w 2792362"/>
                <a:gd name="connsiteY72" fmla="*/ 1189315 h 3136102"/>
                <a:gd name="connsiteX73" fmla="*/ 1509252 w 2792362"/>
                <a:gd name="connsiteY73" fmla="*/ 1145070 h 3136102"/>
                <a:gd name="connsiteX74" fmla="*/ 1465007 w 2792362"/>
                <a:gd name="connsiteY74" fmla="*/ 1130321 h 3136102"/>
                <a:gd name="connsiteX75" fmla="*/ 1435510 w 2792362"/>
                <a:gd name="connsiteY75" fmla="*/ 1041831 h 3136102"/>
                <a:gd name="connsiteX76" fmla="*/ 1420762 w 2792362"/>
                <a:gd name="connsiteY76" fmla="*/ 997586 h 3136102"/>
                <a:gd name="connsiteX77" fmla="*/ 1391265 w 2792362"/>
                <a:gd name="connsiteY77" fmla="*/ 879599 h 3136102"/>
                <a:gd name="connsiteX78" fmla="*/ 1347020 w 2792362"/>
                <a:gd name="connsiteY78" fmla="*/ 732115 h 3136102"/>
                <a:gd name="connsiteX79" fmla="*/ 1332272 w 2792362"/>
                <a:gd name="connsiteY79" fmla="*/ 540386 h 3136102"/>
                <a:gd name="connsiteX80" fmla="*/ 1317523 w 2792362"/>
                <a:gd name="connsiteY80" fmla="*/ 496141 h 3136102"/>
                <a:gd name="connsiteX81" fmla="*/ 1302775 w 2792362"/>
                <a:gd name="connsiteY81" fmla="*/ 407651 h 3136102"/>
                <a:gd name="connsiteX82" fmla="*/ 1273278 w 2792362"/>
                <a:gd name="connsiteY82" fmla="*/ 319160 h 3136102"/>
                <a:gd name="connsiteX83" fmla="*/ 1258530 w 2792362"/>
                <a:gd name="connsiteY83" fmla="*/ 260167 h 3136102"/>
                <a:gd name="connsiteX84" fmla="*/ 1229033 w 2792362"/>
                <a:gd name="connsiteY84" fmla="*/ 171676 h 3136102"/>
                <a:gd name="connsiteX85" fmla="*/ 1236406 w 2792362"/>
                <a:gd name="connsiteY85" fmla="*/ 83187 h 3136102"/>
                <a:gd name="connsiteX86" fmla="*/ 1236406 w 2792362"/>
                <a:gd name="connsiteY86" fmla="*/ 83187 h 3136102"/>
                <a:gd name="connsiteX87" fmla="*/ 1140542 w 2792362"/>
                <a:gd name="connsiteY87" fmla="*/ 24192 h 3136102"/>
                <a:gd name="connsiteX88" fmla="*/ 1096297 w 2792362"/>
                <a:gd name="connsiteY88" fmla="*/ 9444 h 3136102"/>
                <a:gd name="connsiteX89" fmla="*/ 855406 w 2792362"/>
                <a:gd name="connsiteY89" fmla="*/ 6987 h 3136102"/>
                <a:gd name="connsiteX90" fmla="*/ 550606 w 2792362"/>
                <a:gd name="connsiteY90" fmla="*/ 6987 h 3136102"/>
                <a:gd name="connsiteX91" fmla="*/ 226142 w 2792362"/>
                <a:gd name="connsiteY91" fmla="*/ 9444 h 3136102"/>
                <a:gd name="connsiteX92" fmla="*/ 93406 w 2792362"/>
                <a:gd name="connsiteY92" fmla="*/ 6987 h 3136102"/>
                <a:gd name="connsiteX93" fmla="*/ 17206 w 2792362"/>
                <a:gd name="connsiteY93" fmla="*/ 6986 h 3136102"/>
                <a:gd name="connsiteX94" fmla="*/ 93406 w 2792362"/>
                <a:gd name="connsiteY94" fmla="*/ 6987 h 3136102"/>
                <a:gd name="connsiteX0" fmla="*/ 93406 w 2792362"/>
                <a:gd name="connsiteY0" fmla="*/ 6987 h 3136102"/>
                <a:gd name="connsiteX1" fmla="*/ 93406 w 2792362"/>
                <a:gd name="connsiteY1" fmla="*/ 83187 h 3136102"/>
                <a:gd name="connsiteX2" fmla="*/ 93406 w 2792362"/>
                <a:gd name="connsiteY2" fmla="*/ 311787 h 3136102"/>
                <a:gd name="connsiteX3" fmla="*/ 93406 w 2792362"/>
                <a:gd name="connsiteY3" fmla="*/ 464187 h 3136102"/>
                <a:gd name="connsiteX4" fmla="*/ 78659 w 2792362"/>
                <a:gd name="connsiteY4" fmla="*/ 599380 h 3136102"/>
                <a:gd name="connsiteX5" fmla="*/ 108155 w 2792362"/>
                <a:gd name="connsiteY5" fmla="*/ 643625 h 3136102"/>
                <a:gd name="connsiteX6" fmla="*/ 122904 w 2792362"/>
                <a:gd name="connsiteY6" fmla="*/ 717367 h 3136102"/>
                <a:gd name="connsiteX7" fmla="*/ 137652 w 2792362"/>
                <a:gd name="connsiteY7" fmla="*/ 805857 h 3136102"/>
                <a:gd name="connsiteX8" fmla="*/ 240891 w 2792362"/>
                <a:gd name="connsiteY8" fmla="*/ 938592 h 3136102"/>
                <a:gd name="connsiteX9" fmla="*/ 270388 w 2792362"/>
                <a:gd name="connsiteY9" fmla="*/ 982838 h 3136102"/>
                <a:gd name="connsiteX10" fmla="*/ 285136 w 2792362"/>
                <a:gd name="connsiteY10" fmla="*/ 1086076 h 3136102"/>
                <a:gd name="connsiteX11" fmla="*/ 344130 w 2792362"/>
                <a:gd name="connsiteY11" fmla="*/ 1174567 h 3136102"/>
                <a:gd name="connsiteX12" fmla="*/ 358878 w 2792362"/>
                <a:gd name="connsiteY12" fmla="*/ 1248309 h 3136102"/>
                <a:gd name="connsiteX13" fmla="*/ 417872 w 2792362"/>
                <a:gd name="connsiteY13" fmla="*/ 1336799 h 3136102"/>
                <a:gd name="connsiteX14" fmla="*/ 476865 w 2792362"/>
                <a:gd name="connsiteY14" fmla="*/ 1469534 h 3136102"/>
                <a:gd name="connsiteX15" fmla="*/ 550607 w 2792362"/>
                <a:gd name="connsiteY15" fmla="*/ 1602270 h 3136102"/>
                <a:gd name="connsiteX16" fmla="*/ 594852 w 2792362"/>
                <a:gd name="connsiteY16" fmla="*/ 1631767 h 3136102"/>
                <a:gd name="connsiteX17" fmla="*/ 609601 w 2792362"/>
                <a:gd name="connsiteY17" fmla="*/ 1676012 h 3136102"/>
                <a:gd name="connsiteX18" fmla="*/ 668594 w 2792362"/>
                <a:gd name="connsiteY18" fmla="*/ 1764502 h 3136102"/>
                <a:gd name="connsiteX19" fmla="*/ 683342 w 2792362"/>
                <a:gd name="connsiteY19" fmla="*/ 1808747 h 3136102"/>
                <a:gd name="connsiteX20" fmla="*/ 771833 w 2792362"/>
                <a:gd name="connsiteY20" fmla="*/ 1941483 h 3136102"/>
                <a:gd name="connsiteX21" fmla="*/ 801330 w 2792362"/>
                <a:gd name="connsiteY21" fmla="*/ 1985728 h 3136102"/>
                <a:gd name="connsiteX22" fmla="*/ 830826 w 2792362"/>
                <a:gd name="connsiteY22" fmla="*/ 2059470 h 3136102"/>
                <a:gd name="connsiteX23" fmla="*/ 963562 w 2792362"/>
                <a:gd name="connsiteY23" fmla="*/ 2177457 h 3136102"/>
                <a:gd name="connsiteX24" fmla="*/ 1037304 w 2792362"/>
                <a:gd name="connsiteY24" fmla="*/ 2310192 h 3136102"/>
                <a:gd name="connsiteX25" fmla="*/ 1096297 w 2792362"/>
                <a:gd name="connsiteY25" fmla="*/ 2398683 h 3136102"/>
                <a:gd name="connsiteX26" fmla="*/ 1125794 w 2792362"/>
                <a:gd name="connsiteY26" fmla="*/ 2442928 h 3136102"/>
                <a:gd name="connsiteX27" fmla="*/ 1170039 w 2792362"/>
                <a:gd name="connsiteY27" fmla="*/ 2472425 h 3136102"/>
                <a:gd name="connsiteX28" fmla="*/ 1199536 w 2792362"/>
                <a:gd name="connsiteY28" fmla="*/ 2516670 h 3136102"/>
                <a:gd name="connsiteX29" fmla="*/ 1288026 w 2792362"/>
                <a:gd name="connsiteY29" fmla="*/ 2590412 h 3136102"/>
                <a:gd name="connsiteX30" fmla="*/ 1317523 w 2792362"/>
                <a:gd name="connsiteY30" fmla="*/ 2634657 h 3136102"/>
                <a:gd name="connsiteX31" fmla="*/ 1406013 w 2792362"/>
                <a:gd name="connsiteY31" fmla="*/ 2664154 h 3136102"/>
                <a:gd name="connsiteX32" fmla="*/ 1479755 w 2792362"/>
                <a:gd name="connsiteY32" fmla="*/ 2737896 h 3136102"/>
                <a:gd name="connsiteX33" fmla="*/ 1568246 w 2792362"/>
                <a:gd name="connsiteY33" fmla="*/ 2826386 h 3136102"/>
                <a:gd name="connsiteX34" fmla="*/ 1612491 w 2792362"/>
                <a:gd name="connsiteY34" fmla="*/ 2870631 h 3136102"/>
                <a:gd name="connsiteX35" fmla="*/ 1700981 w 2792362"/>
                <a:gd name="connsiteY35" fmla="*/ 2914876 h 3136102"/>
                <a:gd name="connsiteX36" fmla="*/ 1774723 w 2792362"/>
                <a:gd name="connsiteY36" fmla="*/ 3003367 h 3136102"/>
                <a:gd name="connsiteX37" fmla="*/ 1818968 w 2792362"/>
                <a:gd name="connsiteY37" fmla="*/ 3047612 h 3136102"/>
                <a:gd name="connsiteX38" fmla="*/ 1951704 w 2792362"/>
                <a:gd name="connsiteY38" fmla="*/ 3106605 h 3136102"/>
                <a:gd name="connsiteX39" fmla="*/ 2099188 w 2792362"/>
                <a:gd name="connsiteY39" fmla="*/ 3136102 h 3136102"/>
                <a:gd name="connsiteX40" fmla="*/ 2497394 w 2792362"/>
                <a:gd name="connsiteY40" fmla="*/ 3121354 h 3136102"/>
                <a:gd name="connsiteX41" fmla="*/ 2600633 w 2792362"/>
                <a:gd name="connsiteY41" fmla="*/ 3106605 h 3136102"/>
                <a:gd name="connsiteX42" fmla="*/ 2718620 w 2792362"/>
                <a:gd name="connsiteY42" fmla="*/ 3091857 h 3136102"/>
                <a:gd name="connsiteX43" fmla="*/ 2762865 w 2792362"/>
                <a:gd name="connsiteY43" fmla="*/ 3077109 h 3136102"/>
                <a:gd name="connsiteX44" fmla="*/ 2777613 w 2792362"/>
                <a:gd name="connsiteY44" fmla="*/ 3032863 h 3136102"/>
                <a:gd name="connsiteX45" fmla="*/ 2792362 w 2792362"/>
                <a:gd name="connsiteY45" fmla="*/ 2959121 h 3136102"/>
                <a:gd name="connsiteX46" fmla="*/ 2777613 w 2792362"/>
                <a:gd name="connsiteY46" fmla="*/ 2796889 h 3136102"/>
                <a:gd name="connsiteX47" fmla="*/ 2733368 w 2792362"/>
                <a:gd name="connsiteY47" fmla="*/ 2664154 h 3136102"/>
                <a:gd name="connsiteX48" fmla="*/ 2703872 w 2792362"/>
                <a:gd name="connsiteY48" fmla="*/ 2575663 h 3136102"/>
                <a:gd name="connsiteX49" fmla="*/ 2689123 w 2792362"/>
                <a:gd name="connsiteY49" fmla="*/ 2531418 h 3136102"/>
                <a:gd name="connsiteX50" fmla="*/ 2659626 w 2792362"/>
                <a:gd name="connsiteY50" fmla="*/ 2487173 h 3136102"/>
                <a:gd name="connsiteX51" fmla="*/ 2615381 w 2792362"/>
                <a:gd name="connsiteY51" fmla="*/ 2398683 h 3136102"/>
                <a:gd name="connsiteX52" fmla="*/ 2600633 w 2792362"/>
                <a:gd name="connsiteY52" fmla="*/ 2354438 h 3136102"/>
                <a:gd name="connsiteX53" fmla="*/ 2556388 w 2792362"/>
                <a:gd name="connsiteY53" fmla="*/ 2310192 h 3136102"/>
                <a:gd name="connsiteX54" fmla="*/ 2526891 w 2792362"/>
                <a:gd name="connsiteY54" fmla="*/ 2265947 h 3136102"/>
                <a:gd name="connsiteX55" fmla="*/ 2482646 w 2792362"/>
                <a:gd name="connsiteY55" fmla="*/ 2221702 h 3136102"/>
                <a:gd name="connsiteX56" fmla="*/ 2453149 w 2792362"/>
                <a:gd name="connsiteY56" fmla="*/ 2177457 h 3136102"/>
                <a:gd name="connsiteX57" fmla="*/ 2320413 w 2792362"/>
                <a:gd name="connsiteY57" fmla="*/ 2088967 h 3136102"/>
                <a:gd name="connsiteX58" fmla="*/ 2276168 w 2792362"/>
                <a:gd name="connsiteY58" fmla="*/ 2059470 h 3136102"/>
                <a:gd name="connsiteX59" fmla="*/ 2246672 w 2792362"/>
                <a:gd name="connsiteY59" fmla="*/ 2015225 h 3136102"/>
                <a:gd name="connsiteX60" fmla="*/ 2202426 w 2792362"/>
                <a:gd name="connsiteY60" fmla="*/ 2000476 h 3136102"/>
                <a:gd name="connsiteX61" fmla="*/ 2158181 w 2792362"/>
                <a:gd name="connsiteY61" fmla="*/ 1970980 h 3136102"/>
                <a:gd name="connsiteX62" fmla="*/ 2113936 w 2792362"/>
                <a:gd name="connsiteY62" fmla="*/ 1956231 h 3136102"/>
                <a:gd name="connsiteX63" fmla="*/ 2025446 w 2792362"/>
                <a:gd name="connsiteY63" fmla="*/ 1897238 h 3136102"/>
                <a:gd name="connsiteX64" fmla="*/ 1981201 w 2792362"/>
                <a:gd name="connsiteY64" fmla="*/ 1867741 h 3136102"/>
                <a:gd name="connsiteX65" fmla="*/ 1907459 w 2792362"/>
                <a:gd name="connsiteY65" fmla="*/ 1779251 h 3136102"/>
                <a:gd name="connsiteX66" fmla="*/ 1804220 w 2792362"/>
                <a:gd name="connsiteY66" fmla="*/ 1661263 h 3136102"/>
                <a:gd name="connsiteX67" fmla="*/ 1759975 w 2792362"/>
                <a:gd name="connsiteY67" fmla="*/ 1572773 h 3136102"/>
                <a:gd name="connsiteX68" fmla="*/ 1730478 w 2792362"/>
                <a:gd name="connsiteY68" fmla="*/ 1484283 h 3136102"/>
                <a:gd name="connsiteX69" fmla="*/ 1700981 w 2792362"/>
                <a:gd name="connsiteY69" fmla="*/ 1395792 h 3136102"/>
                <a:gd name="connsiteX70" fmla="*/ 1686233 w 2792362"/>
                <a:gd name="connsiteY70" fmla="*/ 1351547 h 3136102"/>
                <a:gd name="connsiteX71" fmla="*/ 1612491 w 2792362"/>
                <a:gd name="connsiteY71" fmla="*/ 1263057 h 3136102"/>
                <a:gd name="connsiteX72" fmla="*/ 1538749 w 2792362"/>
                <a:gd name="connsiteY72" fmla="*/ 1189315 h 3136102"/>
                <a:gd name="connsiteX73" fmla="*/ 1509252 w 2792362"/>
                <a:gd name="connsiteY73" fmla="*/ 1145070 h 3136102"/>
                <a:gd name="connsiteX74" fmla="*/ 1465007 w 2792362"/>
                <a:gd name="connsiteY74" fmla="*/ 1130321 h 3136102"/>
                <a:gd name="connsiteX75" fmla="*/ 1435510 w 2792362"/>
                <a:gd name="connsiteY75" fmla="*/ 1041831 h 3136102"/>
                <a:gd name="connsiteX76" fmla="*/ 1420762 w 2792362"/>
                <a:gd name="connsiteY76" fmla="*/ 997586 h 3136102"/>
                <a:gd name="connsiteX77" fmla="*/ 1391265 w 2792362"/>
                <a:gd name="connsiteY77" fmla="*/ 879599 h 3136102"/>
                <a:gd name="connsiteX78" fmla="*/ 1347020 w 2792362"/>
                <a:gd name="connsiteY78" fmla="*/ 732115 h 3136102"/>
                <a:gd name="connsiteX79" fmla="*/ 1332272 w 2792362"/>
                <a:gd name="connsiteY79" fmla="*/ 540386 h 3136102"/>
                <a:gd name="connsiteX80" fmla="*/ 1317523 w 2792362"/>
                <a:gd name="connsiteY80" fmla="*/ 496141 h 3136102"/>
                <a:gd name="connsiteX81" fmla="*/ 1302775 w 2792362"/>
                <a:gd name="connsiteY81" fmla="*/ 407651 h 3136102"/>
                <a:gd name="connsiteX82" fmla="*/ 1273278 w 2792362"/>
                <a:gd name="connsiteY82" fmla="*/ 319160 h 3136102"/>
                <a:gd name="connsiteX83" fmla="*/ 1258530 w 2792362"/>
                <a:gd name="connsiteY83" fmla="*/ 260167 h 3136102"/>
                <a:gd name="connsiteX84" fmla="*/ 1229033 w 2792362"/>
                <a:gd name="connsiteY84" fmla="*/ 171676 h 3136102"/>
                <a:gd name="connsiteX85" fmla="*/ 1312606 w 2792362"/>
                <a:gd name="connsiteY85" fmla="*/ 83187 h 3136102"/>
                <a:gd name="connsiteX86" fmla="*/ 1236406 w 2792362"/>
                <a:gd name="connsiteY86" fmla="*/ 83187 h 3136102"/>
                <a:gd name="connsiteX87" fmla="*/ 1236406 w 2792362"/>
                <a:gd name="connsiteY87" fmla="*/ 83187 h 3136102"/>
                <a:gd name="connsiteX88" fmla="*/ 1140542 w 2792362"/>
                <a:gd name="connsiteY88" fmla="*/ 24192 h 3136102"/>
                <a:gd name="connsiteX89" fmla="*/ 1096297 w 2792362"/>
                <a:gd name="connsiteY89" fmla="*/ 9444 h 3136102"/>
                <a:gd name="connsiteX90" fmla="*/ 855406 w 2792362"/>
                <a:gd name="connsiteY90" fmla="*/ 6987 h 3136102"/>
                <a:gd name="connsiteX91" fmla="*/ 550606 w 2792362"/>
                <a:gd name="connsiteY91" fmla="*/ 6987 h 3136102"/>
                <a:gd name="connsiteX92" fmla="*/ 226142 w 2792362"/>
                <a:gd name="connsiteY92" fmla="*/ 9444 h 3136102"/>
                <a:gd name="connsiteX93" fmla="*/ 93406 w 2792362"/>
                <a:gd name="connsiteY93" fmla="*/ 6987 h 3136102"/>
                <a:gd name="connsiteX94" fmla="*/ 17206 w 2792362"/>
                <a:gd name="connsiteY94" fmla="*/ 6986 h 3136102"/>
                <a:gd name="connsiteX95" fmla="*/ 93406 w 2792362"/>
                <a:gd name="connsiteY95" fmla="*/ 6987 h 3136102"/>
                <a:gd name="connsiteX0" fmla="*/ 93406 w 2792362"/>
                <a:gd name="connsiteY0" fmla="*/ 25394 h 3154509"/>
                <a:gd name="connsiteX1" fmla="*/ 93406 w 2792362"/>
                <a:gd name="connsiteY1" fmla="*/ 101594 h 3154509"/>
                <a:gd name="connsiteX2" fmla="*/ 93406 w 2792362"/>
                <a:gd name="connsiteY2" fmla="*/ 330194 h 3154509"/>
                <a:gd name="connsiteX3" fmla="*/ 93406 w 2792362"/>
                <a:gd name="connsiteY3" fmla="*/ 482594 h 3154509"/>
                <a:gd name="connsiteX4" fmla="*/ 78659 w 2792362"/>
                <a:gd name="connsiteY4" fmla="*/ 617787 h 3154509"/>
                <a:gd name="connsiteX5" fmla="*/ 108155 w 2792362"/>
                <a:gd name="connsiteY5" fmla="*/ 662032 h 3154509"/>
                <a:gd name="connsiteX6" fmla="*/ 122904 w 2792362"/>
                <a:gd name="connsiteY6" fmla="*/ 735774 h 3154509"/>
                <a:gd name="connsiteX7" fmla="*/ 137652 w 2792362"/>
                <a:gd name="connsiteY7" fmla="*/ 824264 h 3154509"/>
                <a:gd name="connsiteX8" fmla="*/ 240891 w 2792362"/>
                <a:gd name="connsiteY8" fmla="*/ 956999 h 3154509"/>
                <a:gd name="connsiteX9" fmla="*/ 270388 w 2792362"/>
                <a:gd name="connsiteY9" fmla="*/ 1001245 h 3154509"/>
                <a:gd name="connsiteX10" fmla="*/ 285136 w 2792362"/>
                <a:gd name="connsiteY10" fmla="*/ 1104483 h 3154509"/>
                <a:gd name="connsiteX11" fmla="*/ 344130 w 2792362"/>
                <a:gd name="connsiteY11" fmla="*/ 1192974 h 3154509"/>
                <a:gd name="connsiteX12" fmla="*/ 358878 w 2792362"/>
                <a:gd name="connsiteY12" fmla="*/ 1266716 h 3154509"/>
                <a:gd name="connsiteX13" fmla="*/ 417872 w 2792362"/>
                <a:gd name="connsiteY13" fmla="*/ 1355206 h 3154509"/>
                <a:gd name="connsiteX14" fmla="*/ 476865 w 2792362"/>
                <a:gd name="connsiteY14" fmla="*/ 1487941 h 3154509"/>
                <a:gd name="connsiteX15" fmla="*/ 550607 w 2792362"/>
                <a:gd name="connsiteY15" fmla="*/ 1620677 h 3154509"/>
                <a:gd name="connsiteX16" fmla="*/ 594852 w 2792362"/>
                <a:gd name="connsiteY16" fmla="*/ 1650174 h 3154509"/>
                <a:gd name="connsiteX17" fmla="*/ 609601 w 2792362"/>
                <a:gd name="connsiteY17" fmla="*/ 1694419 h 3154509"/>
                <a:gd name="connsiteX18" fmla="*/ 668594 w 2792362"/>
                <a:gd name="connsiteY18" fmla="*/ 1782909 h 3154509"/>
                <a:gd name="connsiteX19" fmla="*/ 683342 w 2792362"/>
                <a:gd name="connsiteY19" fmla="*/ 1827154 h 3154509"/>
                <a:gd name="connsiteX20" fmla="*/ 771833 w 2792362"/>
                <a:gd name="connsiteY20" fmla="*/ 1959890 h 3154509"/>
                <a:gd name="connsiteX21" fmla="*/ 801330 w 2792362"/>
                <a:gd name="connsiteY21" fmla="*/ 2004135 h 3154509"/>
                <a:gd name="connsiteX22" fmla="*/ 830826 w 2792362"/>
                <a:gd name="connsiteY22" fmla="*/ 2077877 h 3154509"/>
                <a:gd name="connsiteX23" fmla="*/ 963562 w 2792362"/>
                <a:gd name="connsiteY23" fmla="*/ 2195864 h 3154509"/>
                <a:gd name="connsiteX24" fmla="*/ 1037304 w 2792362"/>
                <a:gd name="connsiteY24" fmla="*/ 2328599 h 3154509"/>
                <a:gd name="connsiteX25" fmla="*/ 1096297 w 2792362"/>
                <a:gd name="connsiteY25" fmla="*/ 2417090 h 3154509"/>
                <a:gd name="connsiteX26" fmla="*/ 1125794 w 2792362"/>
                <a:gd name="connsiteY26" fmla="*/ 2461335 h 3154509"/>
                <a:gd name="connsiteX27" fmla="*/ 1170039 w 2792362"/>
                <a:gd name="connsiteY27" fmla="*/ 2490832 h 3154509"/>
                <a:gd name="connsiteX28" fmla="*/ 1199536 w 2792362"/>
                <a:gd name="connsiteY28" fmla="*/ 2535077 h 3154509"/>
                <a:gd name="connsiteX29" fmla="*/ 1288026 w 2792362"/>
                <a:gd name="connsiteY29" fmla="*/ 2608819 h 3154509"/>
                <a:gd name="connsiteX30" fmla="*/ 1317523 w 2792362"/>
                <a:gd name="connsiteY30" fmla="*/ 2653064 h 3154509"/>
                <a:gd name="connsiteX31" fmla="*/ 1406013 w 2792362"/>
                <a:gd name="connsiteY31" fmla="*/ 2682561 h 3154509"/>
                <a:gd name="connsiteX32" fmla="*/ 1479755 w 2792362"/>
                <a:gd name="connsiteY32" fmla="*/ 2756303 h 3154509"/>
                <a:gd name="connsiteX33" fmla="*/ 1568246 w 2792362"/>
                <a:gd name="connsiteY33" fmla="*/ 2844793 h 3154509"/>
                <a:gd name="connsiteX34" fmla="*/ 1612491 w 2792362"/>
                <a:gd name="connsiteY34" fmla="*/ 2889038 h 3154509"/>
                <a:gd name="connsiteX35" fmla="*/ 1700981 w 2792362"/>
                <a:gd name="connsiteY35" fmla="*/ 2933283 h 3154509"/>
                <a:gd name="connsiteX36" fmla="*/ 1774723 w 2792362"/>
                <a:gd name="connsiteY36" fmla="*/ 3021774 h 3154509"/>
                <a:gd name="connsiteX37" fmla="*/ 1818968 w 2792362"/>
                <a:gd name="connsiteY37" fmla="*/ 3066019 h 3154509"/>
                <a:gd name="connsiteX38" fmla="*/ 1951704 w 2792362"/>
                <a:gd name="connsiteY38" fmla="*/ 3125012 h 3154509"/>
                <a:gd name="connsiteX39" fmla="*/ 2099188 w 2792362"/>
                <a:gd name="connsiteY39" fmla="*/ 3154509 h 3154509"/>
                <a:gd name="connsiteX40" fmla="*/ 2497394 w 2792362"/>
                <a:gd name="connsiteY40" fmla="*/ 3139761 h 3154509"/>
                <a:gd name="connsiteX41" fmla="*/ 2600633 w 2792362"/>
                <a:gd name="connsiteY41" fmla="*/ 3125012 h 3154509"/>
                <a:gd name="connsiteX42" fmla="*/ 2718620 w 2792362"/>
                <a:gd name="connsiteY42" fmla="*/ 3110264 h 3154509"/>
                <a:gd name="connsiteX43" fmla="*/ 2762865 w 2792362"/>
                <a:gd name="connsiteY43" fmla="*/ 3095516 h 3154509"/>
                <a:gd name="connsiteX44" fmla="*/ 2777613 w 2792362"/>
                <a:gd name="connsiteY44" fmla="*/ 3051270 h 3154509"/>
                <a:gd name="connsiteX45" fmla="*/ 2792362 w 2792362"/>
                <a:gd name="connsiteY45" fmla="*/ 2977528 h 3154509"/>
                <a:gd name="connsiteX46" fmla="*/ 2777613 w 2792362"/>
                <a:gd name="connsiteY46" fmla="*/ 2815296 h 3154509"/>
                <a:gd name="connsiteX47" fmla="*/ 2733368 w 2792362"/>
                <a:gd name="connsiteY47" fmla="*/ 2682561 h 3154509"/>
                <a:gd name="connsiteX48" fmla="*/ 2703872 w 2792362"/>
                <a:gd name="connsiteY48" fmla="*/ 2594070 h 3154509"/>
                <a:gd name="connsiteX49" fmla="*/ 2689123 w 2792362"/>
                <a:gd name="connsiteY49" fmla="*/ 2549825 h 3154509"/>
                <a:gd name="connsiteX50" fmla="*/ 2659626 w 2792362"/>
                <a:gd name="connsiteY50" fmla="*/ 2505580 h 3154509"/>
                <a:gd name="connsiteX51" fmla="*/ 2615381 w 2792362"/>
                <a:gd name="connsiteY51" fmla="*/ 2417090 h 3154509"/>
                <a:gd name="connsiteX52" fmla="*/ 2600633 w 2792362"/>
                <a:gd name="connsiteY52" fmla="*/ 2372845 h 3154509"/>
                <a:gd name="connsiteX53" fmla="*/ 2556388 w 2792362"/>
                <a:gd name="connsiteY53" fmla="*/ 2328599 h 3154509"/>
                <a:gd name="connsiteX54" fmla="*/ 2526891 w 2792362"/>
                <a:gd name="connsiteY54" fmla="*/ 2284354 h 3154509"/>
                <a:gd name="connsiteX55" fmla="*/ 2482646 w 2792362"/>
                <a:gd name="connsiteY55" fmla="*/ 2240109 h 3154509"/>
                <a:gd name="connsiteX56" fmla="*/ 2453149 w 2792362"/>
                <a:gd name="connsiteY56" fmla="*/ 2195864 h 3154509"/>
                <a:gd name="connsiteX57" fmla="*/ 2320413 w 2792362"/>
                <a:gd name="connsiteY57" fmla="*/ 2107374 h 3154509"/>
                <a:gd name="connsiteX58" fmla="*/ 2276168 w 2792362"/>
                <a:gd name="connsiteY58" fmla="*/ 2077877 h 3154509"/>
                <a:gd name="connsiteX59" fmla="*/ 2246672 w 2792362"/>
                <a:gd name="connsiteY59" fmla="*/ 2033632 h 3154509"/>
                <a:gd name="connsiteX60" fmla="*/ 2202426 w 2792362"/>
                <a:gd name="connsiteY60" fmla="*/ 2018883 h 3154509"/>
                <a:gd name="connsiteX61" fmla="*/ 2158181 w 2792362"/>
                <a:gd name="connsiteY61" fmla="*/ 1989387 h 3154509"/>
                <a:gd name="connsiteX62" fmla="*/ 2113936 w 2792362"/>
                <a:gd name="connsiteY62" fmla="*/ 1974638 h 3154509"/>
                <a:gd name="connsiteX63" fmla="*/ 2025446 w 2792362"/>
                <a:gd name="connsiteY63" fmla="*/ 1915645 h 3154509"/>
                <a:gd name="connsiteX64" fmla="*/ 1981201 w 2792362"/>
                <a:gd name="connsiteY64" fmla="*/ 1886148 h 3154509"/>
                <a:gd name="connsiteX65" fmla="*/ 1907459 w 2792362"/>
                <a:gd name="connsiteY65" fmla="*/ 1797658 h 3154509"/>
                <a:gd name="connsiteX66" fmla="*/ 1804220 w 2792362"/>
                <a:gd name="connsiteY66" fmla="*/ 1679670 h 3154509"/>
                <a:gd name="connsiteX67" fmla="*/ 1759975 w 2792362"/>
                <a:gd name="connsiteY67" fmla="*/ 1591180 h 3154509"/>
                <a:gd name="connsiteX68" fmla="*/ 1730478 w 2792362"/>
                <a:gd name="connsiteY68" fmla="*/ 1502690 h 3154509"/>
                <a:gd name="connsiteX69" fmla="*/ 1700981 w 2792362"/>
                <a:gd name="connsiteY69" fmla="*/ 1414199 h 3154509"/>
                <a:gd name="connsiteX70" fmla="*/ 1686233 w 2792362"/>
                <a:gd name="connsiteY70" fmla="*/ 1369954 h 3154509"/>
                <a:gd name="connsiteX71" fmla="*/ 1612491 w 2792362"/>
                <a:gd name="connsiteY71" fmla="*/ 1281464 h 3154509"/>
                <a:gd name="connsiteX72" fmla="*/ 1538749 w 2792362"/>
                <a:gd name="connsiteY72" fmla="*/ 1207722 h 3154509"/>
                <a:gd name="connsiteX73" fmla="*/ 1509252 w 2792362"/>
                <a:gd name="connsiteY73" fmla="*/ 1163477 h 3154509"/>
                <a:gd name="connsiteX74" fmla="*/ 1465007 w 2792362"/>
                <a:gd name="connsiteY74" fmla="*/ 1148728 h 3154509"/>
                <a:gd name="connsiteX75" fmla="*/ 1435510 w 2792362"/>
                <a:gd name="connsiteY75" fmla="*/ 1060238 h 3154509"/>
                <a:gd name="connsiteX76" fmla="*/ 1420762 w 2792362"/>
                <a:gd name="connsiteY76" fmla="*/ 1015993 h 3154509"/>
                <a:gd name="connsiteX77" fmla="*/ 1391265 w 2792362"/>
                <a:gd name="connsiteY77" fmla="*/ 898006 h 3154509"/>
                <a:gd name="connsiteX78" fmla="*/ 1347020 w 2792362"/>
                <a:gd name="connsiteY78" fmla="*/ 750522 h 3154509"/>
                <a:gd name="connsiteX79" fmla="*/ 1332272 w 2792362"/>
                <a:gd name="connsiteY79" fmla="*/ 558793 h 3154509"/>
                <a:gd name="connsiteX80" fmla="*/ 1317523 w 2792362"/>
                <a:gd name="connsiteY80" fmla="*/ 514548 h 3154509"/>
                <a:gd name="connsiteX81" fmla="*/ 1302775 w 2792362"/>
                <a:gd name="connsiteY81" fmla="*/ 426058 h 3154509"/>
                <a:gd name="connsiteX82" fmla="*/ 1273278 w 2792362"/>
                <a:gd name="connsiteY82" fmla="*/ 337567 h 3154509"/>
                <a:gd name="connsiteX83" fmla="*/ 1258530 w 2792362"/>
                <a:gd name="connsiteY83" fmla="*/ 278574 h 3154509"/>
                <a:gd name="connsiteX84" fmla="*/ 1229033 w 2792362"/>
                <a:gd name="connsiteY84" fmla="*/ 190083 h 3154509"/>
                <a:gd name="connsiteX85" fmla="*/ 1312606 w 2792362"/>
                <a:gd name="connsiteY85" fmla="*/ 101594 h 3154509"/>
                <a:gd name="connsiteX86" fmla="*/ 1236406 w 2792362"/>
                <a:gd name="connsiteY86" fmla="*/ 101594 h 3154509"/>
                <a:gd name="connsiteX87" fmla="*/ 1312606 w 2792362"/>
                <a:gd name="connsiteY87" fmla="*/ 25394 h 3154509"/>
                <a:gd name="connsiteX88" fmla="*/ 1140542 w 2792362"/>
                <a:gd name="connsiteY88" fmla="*/ 42599 h 3154509"/>
                <a:gd name="connsiteX89" fmla="*/ 1096297 w 2792362"/>
                <a:gd name="connsiteY89" fmla="*/ 27851 h 3154509"/>
                <a:gd name="connsiteX90" fmla="*/ 855406 w 2792362"/>
                <a:gd name="connsiteY90" fmla="*/ 25394 h 3154509"/>
                <a:gd name="connsiteX91" fmla="*/ 550606 w 2792362"/>
                <a:gd name="connsiteY91" fmla="*/ 25394 h 3154509"/>
                <a:gd name="connsiteX92" fmla="*/ 226142 w 2792362"/>
                <a:gd name="connsiteY92" fmla="*/ 27851 h 3154509"/>
                <a:gd name="connsiteX93" fmla="*/ 93406 w 2792362"/>
                <a:gd name="connsiteY93" fmla="*/ 25394 h 3154509"/>
                <a:gd name="connsiteX94" fmla="*/ 17206 w 2792362"/>
                <a:gd name="connsiteY94" fmla="*/ 25393 h 3154509"/>
                <a:gd name="connsiteX95" fmla="*/ 93406 w 2792362"/>
                <a:gd name="connsiteY95" fmla="*/ 25394 h 3154509"/>
                <a:gd name="connsiteX0" fmla="*/ 93406 w 2792362"/>
                <a:gd name="connsiteY0" fmla="*/ 25394 h 3154509"/>
                <a:gd name="connsiteX1" fmla="*/ 93406 w 2792362"/>
                <a:gd name="connsiteY1" fmla="*/ 101594 h 3154509"/>
                <a:gd name="connsiteX2" fmla="*/ 93406 w 2792362"/>
                <a:gd name="connsiteY2" fmla="*/ 330194 h 3154509"/>
                <a:gd name="connsiteX3" fmla="*/ 93406 w 2792362"/>
                <a:gd name="connsiteY3" fmla="*/ 482594 h 3154509"/>
                <a:gd name="connsiteX4" fmla="*/ 78659 w 2792362"/>
                <a:gd name="connsiteY4" fmla="*/ 617787 h 3154509"/>
                <a:gd name="connsiteX5" fmla="*/ 108155 w 2792362"/>
                <a:gd name="connsiteY5" fmla="*/ 662032 h 3154509"/>
                <a:gd name="connsiteX6" fmla="*/ 122904 w 2792362"/>
                <a:gd name="connsiteY6" fmla="*/ 735774 h 3154509"/>
                <a:gd name="connsiteX7" fmla="*/ 137652 w 2792362"/>
                <a:gd name="connsiteY7" fmla="*/ 824264 h 3154509"/>
                <a:gd name="connsiteX8" fmla="*/ 240891 w 2792362"/>
                <a:gd name="connsiteY8" fmla="*/ 956999 h 3154509"/>
                <a:gd name="connsiteX9" fmla="*/ 270388 w 2792362"/>
                <a:gd name="connsiteY9" fmla="*/ 1001245 h 3154509"/>
                <a:gd name="connsiteX10" fmla="*/ 285136 w 2792362"/>
                <a:gd name="connsiteY10" fmla="*/ 1104483 h 3154509"/>
                <a:gd name="connsiteX11" fmla="*/ 344130 w 2792362"/>
                <a:gd name="connsiteY11" fmla="*/ 1192974 h 3154509"/>
                <a:gd name="connsiteX12" fmla="*/ 358878 w 2792362"/>
                <a:gd name="connsiteY12" fmla="*/ 1266716 h 3154509"/>
                <a:gd name="connsiteX13" fmla="*/ 417872 w 2792362"/>
                <a:gd name="connsiteY13" fmla="*/ 1355206 h 3154509"/>
                <a:gd name="connsiteX14" fmla="*/ 476865 w 2792362"/>
                <a:gd name="connsiteY14" fmla="*/ 1487941 h 3154509"/>
                <a:gd name="connsiteX15" fmla="*/ 550607 w 2792362"/>
                <a:gd name="connsiteY15" fmla="*/ 1620677 h 3154509"/>
                <a:gd name="connsiteX16" fmla="*/ 594852 w 2792362"/>
                <a:gd name="connsiteY16" fmla="*/ 1650174 h 3154509"/>
                <a:gd name="connsiteX17" fmla="*/ 609601 w 2792362"/>
                <a:gd name="connsiteY17" fmla="*/ 1694419 h 3154509"/>
                <a:gd name="connsiteX18" fmla="*/ 668594 w 2792362"/>
                <a:gd name="connsiteY18" fmla="*/ 1782909 h 3154509"/>
                <a:gd name="connsiteX19" fmla="*/ 683342 w 2792362"/>
                <a:gd name="connsiteY19" fmla="*/ 1827154 h 3154509"/>
                <a:gd name="connsiteX20" fmla="*/ 771833 w 2792362"/>
                <a:gd name="connsiteY20" fmla="*/ 1959890 h 3154509"/>
                <a:gd name="connsiteX21" fmla="*/ 801330 w 2792362"/>
                <a:gd name="connsiteY21" fmla="*/ 2004135 h 3154509"/>
                <a:gd name="connsiteX22" fmla="*/ 830826 w 2792362"/>
                <a:gd name="connsiteY22" fmla="*/ 2077877 h 3154509"/>
                <a:gd name="connsiteX23" fmla="*/ 963562 w 2792362"/>
                <a:gd name="connsiteY23" fmla="*/ 2195864 h 3154509"/>
                <a:gd name="connsiteX24" fmla="*/ 1037304 w 2792362"/>
                <a:gd name="connsiteY24" fmla="*/ 2328599 h 3154509"/>
                <a:gd name="connsiteX25" fmla="*/ 1096297 w 2792362"/>
                <a:gd name="connsiteY25" fmla="*/ 2417090 h 3154509"/>
                <a:gd name="connsiteX26" fmla="*/ 1125794 w 2792362"/>
                <a:gd name="connsiteY26" fmla="*/ 2461335 h 3154509"/>
                <a:gd name="connsiteX27" fmla="*/ 1170039 w 2792362"/>
                <a:gd name="connsiteY27" fmla="*/ 2490832 h 3154509"/>
                <a:gd name="connsiteX28" fmla="*/ 1199536 w 2792362"/>
                <a:gd name="connsiteY28" fmla="*/ 2535077 h 3154509"/>
                <a:gd name="connsiteX29" fmla="*/ 1288026 w 2792362"/>
                <a:gd name="connsiteY29" fmla="*/ 2608819 h 3154509"/>
                <a:gd name="connsiteX30" fmla="*/ 1317523 w 2792362"/>
                <a:gd name="connsiteY30" fmla="*/ 2653064 h 3154509"/>
                <a:gd name="connsiteX31" fmla="*/ 1406013 w 2792362"/>
                <a:gd name="connsiteY31" fmla="*/ 2682561 h 3154509"/>
                <a:gd name="connsiteX32" fmla="*/ 1479755 w 2792362"/>
                <a:gd name="connsiteY32" fmla="*/ 2756303 h 3154509"/>
                <a:gd name="connsiteX33" fmla="*/ 1568246 w 2792362"/>
                <a:gd name="connsiteY33" fmla="*/ 2844793 h 3154509"/>
                <a:gd name="connsiteX34" fmla="*/ 1612491 w 2792362"/>
                <a:gd name="connsiteY34" fmla="*/ 2889038 h 3154509"/>
                <a:gd name="connsiteX35" fmla="*/ 1700981 w 2792362"/>
                <a:gd name="connsiteY35" fmla="*/ 2933283 h 3154509"/>
                <a:gd name="connsiteX36" fmla="*/ 1774723 w 2792362"/>
                <a:gd name="connsiteY36" fmla="*/ 3021774 h 3154509"/>
                <a:gd name="connsiteX37" fmla="*/ 1818968 w 2792362"/>
                <a:gd name="connsiteY37" fmla="*/ 3066019 h 3154509"/>
                <a:gd name="connsiteX38" fmla="*/ 1951704 w 2792362"/>
                <a:gd name="connsiteY38" fmla="*/ 3125012 h 3154509"/>
                <a:gd name="connsiteX39" fmla="*/ 2099188 w 2792362"/>
                <a:gd name="connsiteY39" fmla="*/ 3154509 h 3154509"/>
                <a:gd name="connsiteX40" fmla="*/ 2497394 w 2792362"/>
                <a:gd name="connsiteY40" fmla="*/ 3139761 h 3154509"/>
                <a:gd name="connsiteX41" fmla="*/ 2600633 w 2792362"/>
                <a:gd name="connsiteY41" fmla="*/ 3125012 h 3154509"/>
                <a:gd name="connsiteX42" fmla="*/ 2718620 w 2792362"/>
                <a:gd name="connsiteY42" fmla="*/ 3110264 h 3154509"/>
                <a:gd name="connsiteX43" fmla="*/ 2762865 w 2792362"/>
                <a:gd name="connsiteY43" fmla="*/ 3095516 h 3154509"/>
                <a:gd name="connsiteX44" fmla="*/ 2777613 w 2792362"/>
                <a:gd name="connsiteY44" fmla="*/ 3051270 h 3154509"/>
                <a:gd name="connsiteX45" fmla="*/ 2792362 w 2792362"/>
                <a:gd name="connsiteY45" fmla="*/ 2977528 h 3154509"/>
                <a:gd name="connsiteX46" fmla="*/ 2777613 w 2792362"/>
                <a:gd name="connsiteY46" fmla="*/ 2815296 h 3154509"/>
                <a:gd name="connsiteX47" fmla="*/ 2733368 w 2792362"/>
                <a:gd name="connsiteY47" fmla="*/ 2682561 h 3154509"/>
                <a:gd name="connsiteX48" fmla="*/ 2703872 w 2792362"/>
                <a:gd name="connsiteY48" fmla="*/ 2594070 h 3154509"/>
                <a:gd name="connsiteX49" fmla="*/ 2689123 w 2792362"/>
                <a:gd name="connsiteY49" fmla="*/ 2549825 h 3154509"/>
                <a:gd name="connsiteX50" fmla="*/ 2659626 w 2792362"/>
                <a:gd name="connsiteY50" fmla="*/ 2505580 h 3154509"/>
                <a:gd name="connsiteX51" fmla="*/ 2615381 w 2792362"/>
                <a:gd name="connsiteY51" fmla="*/ 2417090 h 3154509"/>
                <a:gd name="connsiteX52" fmla="*/ 2600633 w 2792362"/>
                <a:gd name="connsiteY52" fmla="*/ 2372845 h 3154509"/>
                <a:gd name="connsiteX53" fmla="*/ 2556388 w 2792362"/>
                <a:gd name="connsiteY53" fmla="*/ 2328599 h 3154509"/>
                <a:gd name="connsiteX54" fmla="*/ 2526891 w 2792362"/>
                <a:gd name="connsiteY54" fmla="*/ 2284354 h 3154509"/>
                <a:gd name="connsiteX55" fmla="*/ 2482646 w 2792362"/>
                <a:gd name="connsiteY55" fmla="*/ 2240109 h 3154509"/>
                <a:gd name="connsiteX56" fmla="*/ 2453149 w 2792362"/>
                <a:gd name="connsiteY56" fmla="*/ 2195864 h 3154509"/>
                <a:gd name="connsiteX57" fmla="*/ 2320413 w 2792362"/>
                <a:gd name="connsiteY57" fmla="*/ 2107374 h 3154509"/>
                <a:gd name="connsiteX58" fmla="*/ 2276168 w 2792362"/>
                <a:gd name="connsiteY58" fmla="*/ 2077877 h 3154509"/>
                <a:gd name="connsiteX59" fmla="*/ 2246672 w 2792362"/>
                <a:gd name="connsiteY59" fmla="*/ 2033632 h 3154509"/>
                <a:gd name="connsiteX60" fmla="*/ 2202426 w 2792362"/>
                <a:gd name="connsiteY60" fmla="*/ 2018883 h 3154509"/>
                <a:gd name="connsiteX61" fmla="*/ 2158181 w 2792362"/>
                <a:gd name="connsiteY61" fmla="*/ 1989387 h 3154509"/>
                <a:gd name="connsiteX62" fmla="*/ 2113936 w 2792362"/>
                <a:gd name="connsiteY62" fmla="*/ 1974638 h 3154509"/>
                <a:gd name="connsiteX63" fmla="*/ 2025446 w 2792362"/>
                <a:gd name="connsiteY63" fmla="*/ 1915645 h 3154509"/>
                <a:gd name="connsiteX64" fmla="*/ 1981201 w 2792362"/>
                <a:gd name="connsiteY64" fmla="*/ 1886148 h 3154509"/>
                <a:gd name="connsiteX65" fmla="*/ 1907459 w 2792362"/>
                <a:gd name="connsiteY65" fmla="*/ 1797658 h 3154509"/>
                <a:gd name="connsiteX66" fmla="*/ 1804220 w 2792362"/>
                <a:gd name="connsiteY66" fmla="*/ 1679670 h 3154509"/>
                <a:gd name="connsiteX67" fmla="*/ 1759975 w 2792362"/>
                <a:gd name="connsiteY67" fmla="*/ 1591180 h 3154509"/>
                <a:gd name="connsiteX68" fmla="*/ 1730478 w 2792362"/>
                <a:gd name="connsiteY68" fmla="*/ 1502690 h 3154509"/>
                <a:gd name="connsiteX69" fmla="*/ 1700981 w 2792362"/>
                <a:gd name="connsiteY69" fmla="*/ 1414199 h 3154509"/>
                <a:gd name="connsiteX70" fmla="*/ 1686233 w 2792362"/>
                <a:gd name="connsiteY70" fmla="*/ 1369954 h 3154509"/>
                <a:gd name="connsiteX71" fmla="*/ 1612491 w 2792362"/>
                <a:gd name="connsiteY71" fmla="*/ 1281464 h 3154509"/>
                <a:gd name="connsiteX72" fmla="*/ 1538749 w 2792362"/>
                <a:gd name="connsiteY72" fmla="*/ 1207722 h 3154509"/>
                <a:gd name="connsiteX73" fmla="*/ 1509252 w 2792362"/>
                <a:gd name="connsiteY73" fmla="*/ 1163477 h 3154509"/>
                <a:gd name="connsiteX74" fmla="*/ 1465007 w 2792362"/>
                <a:gd name="connsiteY74" fmla="*/ 1148728 h 3154509"/>
                <a:gd name="connsiteX75" fmla="*/ 1435510 w 2792362"/>
                <a:gd name="connsiteY75" fmla="*/ 1060238 h 3154509"/>
                <a:gd name="connsiteX76" fmla="*/ 1420762 w 2792362"/>
                <a:gd name="connsiteY76" fmla="*/ 1015993 h 3154509"/>
                <a:gd name="connsiteX77" fmla="*/ 1391265 w 2792362"/>
                <a:gd name="connsiteY77" fmla="*/ 898006 h 3154509"/>
                <a:gd name="connsiteX78" fmla="*/ 1347020 w 2792362"/>
                <a:gd name="connsiteY78" fmla="*/ 750522 h 3154509"/>
                <a:gd name="connsiteX79" fmla="*/ 1332272 w 2792362"/>
                <a:gd name="connsiteY79" fmla="*/ 558793 h 3154509"/>
                <a:gd name="connsiteX80" fmla="*/ 1317523 w 2792362"/>
                <a:gd name="connsiteY80" fmla="*/ 514548 h 3154509"/>
                <a:gd name="connsiteX81" fmla="*/ 1302775 w 2792362"/>
                <a:gd name="connsiteY81" fmla="*/ 426058 h 3154509"/>
                <a:gd name="connsiteX82" fmla="*/ 1273278 w 2792362"/>
                <a:gd name="connsiteY82" fmla="*/ 337567 h 3154509"/>
                <a:gd name="connsiteX83" fmla="*/ 1258530 w 2792362"/>
                <a:gd name="connsiteY83" fmla="*/ 278574 h 3154509"/>
                <a:gd name="connsiteX84" fmla="*/ 1229033 w 2792362"/>
                <a:gd name="connsiteY84" fmla="*/ 190083 h 3154509"/>
                <a:gd name="connsiteX85" fmla="*/ 1312606 w 2792362"/>
                <a:gd name="connsiteY85" fmla="*/ 101594 h 3154509"/>
                <a:gd name="connsiteX86" fmla="*/ 1236406 w 2792362"/>
                <a:gd name="connsiteY86" fmla="*/ 101594 h 3154509"/>
                <a:gd name="connsiteX87" fmla="*/ 1312606 w 2792362"/>
                <a:gd name="connsiteY87" fmla="*/ 25394 h 3154509"/>
                <a:gd name="connsiteX88" fmla="*/ 1160206 w 2792362"/>
                <a:gd name="connsiteY88" fmla="*/ 25395 h 3154509"/>
                <a:gd name="connsiteX89" fmla="*/ 1096297 w 2792362"/>
                <a:gd name="connsiteY89" fmla="*/ 27851 h 3154509"/>
                <a:gd name="connsiteX90" fmla="*/ 855406 w 2792362"/>
                <a:gd name="connsiteY90" fmla="*/ 25394 h 3154509"/>
                <a:gd name="connsiteX91" fmla="*/ 550606 w 2792362"/>
                <a:gd name="connsiteY91" fmla="*/ 25394 h 3154509"/>
                <a:gd name="connsiteX92" fmla="*/ 226142 w 2792362"/>
                <a:gd name="connsiteY92" fmla="*/ 27851 h 3154509"/>
                <a:gd name="connsiteX93" fmla="*/ 93406 w 2792362"/>
                <a:gd name="connsiteY93" fmla="*/ 25394 h 3154509"/>
                <a:gd name="connsiteX94" fmla="*/ 17206 w 2792362"/>
                <a:gd name="connsiteY94" fmla="*/ 25393 h 3154509"/>
                <a:gd name="connsiteX95" fmla="*/ 93406 w 2792362"/>
                <a:gd name="connsiteY95" fmla="*/ 25394 h 3154509"/>
                <a:gd name="connsiteX0" fmla="*/ 93406 w 2792362"/>
                <a:gd name="connsiteY0" fmla="*/ 25394 h 3154509"/>
                <a:gd name="connsiteX1" fmla="*/ 93406 w 2792362"/>
                <a:gd name="connsiteY1" fmla="*/ 101594 h 3154509"/>
                <a:gd name="connsiteX2" fmla="*/ 93406 w 2792362"/>
                <a:gd name="connsiteY2" fmla="*/ 330194 h 3154509"/>
                <a:gd name="connsiteX3" fmla="*/ 93406 w 2792362"/>
                <a:gd name="connsiteY3" fmla="*/ 482594 h 3154509"/>
                <a:gd name="connsiteX4" fmla="*/ 78659 w 2792362"/>
                <a:gd name="connsiteY4" fmla="*/ 617787 h 3154509"/>
                <a:gd name="connsiteX5" fmla="*/ 108155 w 2792362"/>
                <a:gd name="connsiteY5" fmla="*/ 662032 h 3154509"/>
                <a:gd name="connsiteX6" fmla="*/ 122904 w 2792362"/>
                <a:gd name="connsiteY6" fmla="*/ 735774 h 3154509"/>
                <a:gd name="connsiteX7" fmla="*/ 137652 w 2792362"/>
                <a:gd name="connsiteY7" fmla="*/ 824264 h 3154509"/>
                <a:gd name="connsiteX8" fmla="*/ 240891 w 2792362"/>
                <a:gd name="connsiteY8" fmla="*/ 956999 h 3154509"/>
                <a:gd name="connsiteX9" fmla="*/ 270388 w 2792362"/>
                <a:gd name="connsiteY9" fmla="*/ 1001245 h 3154509"/>
                <a:gd name="connsiteX10" fmla="*/ 285136 w 2792362"/>
                <a:gd name="connsiteY10" fmla="*/ 1104483 h 3154509"/>
                <a:gd name="connsiteX11" fmla="*/ 344130 w 2792362"/>
                <a:gd name="connsiteY11" fmla="*/ 1192974 h 3154509"/>
                <a:gd name="connsiteX12" fmla="*/ 358878 w 2792362"/>
                <a:gd name="connsiteY12" fmla="*/ 1266716 h 3154509"/>
                <a:gd name="connsiteX13" fmla="*/ 417872 w 2792362"/>
                <a:gd name="connsiteY13" fmla="*/ 1355206 h 3154509"/>
                <a:gd name="connsiteX14" fmla="*/ 476865 w 2792362"/>
                <a:gd name="connsiteY14" fmla="*/ 1487941 h 3154509"/>
                <a:gd name="connsiteX15" fmla="*/ 550607 w 2792362"/>
                <a:gd name="connsiteY15" fmla="*/ 1620677 h 3154509"/>
                <a:gd name="connsiteX16" fmla="*/ 594852 w 2792362"/>
                <a:gd name="connsiteY16" fmla="*/ 1650174 h 3154509"/>
                <a:gd name="connsiteX17" fmla="*/ 609601 w 2792362"/>
                <a:gd name="connsiteY17" fmla="*/ 1694419 h 3154509"/>
                <a:gd name="connsiteX18" fmla="*/ 668594 w 2792362"/>
                <a:gd name="connsiteY18" fmla="*/ 1782909 h 3154509"/>
                <a:gd name="connsiteX19" fmla="*/ 683342 w 2792362"/>
                <a:gd name="connsiteY19" fmla="*/ 1827154 h 3154509"/>
                <a:gd name="connsiteX20" fmla="*/ 771833 w 2792362"/>
                <a:gd name="connsiteY20" fmla="*/ 1959890 h 3154509"/>
                <a:gd name="connsiteX21" fmla="*/ 801330 w 2792362"/>
                <a:gd name="connsiteY21" fmla="*/ 2004135 h 3154509"/>
                <a:gd name="connsiteX22" fmla="*/ 830826 w 2792362"/>
                <a:gd name="connsiteY22" fmla="*/ 2077877 h 3154509"/>
                <a:gd name="connsiteX23" fmla="*/ 963562 w 2792362"/>
                <a:gd name="connsiteY23" fmla="*/ 2195864 h 3154509"/>
                <a:gd name="connsiteX24" fmla="*/ 1037304 w 2792362"/>
                <a:gd name="connsiteY24" fmla="*/ 2328599 h 3154509"/>
                <a:gd name="connsiteX25" fmla="*/ 1096297 w 2792362"/>
                <a:gd name="connsiteY25" fmla="*/ 2417090 h 3154509"/>
                <a:gd name="connsiteX26" fmla="*/ 1125794 w 2792362"/>
                <a:gd name="connsiteY26" fmla="*/ 2461335 h 3154509"/>
                <a:gd name="connsiteX27" fmla="*/ 1170039 w 2792362"/>
                <a:gd name="connsiteY27" fmla="*/ 2490832 h 3154509"/>
                <a:gd name="connsiteX28" fmla="*/ 1199536 w 2792362"/>
                <a:gd name="connsiteY28" fmla="*/ 2535077 h 3154509"/>
                <a:gd name="connsiteX29" fmla="*/ 1288026 w 2792362"/>
                <a:gd name="connsiteY29" fmla="*/ 2608819 h 3154509"/>
                <a:gd name="connsiteX30" fmla="*/ 1317523 w 2792362"/>
                <a:gd name="connsiteY30" fmla="*/ 2653064 h 3154509"/>
                <a:gd name="connsiteX31" fmla="*/ 1406013 w 2792362"/>
                <a:gd name="connsiteY31" fmla="*/ 2682561 h 3154509"/>
                <a:gd name="connsiteX32" fmla="*/ 1479755 w 2792362"/>
                <a:gd name="connsiteY32" fmla="*/ 2756303 h 3154509"/>
                <a:gd name="connsiteX33" fmla="*/ 1568246 w 2792362"/>
                <a:gd name="connsiteY33" fmla="*/ 2844793 h 3154509"/>
                <a:gd name="connsiteX34" fmla="*/ 1612491 w 2792362"/>
                <a:gd name="connsiteY34" fmla="*/ 2889038 h 3154509"/>
                <a:gd name="connsiteX35" fmla="*/ 1700981 w 2792362"/>
                <a:gd name="connsiteY35" fmla="*/ 2933283 h 3154509"/>
                <a:gd name="connsiteX36" fmla="*/ 1774723 w 2792362"/>
                <a:gd name="connsiteY36" fmla="*/ 3021774 h 3154509"/>
                <a:gd name="connsiteX37" fmla="*/ 1818968 w 2792362"/>
                <a:gd name="connsiteY37" fmla="*/ 3066019 h 3154509"/>
                <a:gd name="connsiteX38" fmla="*/ 1951704 w 2792362"/>
                <a:gd name="connsiteY38" fmla="*/ 3125012 h 3154509"/>
                <a:gd name="connsiteX39" fmla="*/ 2099188 w 2792362"/>
                <a:gd name="connsiteY39" fmla="*/ 3154509 h 3154509"/>
                <a:gd name="connsiteX40" fmla="*/ 2497394 w 2792362"/>
                <a:gd name="connsiteY40" fmla="*/ 3139761 h 3154509"/>
                <a:gd name="connsiteX41" fmla="*/ 2600633 w 2792362"/>
                <a:gd name="connsiteY41" fmla="*/ 3125012 h 3154509"/>
                <a:gd name="connsiteX42" fmla="*/ 2718620 w 2792362"/>
                <a:gd name="connsiteY42" fmla="*/ 3110264 h 3154509"/>
                <a:gd name="connsiteX43" fmla="*/ 2762865 w 2792362"/>
                <a:gd name="connsiteY43" fmla="*/ 3095516 h 3154509"/>
                <a:gd name="connsiteX44" fmla="*/ 2777613 w 2792362"/>
                <a:gd name="connsiteY44" fmla="*/ 3051270 h 3154509"/>
                <a:gd name="connsiteX45" fmla="*/ 2792362 w 2792362"/>
                <a:gd name="connsiteY45" fmla="*/ 2977528 h 3154509"/>
                <a:gd name="connsiteX46" fmla="*/ 2777613 w 2792362"/>
                <a:gd name="connsiteY46" fmla="*/ 2815296 h 3154509"/>
                <a:gd name="connsiteX47" fmla="*/ 2733368 w 2792362"/>
                <a:gd name="connsiteY47" fmla="*/ 2682561 h 3154509"/>
                <a:gd name="connsiteX48" fmla="*/ 2703872 w 2792362"/>
                <a:gd name="connsiteY48" fmla="*/ 2594070 h 3154509"/>
                <a:gd name="connsiteX49" fmla="*/ 2689123 w 2792362"/>
                <a:gd name="connsiteY49" fmla="*/ 2549825 h 3154509"/>
                <a:gd name="connsiteX50" fmla="*/ 2659626 w 2792362"/>
                <a:gd name="connsiteY50" fmla="*/ 2505580 h 3154509"/>
                <a:gd name="connsiteX51" fmla="*/ 2615381 w 2792362"/>
                <a:gd name="connsiteY51" fmla="*/ 2417090 h 3154509"/>
                <a:gd name="connsiteX52" fmla="*/ 2600633 w 2792362"/>
                <a:gd name="connsiteY52" fmla="*/ 2372845 h 3154509"/>
                <a:gd name="connsiteX53" fmla="*/ 2556388 w 2792362"/>
                <a:gd name="connsiteY53" fmla="*/ 2328599 h 3154509"/>
                <a:gd name="connsiteX54" fmla="*/ 2526891 w 2792362"/>
                <a:gd name="connsiteY54" fmla="*/ 2284354 h 3154509"/>
                <a:gd name="connsiteX55" fmla="*/ 2482646 w 2792362"/>
                <a:gd name="connsiteY55" fmla="*/ 2240109 h 3154509"/>
                <a:gd name="connsiteX56" fmla="*/ 2453149 w 2792362"/>
                <a:gd name="connsiteY56" fmla="*/ 2195864 h 3154509"/>
                <a:gd name="connsiteX57" fmla="*/ 2320413 w 2792362"/>
                <a:gd name="connsiteY57" fmla="*/ 2107374 h 3154509"/>
                <a:gd name="connsiteX58" fmla="*/ 2276168 w 2792362"/>
                <a:gd name="connsiteY58" fmla="*/ 2077877 h 3154509"/>
                <a:gd name="connsiteX59" fmla="*/ 2246672 w 2792362"/>
                <a:gd name="connsiteY59" fmla="*/ 2033632 h 3154509"/>
                <a:gd name="connsiteX60" fmla="*/ 2202426 w 2792362"/>
                <a:gd name="connsiteY60" fmla="*/ 2018883 h 3154509"/>
                <a:gd name="connsiteX61" fmla="*/ 2158181 w 2792362"/>
                <a:gd name="connsiteY61" fmla="*/ 1989387 h 3154509"/>
                <a:gd name="connsiteX62" fmla="*/ 2113936 w 2792362"/>
                <a:gd name="connsiteY62" fmla="*/ 1974638 h 3154509"/>
                <a:gd name="connsiteX63" fmla="*/ 2025446 w 2792362"/>
                <a:gd name="connsiteY63" fmla="*/ 1915645 h 3154509"/>
                <a:gd name="connsiteX64" fmla="*/ 1981201 w 2792362"/>
                <a:gd name="connsiteY64" fmla="*/ 1886148 h 3154509"/>
                <a:gd name="connsiteX65" fmla="*/ 1907459 w 2792362"/>
                <a:gd name="connsiteY65" fmla="*/ 1797658 h 3154509"/>
                <a:gd name="connsiteX66" fmla="*/ 1804220 w 2792362"/>
                <a:gd name="connsiteY66" fmla="*/ 1679670 h 3154509"/>
                <a:gd name="connsiteX67" fmla="*/ 1759975 w 2792362"/>
                <a:gd name="connsiteY67" fmla="*/ 1591180 h 3154509"/>
                <a:gd name="connsiteX68" fmla="*/ 1730478 w 2792362"/>
                <a:gd name="connsiteY68" fmla="*/ 1502690 h 3154509"/>
                <a:gd name="connsiteX69" fmla="*/ 1700981 w 2792362"/>
                <a:gd name="connsiteY69" fmla="*/ 1414199 h 3154509"/>
                <a:gd name="connsiteX70" fmla="*/ 1686233 w 2792362"/>
                <a:gd name="connsiteY70" fmla="*/ 1369954 h 3154509"/>
                <a:gd name="connsiteX71" fmla="*/ 1612491 w 2792362"/>
                <a:gd name="connsiteY71" fmla="*/ 1281464 h 3154509"/>
                <a:gd name="connsiteX72" fmla="*/ 1538749 w 2792362"/>
                <a:gd name="connsiteY72" fmla="*/ 1207722 h 3154509"/>
                <a:gd name="connsiteX73" fmla="*/ 1509252 w 2792362"/>
                <a:gd name="connsiteY73" fmla="*/ 1163477 h 3154509"/>
                <a:gd name="connsiteX74" fmla="*/ 1465007 w 2792362"/>
                <a:gd name="connsiteY74" fmla="*/ 1148728 h 3154509"/>
                <a:gd name="connsiteX75" fmla="*/ 1435510 w 2792362"/>
                <a:gd name="connsiteY75" fmla="*/ 1060238 h 3154509"/>
                <a:gd name="connsiteX76" fmla="*/ 1420762 w 2792362"/>
                <a:gd name="connsiteY76" fmla="*/ 1015993 h 3154509"/>
                <a:gd name="connsiteX77" fmla="*/ 1391265 w 2792362"/>
                <a:gd name="connsiteY77" fmla="*/ 898006 h 3154509"/>
                <a:gd name="connsiteX78" fmla="*/ 1347020 w 2792362"/>
                <a:gd name="connsiteY78" fmla="*/ 750522 h 3154509"/>
                <a:gd name="connsiteX79" fmla="*/ 1332272 w 2792362"/>
                <a:gd name="connsiteY79" fmla="*/ 558793 h 3154509"/>
                <a:gd name="connsiteX80" fmla="*/ 1317523 w 2792362"/>
                <a:gd name="connsiteY80" fmla="*/ 514548 h 3154509"/>
                <a:gd name="connsiteX81" fmla="*/ 1302775 w 2792362"/>
                <a:gd name="connsiteY81" fmla="*/ 426058 h 3154509"/>
                <a:gd name="connsiteX82" fmla="*/ 1273278 w 2792362"/>
                <a:gd name="connsiteY82" fmla="*/ 337567 h 3154509"/>
                <a:gd name="connsiteX83" fmla="*/ 1258530 w 2792362"/>
                <a:gd name="connsiteY83" fmla="*/ 278574 h 3154509"/>
                <a:gd name="connsiteX84" fmla="*/ 1229033 w 2792362"/>
                <a:gd name="connsiteY84" fmla="*/ 190083 h 3154509"/>
                <a:gd name="connsiteX85" fmla="*/ 1312606 w 2792362"/>
                <a:gd name="connsiteY85" fmla="*/ 101594 h 3154509"/>
                <a:gd name="connsiteX86" fmla="*/ 1388806 w 2792362"/>
                <a:gd name="connsiteY86" fmla="*/ 25395 h 3154509"/>
                <a:gd name="connsiteX87" fmla="*/ 1312606 w 2792362"/>
                <a:gd name="connsiteY87" fmla="*/ 25394 h 3154509"/>
                <a:gd name="connsiteX88" fmla="*/ 1160206 w 2792362"/>
                <a:gd name="connsiteY88" fmla="*/ 25395 h 3154509"/>
                <a:gd name="connsiteX89" fmla="*/ 1096297 w 2792362"/>
                <a:gd name="connsiteY89" fmla="*/ 27851 h 3154509"/>
                <a:gd name="connsiteX90" fmla="*/ 855406 w 2792362"/>
                <a:gd name="connsiteY90" fmla="*/ 25394 h 3154509"/>
                <a:gd name="connsiteX91" fmla="*/ 550606 w 2792362"/>
                <a:gd name="connsiteY91" fmla="*/ 25394 h 3154509"/>
                <a:gd name="connsiteX92" fmla="*/ 226142 w 2792362"/>
                <a:gd name="connsiteY92" fmla="*/ 27851 h 3154509"/>
                <a:gd name="connsiteX93" fmla="*/ 93406 w 2792362"/>
                <a:gd name="connsiteY93" fmla="*/ 25394 h 3154509"/>
                <a:gd name="connsiteX94" fmla="*/ 17206 w 2792362"/>
                <a:gd name="connsiteY94" fmla="*/ 25393 h 3154509"/>
                <a:gd name="connsiteX95" fmla="*/ 93406 w 2792362"/>
                <a:gd name="connsiteY95" fmla="*/ 25394 h 3154509"/>
                <a:gd name="connsiteX0" fmla="*/ 93406 w 2792362"/>
                <a:gd name="connsiteY0" fmla="*/ 25394 h 3154509"/>
                <a:gd name="connsiteX1" fmla="*/ 93406 w 2792362"/>
                <a:gd name="connsiteY1" fmla="*/ 101594 h 3154509"/>
                <a:gd name="connsiteX2" fmla="*/ 93406 w 2792362"/>
                <a:gd name="connsiteY2" fmla="*/ 330194 h 3154509"/>
                <a:gd name="connsiteX3" fmla="*/ 93406 w 2792362"/>
                <a:gd name="connsiteY3" fmla="*/ 482594 h 3154509"/>
                <a:gd name="connsiteX4" fmla="*/ 78659 w 2792362"/>
                <a:gd name="connsiteY4" fmla="*/ 617787 h 3154509"/>
                <a:gd name="connsiteX5" fmla="*/ 108155 w 2792362"/>
                <a:gd name="connsiteY5" fmla="*/ 662032 h 3154509"/>
                <a:gd name="connsiteX6" fmla="*/ 122904 w 2792362"/>
                <a:gd name="connsiteY6" fmla="*/ 735774 h 3154509"/>
                <a:gd name="connsiteX7" fmla="*/ 137652 w 2792362"/>
                <a:gd name="connsiteY7" fmla="*/ 824264 h 3154509"/>
                <a:gd name="connsiteX8" fmla="*/ 240891 w 2792362"/>
                <a:gd name="connsiteY8" fmla="*/ 956999 h 3154509"/>
                <a:gd name="connsiteX9" fmla="*/ 270388 w 2792362"/>
                <a:gd name="connsiteY9" fmla="*/ 1001245 h 3154509"/>
                <a:gd name="connsiteX10" fmla="*/ 285136 w 2792362"/>
                <a:gd name="connsiteY10" fmla="*/ 1104483 h 3154509"/>
                <a:gd name="connsiteX11" fmla="*/ 344130 w 2792362"/>
                <a:gd name="connsiteY11" fmla="*/ 1192974 h 3154509"/>
                <a:gd name="connsiteX12" fmla="*/ 358878 w 2792362"/>
                <a:gd name="connsiteY12" fmla="*/ 1266716 h 3154509"/>
                <a:gd name="connsiteX13" fmla="*/ 417872 w 2792362"/>
                <a:gd name="connsiteY13" fmla="*/ 1355206 h 3154509"/>
                <a:gd name="connsiteX14" fmla="*/ 476865 w 2792362"/>
                <a:gd name="connsiteY14" fmla="*/ 1487941 h 3154509"/>
                <a:gd name="connsiteX15" fmla="*/ 550607 w 2792362"/>
                <a:gd name="connsiteY15" fmla="*/ 1620677 h 3154509"/>
                <a:gd name="connsiteX16" fmla="*/ 594852 w 2792362"/>
                <a:gd name="connsiteY16" fmla="*/ 1650174 h 3154509"/>
                <a:gd name="connsiteX17" fmla="*/ 609601 w 2792362"/>
                <a:gd name="connsiteY17" fmla="*/ 1694419 h 3154509"/>
                <a:gd name="connsiteX18" fmla="*/ 668594 w 2792362"/>
                <a:gd name="connsiteY18" fmla="*/ 1782909 h 3154509"/>
                <a:gd name="connsiteX19" fmla="*/ 683342 w 2792362"/>
                <a:gd name="connsiteY19" fmla="*/ 1827154 h 3154509"/>
                <a:gd name="connsiteX20" fmla="*/ 771833 w 2792362"/>
                <a:gd name="connsiteY20" fmla="*/ 1959890 h 3154509"/>
                <a:gd name="connsiteX21" fmla="*/ 801330 w 2792362"/>
                <a:gd name="connsiteY21" fmla="*/ 2004135 h 3154509"/>
                <a:gd name="connsiteX22" fmla="*/ 830826 w 2792362"/>
                <a:gd name="connsiteY22" fmla="*/ 2077877 h 3154509"/>
                <a:gd name="connsiteX23" fmla="*/ 963562 w 2792362"/>
                <a:gd name="connsiteY23" fmla="*/ 2195864 h 3154509"/>
                <a:gd name="connsiteX24" fmla="*/ 1037304 w 2792362"/>
                <a:gd name="connsiteY24" fmla="*/ 2328599 h 3154509"/>
                <a:gd name="connsiteX25" fmla="*/ 1096297 w 2792362"/>
                <a:gd name="connsiteY25" fmla="*/ 2417090 h 3154509"/>
                <a:gd name="connsiteX26" fmla="*/ 1125794 w 2792362"/>
                <a:gd name="connsiteY26" fmla="*/ 2461335 h 3154509"/>
                <a:gd name="connsiteX27" fmla="*/ 1170039 w 2792362"/>
                <a:gd name="connsiteY27" fmla="*/ 2490832 h 3154509"/>
                <a:gd name="connsiteX28" fmla="*/ 1199536 w 2792362"/>
                <a:gd name="connsiteY28" fmla="*/ 2535077 h 3154509"/>
                <a:gd name="connsiteX29" fmla="*/ 1288026 w 2792362"/>
                <a:gd name="connsiteY29" fmla="*/ 2608819 h 3154509"/>
                <a:gd name="connsiteX30" fmla="*/ 1317523 w 2792362"/>
                <a:gd name="connsiteY30" fmla="*/ 2653064 h 3154509"/>
                <a:gd name="connsiteX31" fmla="*/ 1406013 w 2792362"/>
                <a:gd name="connsiteY31" fmla="*/ 2682561 h 3154509"/>
                <a:gd name="connsiteX32" fmla="*/ 1479755 w 2792362"/>
                <a:gd name="connsiteY32" fmla="*/ 2756303 h 3154509"/>
                <a:gd name="connsiteX33" fmla="*/ 1568246 w 2792362"/>
                <a:gd name="connsiteY33" fmla="*/ 2844793 h 3154509"/>
                <a:gd name="connsiteX34" fmla="*/ 1612491 w 2792362"/>
                <a:gd name="connsiteY34" fmla="*/ 2889038 h 3154509"/>
                <a:gd name="connsiteX35" fmla="*/ 1700981 w 2792362"/>
                <a:gd name="connsiteY35" fmla="*/ 2933283 h 3154509"/>
                <a:gd name="connsiteX36" fmla="*/ 1774723 w 2792362"/>
                <a:gd name="connsiteY36" fmla="*/ 3021774 h 3154509"/>
                <a:gd name="connsiteX37" fmla="*/ 1818968 w 2792362"/>
                <a:gd name="connsiteY37" fmla="*/ 3066019 h 3154509"/>
                <a:gd name="connsiteX38" fmla="*/ 1951704 w 2792362"/>
                <a:gd name="connsiteY38" fmla="*/ 3125012 h 3154509"/>
                <a:gd name="connsiteX39" fmla="*/ 2099188 w 2792362"/>
                <a:gd name="connsiteY39" fmla="*/ 3154509 h 3154509"/>
                <a:gd name="connsiteX40" fmla="*/ 2497394 w 2792362"/>
                <a:gd name="connsiteY40" fmla="*/ 3139761 h 3154509"/>
                <a:gd name="connsiteX41" fmla="*/ 2600633 w 2792362"/>
                <a:gd name="connsiteY41" fmla="*/ 3125012 h 3154509"/>
                <a:gd name="connsiteX42" fmla="*/ 2718620 w 2792362"/>
                <a:gd name="connsiteY42" fmla="*/ 3110264 h 3154509"/>
                <a:gd name="connsiteX43" fmla="*/ 2762865 w 2792362"/>
                <a:gd name="connsiteY43" fmla="*/ 3095516 h 3154509"/>
                <a:gd name="connsiteX44" fmla="*/ 2777613 w 2792362"/>
                <a:gd name="connsiteY44" fmla="*/ 3051270 h 3154509"/>
                <a:gd name="connsiteX45" fmla="*/ 2792362 w 2792362"/>
                <a:gd name="connsiteY45" fmla="*/ 2977528 h 3154509"/>
                <a:gd name="connsiteX46" fmla="*/ 2777613 w 2792362"/>
                <a:gd name="connsiteY46" fmla="*/ 2815296 h 3154509"/>
                <a:gd name="connsiteX47" fmla="*/ 2733368 w 2792362"/>
                <a:gd name="connsiteY47" fmla="*/ 2682561 h 3154509"/>
                <a:gd name="connsiteX48" fmla="*/ 2703872 w 2792362"/>
                <a:gd name="connsiteY48" fmla="*/ 2594070 h 3154509"/>
                <a:gd name="connsiteX49" fmla="*/ 2689123 w 2792362"/>
                <a:gd name="connsiteY49" fmla="*/ 2549825 h 3154509"/>
                <a:gd name="connsiteX50" fmla="*/ 2659626 w 2792362"/>
                <a:gd name="connsiteY50" fmla="*/ 2505580 h 3154509"/>
                <a:gd name="connsiteX51" fmla="*/ 2615381 w 2792362"/>
                <a:gd name="connsiteY51" fmla="*/ 2417090 h 3154509"/>
                <a:gd name="connsiteX52" fmla="*/ 2600633 w 2792362"/>
                <a:gd name="connsiteY52" fmla="*/ 2372845 h 3154509"/>
                <a:gd name="connsiteX53" fmla="*/ 2556388 w 2792362"/>
                <a:gd name="connsiteY53" fmla="*/ 2328599 h 3154509"/>
                <a:gd name="connsiteX54" fmla="*/ 2526891 w 2792362"/>
                <a:gd name="connsiteY54" fmla="*/ 2284354 h 3154509"/>
                <a:gd name="connsiteX55" fmla="*/ 2482646 w 2792362"/>
                <a:gd name="connsiteY55" fmla="*/ 2240109 h 3154509"/>
                <a:gd name="connsiteX56" fmla="*/ 2453149 w 2792362"/>
                <a:gd name="connsiteY56" fmla="*/ 2195864 h 3154509"/>
                <a:gd name="connsiteX57" fmla="*/ 2320413 w 2792362"/>
                <a:gd name="connsiteY57" fmla="*/ 2107374 h 3154509"/>
                <a:gd name="connsiteX58" fmla="*/ 2276168 w 2792362"/>
                <a:gd name="connsiteY58" fmla="*/ 2077877 h 3154509"/>
                <a:gd name="connsiteX59" fmla="*/ 2246672 w 2792362"/>
                <a:gd name="connsiteY59" fmla="*/ 2033632 h 3154509"/>
                <a:gd name="connsiteX60" fmla="*/ 2202426 w 2792362"/>
                <a:gd name="connsiteY60" fmla="*/ 2018883 h 3154509"/>
                <a:gd name="connsiteX61" fmla="*/ 2158181 w 2792362"/>
                <a:gd name="connsiteY61" fmla="*/ 1989387 h 3154509"/>
                <a:gd name="connsiteX62" fmla="*/ 2113936 w 2792362"/>
                <a:gd name="connsiteY62" fmla="*/ 1974638 h 3154509"/>
                <a:gd name="connsiteX63" fmla="*/ 2025446 w 2792362"/>
                <a:gd name="connsiteY63" fmla="*/ 1915645 h 3154509"/>
                <a:gd name="connsiteX64" fmla="*/ 1981201 w 2792362"/>
                <a:gd name="connsiteY64" fmla="*/ 1886148 h 3154509"/>
                <a:gd name="connsiteX65" fmla="*/ 1907459 w 2792362"/>
                <a:gd name="connsiteY65" fmla="*/ 1797658 h 3154509"/>
                <a:gd name="connsiteX66" fmla="*/ 1804220 w 2792362"/>
                <a:gd name="connsiteY66" fmla="*/ 1679670 h 3154509"/>
                <a:gd name="connsiteX67" fmla="*/ 1759975 w 2792362"/>
                <a:gd name="connsiteY67" fmla="*/ 1591180 h 3154509"/>
                <a:gd name="connsiteX68" fmla="*/ 1730478 w 2792362"/>
                <a:gd name="connsiteY68" fmla="*/ 1502690 h 3154509"/>
                <a:gd name="connsiteX69" fmla="*/ 1700981 w 2792362"/>
                <a:gd name="connsiteY69" fmla="*/ 1414199 h 3154509"/>
                <a:gd name="connsiteX70" fmla="*/ 1686233 w 2792362"/>
                <a:gd name="connsiteY70" fmla="*/ 1369954 h 3154509"/>
                <a:gd name="connsiteX71" fmla="*/ 1612491 w 2792362"/>
                <a:gd name="connsiteY71" fmla="*/ 1281464 h 3154509"/>
                <a:gd name="connsiteX72" fmla="*/ 1538749 w 2792362"/>
                <a:gd name="connsiteY72" fmla="*/ 1207722 h 3154509"/>
                <a:gd name="connsiteX73" fmla="*/ 1509252 w 2792362"/>
                <a:gd name="connsiteY73" fmla="*/ 1163477 h 3154509"/>
                <a:gd name="connsiteX74" fmla="*/ 1465007 w 2792362"/>
                <a:gd name="connsiteY74" fmla="*/ 1148728 h 3154509"/>
                <a:gd name="connsiteX75" fmla="*/ 1435510 w 2792362"/>
                <a:gd name="connsiteY75" fmla="*/ 1060238 h 3154509"/>
                <a:gd name="connsiteX76" fmla="*/ 1420762 w 2792362"/>
                <a:gd name="connsiteY76" fmla="*/ 1015993 h 3154509"/>
                <a:gd name="connsiteX77" fmla="*/ 1391265 w 2792362"/>
                <a:gd name="connsiteY77" fmla="*/ 898006 h 3154509"/>
                <a:gd name="connsiteX78" fmla="*/ 1347020 w 2792362"/>
                <a:gd name="connsiteY78" fmla="*/ 750522 h 3154509"/>
                <a:gd name="connsiteX79" fmla="*/ 1332272 w 2792362"/>
                <a:gd name="connsiteY79" fmla="*/ 558793 h 3154509"/>
                <a:gd name="connsiteX80" fmla="*/ 1317523 w 2792362"/>
                <a:gd name="connsiteY80" fmla="*/ 514548 h 3154509"/>
                <a:gd name="connsiteX81" fmla="*/ 1302775 w 2792362"/>
                <a:gd name="connsiteY81" fmla="*/ 426058 h 3154509"/>
                <a:gd name="connsiteX82" fmla="*/ 1273278 w 2792362"/>
                <a:gd name="connsiteY82" fmla="*/ 337567 h 3154509"/>
                <a:gd name="connsiteX83" fmla="*/ 1258530 w 2792362"/>
                <a:gd name="connsiteY83" fmla="*/ 278574 h 3154509"/>
                <a:gd name="connsiteX84" fmla="*/ 1312606 w 2792362"/>
                <a:gd name="connsiteY84" fmla="*/ 253995 h 3154509"/>
                <a:gd name="connsiteX85" fmla="*/ 1312606 w 2792362"/>
                <a:gd name="connsiteY85" fmla="*/ 101594 h 3154509"/>
                <a:gd name="connsiteX86" fmla="*/ 1388806 w 2792362"/>
                <a:gd name="connsiteY86" fmla="*/ 25395 h 3154509"/>
                <a:gd name="connsiteX87" fmla="*/ 1312606 w 2792362"/>
                <a:gd name="connsiteY87" fmla="*/ 25394 h 3154509"/>
                <a:gd name="connsiteX88" fmla="*/ 1160206 w 2792362"/>
                <a:gd name="connsiteY88" fmla="*/ 25395 h 3154509"/>
                <a:gd name="connsiteX89" fmla="*/ 1096297 w 2792362"/>
                <a:gd name="connsiteY89" fmla="*/ 27851 h 3154509"/>
                <a:gd name="connsiteX90" fmla="*/ 855406 w 2792362"/>
                <a:gd name="connsiteY90" fmla="*/ 25394 h 3154509"/>
                <a:gd name="connsiteX91" fmla="*/ 550606 w 2792362"/>
                <a:gd name="connsiteY91" fmla="*/ 25394 h 3154509"/>
                <a:gd name="connsiteX92" fmla="*/ 226142 w 2792362"/>
                <a:gd name="connsiteY92" fmla="*/ 27851 h 3154509"/>
                <a:gd name="connsiteX93" fmla="*/ 93406 w 2792362"/>
                <a:gd name="connsiteY93" fmla="*/ 25394 h 3154509"/>
                <a:gd name="connsiteX94" fmla="*/ 17206 w 2792362"/>
                <a:gd name="connsiteY94" fmla="*/ 25393 h 3154509"/>
                <a:gd name="connsiteX95" fmla="*/ 93406 w 2792362"/>
                <a:gd name="connsiteY95" fmla="*/ 25394 h 3154509"/>
                <a:gd name="connsiteX0" fmla="*/ 93406 w 2792362"/>
                <a:gd name="connsiteY0" fmla="*/ 25394 h 3154509"/>
                <a:gd name="connsiteX1" fmla="*/ 93406 w 2792362"/>
                <a:gd name="connsiteY1" fmla="*/ 101594 h 3154509"/>
                <a:gd name="connsiteX2" fmla="*/ 93406 w 2792362"/>
                <a:gd name="connsiteY2" fmla="*/ 330194 h 3154509"/>
                <a:gd name="connsiteX3" fmla="*/ 93406 w 2792362"/>
                <a:gd name="connsiteY3" fmla="*/ 482594 h 3154509"/>
                <a:gd name="connsiteX4" fmla="*/ 78659 w 2792362"/>
                <a:gd name="connsiteY4" fmla="*/ 617787 h 3154509"/>
                <a:gd name="connsiteX5" fmla="*/ 108155 w 2792362"/>
                <a:gd name="connsiteY5" fmla="*/ 662032 h 3154509"/>
                <a:gd name="connsiteX6" fmla="*/ 122904 w 2792362"/>
                <a:gd name="connsiteY6" fmla="*/ 735774 h 3154509"/>
                <a:gd name="connsiteX7" fmla="*/ 137652 w 2792362"/>
                <a:gd name="connsiteY7" fmla="*/ 824264 h 3154509"/>
                <a:gd name="connsiteX8" fmla="*/ 240891 w 2792362"/>
                <a:gd name="connsiteY8" fmla="*/ 956999 h 3154509"/>
                <a:gd name="connsiteX9" fmla="*/ 270388 w 2792362"/>
                <a:gd name="connsiteY9" fmla="*/ 1001245 h 3154509"/>
                <a:gd name="connsiteX10" fmla="*/ 285136 w 2792362"/>
                <a:gd name="connsiteY10" fmla="*/ 1104483 h 3154509"/>
                <a:gd name="connsiteX11" fmla="*/ 344130 w 2792362"/>
                <a:gd name="connsiteY11" fmla="*/ 1192974 h 3154509"/>
                <a:gd name="connsiteX12" fmla="*/ 358878 w 2792362"/>
                <a:gd name="connsiteY12" fmla="*/ 1266716 h 3154509"/>
                <a:gd name="connsiteX13" fmla="*/ 417872 w 2792362"/>
                <a:gd name="connsiteY13" fmla="*/ 1355206 h 3154509"/>
                <a:gd name="connsiteX14" fmla="*/ 476865 w 2792362"/>
                <a:gd name="connsiteY14" fmla="*/ 1487941 h 3154509"/>
                <a:gd name="connsiteX15" fmla="*/ 550607 w 2792362"/>
                <a:gd name="connsiteY15" fmla="*/ 1620677 h 3154509"/>
                <a:gd name="connsiteX16" fmla="*/ 594852 w 2792362"/>
                <a:gd name="connsiteY16" fmla="*/ 1650174 h 3154509"/>
                <a:gd name="connsiteX17" fmla="*/ 609601 w 2792362"/>
                <a:gd name="connsiteY17" fmla="*/ 1694419 h 3154509"/>
                <a:gd name="connsiteX18" fmla="*/ 668594 w 2792362"/>
                <a:gd name="connsiteY18" fmla="*/ 1782909 h 3154509"/>
                <a:gd name="connsiteX19" fmla="*/ 683342 w 2792362"/>
                <a:gd name="connsiteY19" fmla="*/ 1827154 h 3154509"/>
                <a:gd name="connsiteX20" fmla="*/ 771833 w 2792362"/>
                <a:gd name="connsiteY20" fmla="*/ 1959890 h 3154509"/>
                <a:gd name="connsiteX21" fmla="*/ 801330 w 2792362"/>
                <a:gd name="connsiteY21" fmla="*/ 2004135 h 3154509"/>
                <a:gd name="connsiteX22" fmla="*/ 830826 w 2792362"/>
                <a:gd name="connsiteY22" fmla="*/ 2077877 h 3154509"/>
                <a:gd name="connsiteX23" fmla="*/ 963562 w 2792362"/>
                <a:gd name="connsiteY23" fmla="*/ 2195864 h 3154509"/>
                <a:gd name="connsiteX24" fmla="*/ 1037304 w 2792362"/>
                <a:gd name="connsiteY24" fmla="*/ 2328599 h 3154509"/>
                <a:gd name="connsiteX25" fmla="*/ 1096297 w 2792362"/>
                <a:gd name="connsiteY25" fmla="*/ 2417090 h 3154509"/>
                <a:gd name="connsiteX26" fmla="*/ 1125794 w 2792362"/>
                <a:gd name="connsiteY26" fmla="*/ 2461335 h 3154509"/>
                <a:gd name="connsiteX27" fmla="*/ 1170039 w 2792362"/>
                <a:gd name="connsiteY27" fmla="*/ 2490832 h 3154509"/>
                <a:gd name="connsiteX28" fmla="*/ 1199536 w 2792362"/>
                <a:gd name="connsiteY28" fmla="*/ 2535077 h 3154509"/>
                <a:gd name="connsiteX29" fmla="*/ 1288026 w 2792362"/>
                <a:gd name="connsiteY29" fmla="*/ 2608819 h 3154509"/>
                <a:gd name="connsiteX30" fmla="*/ 1317523 w 2792362"/>
                <a:gd name="connsiteY30" fmla="*/ 2653064 h 3154509"/>
                <a:gd name="connsiteX31" fmla="*/ 1406013 w 2792362"/>
                <a:gd name="connsiteY31" fmla="*/ 2682561 h 3154509"/>
                <a:gd name="connsiteX32" fmla="*/ 1479755 w 2792362"/>
                <a:gd name="connsiteY32" fmla="*/ 2756303 h 3154509"/>
                <a:gd name="connsiteX33" fmla="*/ 1568246 w 2792362"/>
                <a:gd name="connsiteY33" fmla="*/ 2844793 h 3154509"/>
                <a:gd name="connsiteX34" fmla="*/ 1612491 w 2792362"/>
                <a:gd name="connsiteY34" fmla="*/ 2889038 h 3154509"/>
                <a:gd name="connsiteX35" fmla="*/ 1700981 w 2792362"/>
                <a:gd name="connsiteY35" fmla="*/ 2933283 h 3154509"/>
                <a:gd name="connsiteX36" fmla="*/ 1774723 w 2792362"/>
                <a:gd name="connsiteY36" fmla="*/ 3021774 h 3154509"/>
                <a:gd name="connsiteX37" fmla="*/ 1818968 w 2792362"/>
                <a:gd name="connsiteY37" fmla="*/ 3066019 h 3154509"/>
                <a:gd name="connsiteX38" fmla="*/ 1951704 w 2792362"/>
                <a:gd name="connsiteY38" fmla="*/ 3125012 h 3154509"/>
                <a:gd name="connsiteX39" fmla="*/ 2099188 w 2792362"/>
                <a:gd name="connsiteY39" fmla="*/ 3154509 h 3154509"/>
                <a:gd name="connsiteX40" fmla="*/ 2497394 w 2792362"/>
                <a:gd name="connsiteY40" fmla="*/ 3139761 h 3154509"/>
                <a:gd name="connsiteX41" fmla="*/ 2600633 w 2792362"/>
                <a:gd name="connsiteY41" fmla="*/ 3125012 h 3154509"/>
                <a:gd name="connsiteX42" fmla="*/ 2718620 w 2792362"/>
                <a:gd name="connsiteY42" fmla="*/ 3110264 h 3154509"/>
                <a:gd name="connsiteX43" fmla="*/ 2762865 w 2792362"/>
                <a:gd name="connsiteY43" fmla="*/ 3095516 h 3154509"/>
                <a:gd name="connsiteX44" fmla="*/ 2777613 w 2792362"/>
                <a:gd name="connsiteY44" fmla="*/ 3051270 h 3154509"/>
                <a:gd name="connsiteX45" fmla="*/ 2792362 w 2792362"/>
                <a:gd name="connsiteY45" fmla="*/ 2977528 h 3154509"/>
                <a:gd name="connsiteX46" fmla="*/ 2777613 w 2792362"/>
                <a:gd name="connsiteY46" fmla="*/ 2815296 h 3154509"/>
                <a:gd name="connsiteX47" fmla="*/ 2733368 w 2792362"/>
                <a:gd name="connsiteY47" fmla="*/ 2682561 h 3154509"/>
                <a:gd name="connsiteX48" fmla="*/ 2703872 w 2792362"/>
                <a:gd name="connsiteY48" fmla="*/ 2594070 h 3154509"/>
                <a:gd name="connsiteX49" fmla="*/ 2689123 w 2792362"/>
                <a:gd name="connsiteY49" fmla="*/ 2549825 h 3154509"/>
                <a:gd name="connsiteX50" fmla="*/ 2659626 w 2792362"/>
                <a:gd name="connsiteY50" fmla="*/ 2505580 h 3154509"/>
                <a:gd name="connsiteX51" fmla="*/ 2615381 w 2792362"/>
                <a:gd name="connsiteY51" fmla="*/ 2417090 h 3154509"/>
                <a:gd name="connsiteX52" fmla="*/ 2600633 w 2792362"/>
                <a:gd name="connsiteY52" fmla="*/ 2372845 h 3154509"/>
                <a:gd name="connsiteX53" fmla="*/ 2556388 w 2792362"/>
                <a:gd name="connsiteY53" fmla="*/ 2328599 h 3154509"/>
                <a:gd name="connsiteX54" fmla="*/ 2526891 w 2792362"/>
                <a:gd name="connsiteY54" fmla="*/ 2284354 h 3154509"/>
                <a:gd name="connsiteX55" fmla="*/ 2482646 w 2792362"/>
                <a:gd name="connsiteY55" fmla="*/ 2240109 h 3154509"/>
                <a:gd name="connsiteX56" fmla="*/ 2453149 w 2792362"/>
                <a:gd name="connsiteY56" fmla="*/ 2195864 h 3154509"/>
                <a:gd name="connsiteX57" fmla="*/ 2320413 w 2792362"/>
                <a:gd name="connsiteY57" fmla="*/ 2107374 h 3154509"/>
                <a:gd name="connsiteX58" fmla="*/ 2276168 w 2792362"/>
                <a:gd name="connsiteY58" fmla="*/ 2077877 h 3154509"/>
                <a:gd name="connsiteX59" fmla="*/ 2246672 w 2792362"/>
                <a:gd name="connsiteY59" fmla="*/ 2033632 h 3154509"/>
                <a:gd name="connsiteX60" fmla="*/ 2202426 w 2792362"/>
                <a:gd name="connsiteY60" fmla="*/ 2018883 h 3154509"/>
                <a:gd name="connsiteX61" fmla="*/ 2158181 w 2792362"/>
                <a:gd name="connsiteY61" fmla="*/ 1989387 h 3154509"/>
                <a:gd name="connsiteX62" fmla="*/ 2113936 w 2792362"/>
                <a:gd name="connsiteY62" fmla="*/ 1974638 h 3154509"/>
                <a:gd name="connsiteX63" fmla="*/ 2025446 w 2792362"/>
                <a:gd name="connsiteY63" fmla="*/ 1915645 h 3154509"/>
                <a:gd name="connsiteX64" fmla="*/ 1981201 w 2792362"/>
                <a:gd name="connsiteY64" fmla="*/ 1886148 h 3154509"/>
                <a:gd name="connsiteX65" fmla="*/ 1907459 w 2792362"/>
                <a:gd name="connsiteY65" fmla="*/ 1797658 h 3154509"/>
                <a:gd name="connsiteX66" fmla="*/ 1804220 w 2792362"/>
                <a:gd name="connsiteY66" fmla="*/ 1679670 h 3154509"/>
                <a:gd name="connsiteX67" fmla="*/ 1759975 w 2792362"/>
                <a:gd name="connsiteY67" fmla="*/ 1591180 h 3154509"/>
                <a:gd name="connsiteX68" fmla="*/ 1730478 w 2792362"/>
                <a:gd name="connsiteY68" fmla="*/ 1502690 h 3154509"/>
                <a:gd name="connsiteX69" fmla="*/ 1700981 w 2792362"/>
                <a:gd name="connsiteY69" fmla="*/ 1414199 h 3154509"/>
                <a:gd name="connsiteX70" fmla="*/ 1686233 w 2792362"/>
                <a:gd name="connsiteY70" fmla="*/ 1369954 h 3154509"/>
                <a:gd name="connsiteX71" fmla="*/ 1612491 w 2792362"/>
                <a:gd name="connsiteY71" fmla="*/ 1281464 h 3154509"/>
                <a:gd name="connsiteX72" fmla="*/ 1538749 w 2792362"/>
                <a:gd name="connsiteY72" fmla="*/ 1207722 h 3154509"/>
                <a:gd name="connsiteX73" fmla="*/ 1509252 w 2792362"/>
                <a:gd name="connsiteY73" fmla="*/ 1163477 h 3154509"/>
                <a:gd name="connsiteX74" fmla="*/ 1465007 w 2792362"/>
                <a:gd name="connsiteY74" fmla="*/ 1148728 h 3154509"/>
                <a:gd name="connsiteX75" fmla="*/ 1435510 w 2792362"/>
                <a:gd name="connsiteY75" fmla="*/ 1060238 h 3154509"/>
                <a:gd name="connsiteX76" fmla="*/ 1420762 w 2792362"/>
                <a:gd name="connsiteY76" fmla="*/ 1015993 h 3154509"/>
                <a:gd name="connsiteX77" fmla="*/ 1391265 w 2792362"/>
                <a:gd name="connsiteY77" fmla="*/ 898006 h 3154509"/>
                <a:gd name="connsiteX78" fmla="*/ 1347020 w 2792362"/>
                <a:gd name="connsiteY78" fmla="*/ 750522 h 3154509"/>
                <a:gd name="connsiteX79" fmla="*/ 1332272 w 2792362"/>
                <a:gd name="connsiteY79" fmla="*/ 558793 h 3154509"/>
                <a:gd name="connsiteX80" fmla="*/ 1317523 w 2792362"/>
                <a:gd name="connsiteY80" fmla="*/ 514548 h 3154509"/>
                <a:gd name="connsiteX81" fmla="*/ 1302775 w 2792362"/>
                <a:gd name="connsiteY81" fmla="*/ 426058 h 3154509"/>
                <a:gd name="connsiteX82" fmla="*/ 1273278 w 2792362"/>
                <a:gd name="connsiteY82" fmla="*/ 337567 h 3154509"/>
                <a:gd name="connsiteX83" fmla="*/ 1258530 w 2792362"/>
                <a:gd name="connsiteY83" fmla="*/ 278574 h 3154509"/>
                <a:gd name="connsiteX84" fmla="*/ 1312606 w 2792362"/>
                <a:gd name="connsiteY84" fmla="*/ 253995 h 3154509"/>
                <a:gd name="connsiteX85" fmla="*/ 1388806 w 2792362"/>
                <a:gd name="connsiteY85" fmla="*/ 177795 h 3154509"/>
                <a:gd name="connsiteX86" fmla="*/ 1388806 w 2792362"/>
                <a:gd name="connsiteY86" fmla="*/ 25395 h 3154509"/>
                <a:gd name="connsiteX87" fmla="*/ 1312606 w 2792362"/>
                <a:gd name="connsiteY87" fmla="*/ 25394 h 3154509"/>
                <a:gd name="connsiteX88" fmla="*/ 1160206 w 2792362"/>
                <a:gd name="connsiteY88" fmla="*/ 25395 h 3154509"/>
                <a:gd name="connsiteX89" fmla="*/ 1096297 w 2792362"/>
                <a:gd name="connsiteY89" fmla="*/ 27851 h 3154509"/>
                <a:gd name="connsiteX90" fmla="*/ 855406 w 2792362"/>
                <a:gd name="connsiteY90" fmla="*/ 25394 h 3154509"/>
                <a:gd name="connsiteX91" fmla="*/ 550606 w 2792362"/>
                <a:gd name="connsiteY91" fmla="*/ 25394 h 3154509"/>
                <a:gd name="connsiteX92" fmla="*/ 226142 w 2792362"/>
                <a:gd name="connsiteY92" fmla="*/ 27851 h 3154509"/>
                <a:gd name="connsiteX93" fmla="*/ 93406 w 2792362"/>
                <a:gd name="connsiteY93" fmla="*/ 25394 h 3154509"/>
                <a:gd name="connsiteX94" fmla="*/ 17206 w 2792362"/>
                <a:gd name="connsiteY94" fmla="*/ 25393 h 3154509"/>
                <a:gd name="connsiteX95" fmla="*/ 93406 w 2792362"/>
                <a:gd name="connsiteY95" fmla="*/ 25394 h 3154509"/>
                <a:gd name="connsiteX0" fmla="*/ 93406 w 2792362"/>
                <a:gd name="connsiteY0" fmla="*/ 25394 h 3154509"/>
                <a:gd name="connsiteX1" fmla="*/ 93406 w 2792362"/>
                <a:gd name="connsiteY1" fmla="*/ 101594 h 3154509"/>
                <a:gd name="connsiteX2" fmla="*/ 93406 w 2792362"/>
                <a:gd name="connsiteY2" fmla="*/ 330194 h 3154509"/>
                <a:gd name="connsiteX3" fmla="*/ 93406 w 2792362"/>
                <a:gd name="connsiteY3" fmla="*/ 482594 h 3154509"/>
                <a:gd name="connsiteX4" fmla="*/ 78659 w 2792362"/>
                <a:gd name="connsiteY4" fmla="*/ 617787 h 3154509"/>
                <a:gd name="connsiteX5" fmla="*/ 108155 w 2792362"/>
                <a:gd name="connsiteY5" fmla="*/ 662032 h 3154509"/>
                <a:gd name="connsiteX6" fmla="*/ 122904 w 2792362"/>
                <a:gd name="connsiteY6" fmla="*/ 735774 h 3154509"/>
                <a:gd name="connsiteX7" fmla="*/ 137652 w 2792362"/>
                <a:gd name="connsiteY7" fmla="*/ 824264 h 3154509"/>
                <a:gd name="connsiteX8" fmla="*/ 240891 w 2792362"/>
                <a:gd name="connsiteY8" fmla="*/ 956999 h 3154509"/>
                <a:gd name="connsiteX9" fmla="*/ 270388 w 2792362"/>
                <a:gd name="connsiteY9" fmla="*/ 1001245 h 3154509"/>
                <a:gd name="connsiteX10" fmla="*/ 285136 w 2792362"/>
                <a:gd name="connsiteY10" fmla="*/ 1104483 h 3154509"/>
                <a:gd name="connsiteX11" fmla="*/ 344130 w 2792362"/>
                <a:gd name="connsiteY11" fmla="*/ 1192974 h 3154509"/>
                <a:gd name="connsiteX12" fmla="*/ 358878 w 2792362"/>
                <a:gd name="connsiteY12" fmla="*/ 1266716 h 3154509"/>
                <a:gd name="connsiteX13" fmla="*/ 417872 w 2792362"/>
                <a:gd name="connsiteY13" fmla="*/ 1355206 h 3154509"/>
                <a:gd name="connsiteX14" fmla="*/ 476865 w 2792362"/>
                <a:gd name="connsiteY14" fmla="*/ 1487941 h 3154509"/>
                <a:gd name="connsiteX15" fmla="*/ 550607 w 2792362"/>
                <a:gd name="connsiteY15" fmla="*/ 1620677 h 3154509"/>
                <a:gd name="connsiteX16" fmla="*/ 594852 w 2792362"/>
                <a:gd name="connsiteY16" fmla="*/ 1650174 h 3154509"/>
                <a:gd name="connsiteX17" fmla="*/ 609601 w 2792362"/>
                <a:gd name="connsiteY17" fmla="*/ 1694419 h 3154509"/>
                <a:gd name="connsiteX18" fmla="*/ 668594 w 2792362"/>
                <a:gd name="connsiteY18" fmla="*/ 1782909 h 3154509"/>
                <a:gd name="connsiteX19" fmla="*/ 683342 w 2792362"/>
                <a:gd name="connsiteY19" fmla="*/ 1827154 h 3154509"/>
                <a:gd name="connsiteX20" fmla="*/ 771833 w 2792362"/>
                <a:gd name="connsiteY20" fmla="*/ 1959890 h 3154509"/>
                <a:gd name="connsiteX21" fmla="*/ 801330 w 2792362"/>
                <a:gd name="connsiteY21" fmla="*/ 2004135 h 3154509"/>
                <a:gd name="connsiteX22" fmla="*/ 830826 w 2792362"/>
                <a:gd name="connsiteY22" fmla="*/ 2077877 h 3154509"/>
                <a:gd name="connsiteX23" fmla="*/ 963562 w 2792362"/>
                <a:gd name="connsiteY23" fmla="*/ 2195864 h 3154509"/>
                <a:gd name="connsiteX24" fmla="*/ 1037304 w 2792362"/>
                <a:gd name="connsiteY24" fmla="*/ 2328599 h 3154509"/>
                <a:gd name="connsiteX25" fmla="*/ 1096297 w 2792362"/>
                <a:gd name="connsiteY25" fmla="*/ 2417090 h 3154509"/>
                <a:gd name="connsiteX26" fmla="*/ 1125794 w 2792362"/>
                <a:gd name="connsiteY26" fmla="*/ 2461335 h 3154509"/>
                <a:gd name="connsiteX27" fmla="*/ 1170039 w 2792362"/>
                <a:gd name="connsiteY27" fmla="*/ 2490832 h 3154509"/>
                <a:gd name="connsiteX28" fmla="*/ 1199536 w 2792362"/>
                <a:gd name="connsiteY28" fmla="*/ 2535077 h 3154509"/>
                <a:gd name="connsiteX29" fmla="*/ 1288026 w 2792362"/>
                <a:gd name="connsiteY29" fmla="*/ 2608819 h 3154509"/>
                <a:gd name="connsiteX30" fmla="*/ 1317523 w 2792362"/>
                <a:gd name="connsiteY30" fmla="*/ 2653064 h 3154509"/>
                <a:gd name="connsiteX31" fmla="*/ 1406013 w 2792362"/>
                <a:gd name="connsiteY31" fmla="*/ 2682561 h 3154509"/>
                <a:gd name="connsiteX32" fmla="*/ 1479755 w 2792362"/>
                <a:gd name="connsiteY32" fmla="*/ 2756303 h 3154509"/>
                <a:gd name="connsiteX33" fmla="*/ 1568246 w 2792362"/>
                <a:gd name="connsiteY33" fmla="*/ 2844793 h 3154509"/>
                <a:gd name="connsiteX34" fmla="*/ 1612491 w 2792362"/>
                <a:gd name="connsiteY34" fmla="*/ 2889038 h 3154509"/>
                <a:gd name="connsiteX35" fmla="*/ 1700981 w 2792362"/>
                <a:gd name="connsiteY35" fmla="*/ 2933283 h 3154509"/>
                <a:gd name="connsiteX36" fmla="*/ 1774723 w 2792362"/>
                <a:gd name="connsiteY36" fmla="*/ 3021774 h 3154509"/>
                <a:gd name="connsiteX37" fmla="*/ 1818968 w 2792362"/>
                <a:gd name="connsiteY37" fmla="*/ 3066019 h 3154509"/>
                <a:gd name="connsiteX38" fmla="*/ 1951704 w 2792362"/>
                <a:gd name="connsiteY38" fmla="*/ 3125012 h 3154509"/>
                <a:gd name="connsiteX39" fmla="*/ 2099188 w 2792362"/>
                <a:gd name="connsiteY39" fmla="*/ 3154509 h 3154509"/>
                <a:gd name="connsiteX40" fmla="*/ 2497394 w 2792362"/>
                <a:gd name="connsiteY40" fmla="*/ 3139761 h 3154509"/>
                <a:gd name="connsiteX41" fmla="*/ 2600633 w 2792362"/>
                <a:gd name="connsiteY41" fmla="*/ 3125012 h 3154509"/>
                <a:gd name="connsiteX42" fmla="*/ 2718620 w 2792362"/>
                <a:gd name="connsiteY42" fmla="*/ 3110264 h 3154509"/>
                <a:gd name="connsiteX43" fmla="*/ 2762865 w 2792362"/>
                <a:gd name="connsiteY43" fmla="*/ 3095516 h 3154509"/>
                <a:gd name="connsiteX44" fmla="*/ 2777613 w 2792362"/>
                <a:gd name="connsiteY44" fmla="*/ 3051270 h 3154509"/>
                <a:gd name="connsiteX45" fmla="*/ 2792362 w 2792362"/>
                <a:gd name="connsiteY45" fmla="*/ 2977528 h 3154509"/>
                <a:gd name="connsiteX46" fmla="*/ 2777613 w 2792362"/>
                <a:gd name="connsiteY46" fmla="*/ 2815296 h 3154509"/>
                <a:gd name="connsiteX47" fmla="*/ 2733368 w 2792362"/>
                <a:gd name="connsiteY47" fmla="*/ 2682561 h 3154509"/>
                <a:gd name="connsiteX48" fmla="*/ 2703872 w 2792362"/>
                <a:gd name="connsiteY48" fmla="*/ 2594070 h 3154509"/>
                <a:gd name="connsiteX49" fmla="*/ 2689123 w 2792362"/>
                <a:gd name="connsiteY49" fmla="*/ 2549825 h 3154509"/>
                <a:gd name="connsiteX50" fmla="*/ 2659626 w 2792362"/>
                <a:gd name="connsiteY50" fmla="*/ 2505580 h 3154509"/>
                <a:gd name="connsiteX51" fmla="*/ 2615381 w 2792362"/>
                <a:gd name="connsiteY51" fmla="*/ 2417090 h 3154509"/>
                <a:gd name="connsiteX52" fmla="*/ 2600633 w 2792362"/>
                <a:gd name="connsiteY52" fmla="*/ 2372845 h 3154509"/>
                <a:gd name="connsiteX53" fmla="*/ 2556388 w 2792362"/>
                <a:gd name="connsiteY53" fmla="*/ 2328599 h 3154509"/>
                <a:gd name="connsiteX54" fmla="*/ 2526891 w 2792362"/>
                <a:gd name="connsiteY54" fmla="*/ 2284354 h 3154509"/>
                <a:gd name="connsiteX55" fmla="*/ 2482646 w 2792362"/>
                <a:gd name="connsiteY55" fmla="*/ 2240109 h 3154509"/>
                <a:gd name="connsiteX56" fmla="*/ 2453149 w 2792362"/>
                <a:gd name="connsiteY56" fmla="*/ 2195864 h 3154509"/>
                <a:gd name="connsiteX57" fmla="*/ 2320413 w 2792362"/>
                <a:gd name="connsiteY57" fmla="*/ 2107374 h 3154509"/>
                <a:gd name="connsiteX58" fmla="*/ 2276168 w 2792362"/>
                <a:gd name="connsiteY58" fmla="*/ 2077877 h 3154509"/>
                <a:gd name="connsiteX59" fmla="*/ 2246672 w 2792362"/>
                <a:gd name="connsiteY59" fmla="*/ 2033632 h 3154509"/>
                <a:gd name="connsiteX60" fmla="*/ 2202426 w 2792362"/>
                <a:gd name="connsiteY60" fmla="*/ 2018883 h 3154509"/>
                <a:gd name="connsiteX61" fmla="*/ 2158181 w 2792362"/>
                <a:gd name="connsiteY61" fmla="*/ 1989387 h 3154509"/>
                <a:gd name="connsiteX62" fmla="*/ 2113936 w 2792362"/>
                <a:gd name="connsiteY62" fmla="*/ 1974638 h 3154509"/>
                <a:gd name="connsiteX63" fmla="*/ 2025446 w 2792362"/>
                <a:gd name="connsiteY63" fmla="*/ 1915645 h 3154509"/>
                <a:gd name="connsiteX64" fmla="*/ 1981201 w 2792362"/>
                <a:gd name="connsiteY64" fmla="*/ 1886148 h 3154509"/>
                <a:gd name="connsiteX65" fmla="*/ 1907459 w 2792362"/>
                <a:gd name="connsiteY65" fmla="*/ 1797658 h 3154509"/>
                <a:gd name="connsiteX66" fmla="*/ 1804220 w 2792362"/>
                <a:gd name="connsiteY66" fmla="*/ 1679670 h 3154509"/>
                <a:gd name="connsiteX67" fmla="*/ 1759975 w 2792362"/>
                <a:gd name="connsiteY67" fmla="*/ 1591180 h 3154509"/>
                <a:gd name="connsiteX68" fmla="*/ 1730478 w 2792362"/>
                <a:gd name="connsiteY68" fmla="*/ 1502690 h 3154509"/>
                <a:gd name="connsiteX69" fmla="*/ 1700981 w 2792362"/>
                <a:gd name="connsiteY69" fmla="*/ 1414199 h 3154509"/>
                <a:gd name="connsiteX70" fmla="*/ 1686233 w 2792362"/>
                <a:gd name="connsiteY70" fmla="*/ 1369954 h 3154509"/>
                <a:gd name="connsiteX71" fmla="*/ 1612491 w 2792362"/>
                <a:gd name="connsiteY71" fmla="*/ 1281464 h 3154509"/>
                <a:gd name="connsiteX72" fmla="*/ 1538749 w 2792362"/>
                <a:gd name="connsiteY72" fmla="*/ 1207722 h 3154509"/>
                <a:gd name="connsiteX73" fmla="*/ 1509252 w 2792362"/>
                <a:gd name="connsiteY73" fmla="*/ 1163477 h 3154509"/>
                <a:gd name="connsiteX74" fmla="*/ 1465007 w 2792362"/>
                <a:gd name="connsiteY74" fmla="*/ 1148728 h 3154509"/>
                <a:gd name="connsiteX75" fmla="*/ 1435510 w 2792362"/>
                <a:gd name="connsiteY75" fmla="*/ 1060238 h 3154509"/>
                <a:gd name="connsiteX76" fmla="*/ 1420762 w 2792362"/>
                <a:gd name="connsiteY76" fmla="*/ 1015993 h 3154509"/>
                <a:gd name="connsiteX77" fmla="*/ 1391265 w 2792362"/>
                <a:gd name="connsiteY77" fmla="*/ 898006 h 3154509"/>
                <a:gd name="connsiteX78" fmla="*/ 1347020 w 2792362"/>
                <a:gd name="connsiteY78" fmla="*/ 750522 h 3154509"/>
                <a:gd name="connsiteX79" fmla="*/ 1332272 w 2792362"/>
                <a:gd name="connsiteY79" fmla="*/ 558793 h 3154509"/>
                <a:gd name="connsiteX80" fmla="*/ 1317523 w 2792362"/>
                <a:gd name="connsiteY80" fmla="*/ 514548 h 3154509"/>
                <a:gd name="connsiteX81" fmla="*/ 1302775 w 2792362"/>
                <a:gd name="connsiteY81" fmla="*/ 426058 h 3154509"/>
                <a:gd name="connsiteX82" fmla="*/ 1273278 w 2792362"/>
                <a:gd name="connsiteY82" fmla="*/ 337567 h 3154509"/>
                <a:gd name="connsiteX83" fmla="*/ 1258530 w 2792362"/>
                <a:gd name="connsiteY83" fmla="*/ 278574 h 3154509"/>
                <a:gd name="connsiteX84" fmla="*/ 1388806 w 2792362"/>
                <a:gd name="connsiteY84" fmla="*/ 177795 h 3154509"/>
                <a:gd name="connsiteX85" fmla="*/ 1388806 w 2792362"/>
                <a:gd name="connsiteY85" fmla="*/ 25395 h 3154509"/>
                <a:gd name="connsiteX86" fmla="*/ 1312606 w 2792362"/>
                <a:gd name="connsiteY86" fmla="*/ 25394 h 3154509"/>
                <a:gd name="connsiteX87" fmla="*/ 1160206 w 2792362"/>
                <a:gd name="connsiteY87" fmla="*/ 25395 h 3154509"/>
                <a:gd name="connsiteX88" fmla="*/ 1096297 w 2792362"/>
                <a:gd name="connsiteY88" fmla="*/ 27851 h 3154509"/>
                <a:gd name="connsiteX89" fmla="*/ 855406 w 2792362"/>
                <a:gd name="connsiteY89" fmla="*/ 25394 h 3154509"/>
                <a:gd name="connsiteX90" fmla="*/ 550606 w 2792362"/>
                <a:gd name="connsiteY90" fmla="*/ 25394 h 3154509"/>
                <a:gd name="connsiteX91" fmla="*/ 226142 w 2792362"/>
                <a:gd name="connsiteY91" fmla="*/ 27851 h 3154509"/>
                <a:gd name="connsiteX92" fmla="*/ 93406 w 2792362"/>
                <a:gd name="connsiteY92" fmla="*/ 25394 h 3154509"/>
                <a:gd name="connsiteX93" fmla="*/ 17206 w 2792362"/>
                <a:gd name="connsiteY93" fmla="*/ 25393 h 3154509"/>
                <a:gd name="connsiteX94" fmla="*/ 93406 w 2792362"/>
                <a:gd name="connsiteY94" fmla="*/ 25394 h 3154509"/>
                <a:gd name="connsiteX0" fmla="*/ 93406 w 2792362"/>
                <a:gd name="connsiteY0" fmla="*/ 25394 h 3154509"/>
                <a:gd name="connsiteX1" fmla="*/ 93406 w 2792362"/>
                <a:gd name="connsiteY1" fmla="*/ 101594 h 3154509"/>
                <a:gd name="connsiteX2" fmla="*/ 93406 w 2792362"/>
                <a:gd name="connsiteY2" fmla="*/ 330194 h 3154509"/>
                <a:gd name="connsiteX3" fmla="*/ 93406 w 2792362"/>
                <a:gd name="connsiteY3" fmla="*/ 482594 h 3154509"/>
                <a:gd name="connsiteX4" fmla="*/ 78659 w 2792362"/>
                <a:gd name="connsiteY4" fmla="*/ 617787 h 3154509"/>
                <a:gd name="connsiteX5" fmla="*/ 108155 w 2792362"/>
                <a:gd name="connsiteY5" fmla="*/ 662032 h 3154509"/>
                <a:gd name="connsiteX6" fmla="*/ 122904 w 2792362"/>
                <a:gd name="connsiteY6" fmla="*/ 735774 h 3154509"/>
                <a:gd name="connsiteX7" fmla="*/ 137652 w 2792362"/>
                <a:gd name="connsiteY7" fmla="*/ 824264 h 3154509"/>
                <a:gd name="connsiteX8" fmla="*/ 240891 w 2792362"/>
                <a:gd name="connsiteY8" fmla="*/ 956999 h 3154509"/>
                <a:gd name="connsiteX9" fmla="*/ 270388 w 2792362"/>
                <a:gd name="connsiteY9" fmla="*/ 1001245 h 3154509"/>
                <a:gd name="connsiteX10" fmla="*/ 285136 w 2792362"/>
                <a:gd name="connsiteY10" fmla="*/ 1104483 h 3154509"/>
                <a:gd name="connsiteX11" fmla="*/ 344130 w 2792362"/>
                <a:gd name="connsiteY11" fmla="*/ 1192974 h 3154509"/>
                <a:gd name="connsiteX12" fmla="*/ 358878 w 2792362"/>
                <a:gd name="connsiteY12" fmla="*/ 1266716 h 3154509"/>
                <a:gd name="connsiteX13" fmla="*/ 417872 w 2792362"/>
                <a:gd name="connsiteY13" fmla="*/ 1355206 h 3154509"/>
                <a:gd name="connsiteX14" fmla="*/ 476865 w 2792362"/>
                <a:gd name="connsiteY14" fmla="*/ 1487941 h 3154509"/>
                <a:gd name="connsiteX15" fmla="*/ 550607 w 2792362"/>
                <a:gd name="connsiteY15" fmla="*/ 1620677 h 3154509"/>
                <a:gd name="connsiteX16" fmla="*/ 594852 w 2792362"/>
                <a:gd name="connsiteY16" fmla="*/ 1650174 h 3154509"/>
                <a:gd name="connsiteX17" fmla="*/ 609601 w 2792362"/>
                <a:gd name="connsiteY17" fmla="*/ 1694419 h 3154509"/>
                <a:gd name="connsiteX18" fmla="*/ 668594 w 2792362"/>
                <a:gd name="connsiteY18" fmla="*/ 1782909 h 3154509"/>
                <a:gd name="connsiteX19" fmla="*/ 683342 w 2792362"/>
                <a:gd name="connsiteY19" fmla="*/ 1827154 h 3154509"/>
                <a:gd name="connsiteX20" fmla="*/ 771833 w 2792362"/>
                <a:gd name="connsiteY20" fmla="*/ 1959890 h 3154509"/>
                <a:gd name="connsiteX21" fmla="*/ 801330 w 2792362"/>
                <a:gd name="connsiteY21" fmla="*/ 2004135 h 3154509"/>
                <a:gd name="connsiteX22" fmla="*/ 830826 w 2792362"/>
                <a:gd name="connsiteY22" fmla="*/ 2077877 h 3154509"/>
                <a:gd name="connsiteX23" fmla="*/ 963562 w 2792362"/>
                <a:gd name="connsiteY23" fmla="*/ 2195864 h 3154509"/>
                <a:gd name="connsiteX24" fmla="*/ 1037304 w 2792362"/>
                <a:gd name="connsiteY24" fmla="*/ 2328599 h 3154509"/>
                <a:gd name="connsiteX25" fmla="*/ 1096297 w 2792362"/>
                <a:gd name="connsiteY25" fmla="*/ 2417090 h 3154509"/>
                <a:gd name="connsiteX26" fmla="*/ 1125794 w 2792362"/>
                <a:gd name="connsiteY26" fmla="*/ 2461335 h 3154509"/>
                <a:gd name="connsiteX27" fmla="*/ 1170039 w 2792362"/>
                <a:gd name="connsiteY27" fmla="*/ 2490832 h 3154509"/>
                <a:gd name="connsiteX28" fmla="*/ 1199536 w 2792362"/>
                <a:gd name="connsiteY28" fmla="*/ 2535077 h 3154509"/>
                <a:gd name="connsiteX29" fmla="*/ 1288026 w 2792362"/>
                <a:gd name="connsiteY29" fmla="*/ 2608819 h 3154509"/>
                <a:gd name="connsiteX30" fmla="*/ 1317523 w 2792362"/>
                <a:gd name="connsiteY30" fmla="*/ 2653064 h 3154509"/>
                <a:gd name="connsiteX31" fmla="*/ 1406013 w 2792362"/>
                <a:gd name="connsiteY31" fmla="*/ 2682561 h 3154509"/>
                <a:gd name="connsiteX32" fmla="*/ 1479755 w 2792362"/>
                <a:gd name="connsiteY32" fmla="*/ 2756303 h 3154509"/>
                <a:gd name="connsiteX33" fmla="*/ 1568246 w 2792362"/>
                <a:gd name="connsiteY33" fmla="*/ 2844793 h 3154509"/>
                <a:gd name="connsiteX34" fmla="*/ 1612491 w 2792362"/>
                <a:gd name="connsiteY34" fmla="*/ 2889038 h 3154509"/>
                <a:gd name="connsiteX35" fmla="*/ 1700981 w 2792362"/>
                <a:gd name="connsiteY35" fmla="*/ 2933283 h 3154509"/>
                <a:gd name="connsiteX36" fmla="*/ 1774723 w 2792362"/>
                <a:gd name="connsiteY36" fmla="*/ 3021774 h 3154509"/>
                <a:gd name="connsiteX37" fmla="*/ 1818968 w 2792362"/>
                <a:gd name="connsiteY37" fmla="*/ 3066019 h 3154509"/>
                <a:gd name="connsiteX38" fmla="*/ 1951704 w 2792362"/>
                <a:gd name="connsiteY38" fmla="*/ 3125012 h 3154509"/>
                <a:gd name="connsiteX39" fmla="*/ 2099188 w 2792362"/>
                <a:gd name="connsiteY39" fmla="*/ 3154509 h 3154509"/>
                <a:gd name="connsiteX40" fmla="*/ 2497394 w 2792362"/>
                <a:gd name="connsiteY40" fmla="*/ 3139761 h 3154509"/>
                <a:gd name="connsiteX41" fmla="*/ 2600633 w 2792362"/>
                <a:gd name="connsiteY41" fmla="*/ 3125012 h 3154509"/>
                <a:gd name="connsiteX42" fmla="*/ 2718620 w 2792362"/>
                <a:gd name="connsiteY42" fmla="*/ 3110264 h 3154509"/>
                <a:gd name="connsiteX43" fmla="*/ 2762865 w 2792362"/>
                <a:gd name="connsiteY43" fmla="*/ 3095516 h 3154509"/>
                <a:gd name="connsiteX44" fmla="*/ 2777613 w 2792362"/>
                <a:gd name="connsiteY44" fmla="*/ 3051270 h 3154509"/>
                <a:gd name="connsiteX45" fmla="*/ 2792362 w 2792362"/>
                <a:gd name="connsiteY45" fmla="*/ 2977528 h 3154509"/>
                <a:gd name="connsiteX46" fmla="*/ 2777613 w 2792362"/>
                <a:gd name="connsiteY46" fmla="*/ 2815296 h 3154509"/>
                <a:gd name="connsiteX47" fmla="*/ 2733368 w 2792362"/>
                <a:gd name="connsiteY47" fmla="*/ 2682561 h 3154509"/>
                <a:gd name="connsiteX48" fmla="*/ 2703872 w 2792362"/>
                <a:gd name="connsiteY48" fmla="*/ 2594070 h 3154509"/>
                <a:gd name="connsiteX49" fmla="*/ 2689123 w 2792362"/>
                <a:gd name="connsiteY49" fmla="*/ 2549825 h 3154509"/>
                <a:gd name="connsiteX50" fmla="*/ 2659626 w 2792362"/>
                <a:gd name="connsiteY50" fmla="*/ 2505580 h 3154509"/>
                <a:gd name="connsiteX51" fmla="*/ 2615381 w 2792362"/>
                <a:gd name="connsiteY51" fmla="*/ 2417090 h 3154509"/>
                <a:gd name="connsiteX52" fmla="*/ 2600633 w 2792362"/>
                <a:gd name="connsiteY52" fmla="*/ 2372845 h 3154509"/>
                <a:gd name="connsiteX53" fmla="*/ 2556388 w 2792362"/>
                <a:gd name="connsiteY53" fmla="*/ 2328599 h 3154509"/>
                <a:gd name="connsiteX54" fmla="*/ 2526891 w 2792362"/>
                <a:gd name="connsiteY54" fmla="*/ 2284354 h 3154509"/>
                <a:gd name="connsiteX55" fmla="*/ 2482646 w 2792362"/>
                <a:gd name="connsiteY55" fmla="*/ 2240109 h 3154509"/>
                <a:gd name="connsiteX56" fmla="*/ 2453149 w 2792362"/>
                <a:gd name="connsiteY56" fmla="*/ 2195864 h 3154509"/>
                <a:gd name="connsiteX57" fmla="*/ 2320413 w 2792362"/>
                <a:gd name="connsiteY57" fmla="*/ 2107374 h 3154509"/>
                <a:gd name="connsiteX58" fmla="*/ 2276168 w 2792362"/>
                <a:gd name="connsiteY58" fmla="*/ 2077877 h 3154509"/>
                <a:gd name="connsiteX59" fmla="*/ 2246672 w 2792362"/>
                <a:gd name="connsiteY59" fmla="*/ 2033632 h 3154509"/>
                <a:gd name="connsiteX60" fmla="*/ 2202426 w 2792362"/>
                <a:gd name="connsiteY60" fmla="*/ 2018883 h 3154509"/>
                <a:gd name="connsiteX61" fmla="*/ 2158181 w 2792362"/>
                <a:gd name="connsiteY61" fmla="*/ 1989387 h 3154509"/>
                <a:gd name="connsiteX62" fmla="*/ 2113936 w 2792362"/>
                <a:gd name="connsiteY62" fmla="*/ 1974638 h 3154509"/>
                <a:gd name="connsiteX63" fmla="*/ 2025446 w 2792362"/>
                <a:gd name="connsiteY63" fmla="*/ 1915645 h 3154509"/>
                <a:gd name="connsiteX64" fmla="*/ 1981201 w 2792362"/>
                <a:gd name="connsiteY64" fmla="*/ 1886148 h 3154509"/>
                <a:gd name="connsiteX65" fmla="*/ 1907459 w 2792362"/>
                <a:gd name="connsiteY65" fmla="*/ 1797658 h 3154509"/>
                <a:gd name="connsiteX66" fmla="*/ 1804220 w 2792362"/>
                <a:gd name="connsiteY66" fmla="*/ 1679670 h 3154509"/>
                <a:gd name="connsiteX67" fmla="*/ 1759975 w 2792362"/>
                <a:gd name="connsiteY67" fmla="*/ 1591180 h 3154509"/>
                <a:gd name="connsiteX68" fmla="*/ 1730478 w 2792362"/>
                <a:gd name="connsiteY68" fmla="*/ 1502690 h 3154509"/>
                <a:gd name="connsiteX69" fmla="*/ 1700981 w 2792362"/>
                <a:gd name="connsiteY69" fmla="*/ 1414199 h 3154509"/>
                <a:gd name="connsiteX70" fmla="*/ 1686233 w 2792362"/>
                <a:gd name="connsiteY70" fmla="*/ 1369954 h 3154509"/>
                <a:gd name="connsiteX71" fmla="*/ 1612491 w 2792362"/>
                <a:gd name="connsiteY71" fmla="*/ 1281464 h 3154509"/>
                <a:gd name="connsiteX72" fmla="*/ 1538749 w 2792362"/>
                <a:gd name="connsiteY72" fmla="*/ 1207722 h 3154509"/>
                <a:gd name="connsiteX73" fmla="*/ 1509252 w 2792362"/>
                <a:gd name="connsiteY73" fmla="*/ 1163477 h 3154509"/>
                <a:gd name="connsiteX74" fmla="*/ 1465007 w 2792362"/>
                <a:gd name="connsiteY74" fmla="*/ 1148728 h 3154509"/>
                <a:gd name="connsiteX75" fmla="*/ 1435510 w 2792362"/>
                <a:gd name="connsiteY75" fmla="*/ 1060238 h 3154509"/>
                <a:gd name="connsiteX76" fmla="*/ 1420762 w 2792362"/>
                <a:gd name="connsiteY76" fmla="*/ 1015993 h 3154509"/>
                <a:gd name="connsiteX77" fmla="*/ 1391265 w 2792362"/>
                <a:gd name="connsiteY77" fmla="*/ 898006 h 3154509"/>
                <a:gd name="connsiteX78" fmla="*/ 1347020 w 2792362"/>
                <a:gd name="connsiteY78" fmla="*/ 750522 h 3154509"/>
                <a:gd name="connsiteX79" fmla="*/ 1332272 w 2792362"/>
                <a:gd name="connsiteY79" fmla="*/ 558793 h 3154509"/>
                <a:gd name="connsiteX80" fmla="*/ 1317523 w 2792362"/>
                <a:gd name="connsiteY80" fmla="*/ 514548 h 3154509"/>
                <a:gd name="connsiteX81" fmla="*/ 1302775 w 2792362"/>
                <a:gd name="connsiteY81" fmla="*/ 426058 h 3154509"/>
                <a:gd name="connsiteX82" fmla="*/ 1273278 w 2792362"/>
                <a:gd name="connsiteY82" fmla="*/ 337567 h 3154509"/>
                <a:gd name="connsiteX83" fmla="*/ 1312606 w 2792362"/>
                <a:gd name="connsiteY83" fmla="*/ 406395 h 3154509"/>
                <a:gd name="connsiteX84" fmla="*/ 1388806 w 2792362"/>
                <a:gd name="connsiteY84" fmla="*/ 177795 h 3154509"/>
                <a:gd name="connsiteX85" fmla="*/ 1388806 w 2792362"/>
                <a:gd name="connsiteY85" fmla="*/ 25395 h 3154509"/>
                <a:gd name="connsiteX86" fmla="*/ 1312606 w 2792362"/>
                <a:gd name="connsiteY86" fmla="*/ 25394 h 3154509"/>
                <a:gd name="connsiteX87" fmla="*/ 1160206 w 2792362"/>
                <a:gd name="connsiteY87" fmla="*/ 25395 h 3154509"/>
                <a:gd name="connsiteX88" fmla="*/ 1096297 w 2792362"/>
                <a:gd name="connsiteY88" fmla="*/ 27851 h 3154509"/>
                <a:gd name="connsiteX89" fmla="*/ 855406 w 2792362"/>
                <a:gd name="connsiteY89" fmla="*/ 25394 h 3154509"/>
                <a:gd name="connsiteX90" fmla="*/ 550606 w 2792362"/>
                <a:gd name="connsiteY90" fmla="*/ 25394 h 3154509"/>
                <a:gd name="connsiteX91" fmla="*/ 226142 w 2792362"/>
                <a:gd name="connsiteY91" fmla="*/ 27851 h 3154509"/>
                <a:gd name="connsiteX92" fmla="*/ 93406 w 2792362"/>
                <a:gd name="connsiteY92" fmla="*/ 25394 h 3154509"/>
                <a:gd name="connsiteX93" fmla="*/ 17206 w 2792362"/>
                <a:gd name="connsiteY93" fmla="*/ 25393 h 3154509"/>
                <a:gd name="connsiteX94" fmla="*/ 93406 w 2792362"/>
                <a:gd name="connsiteY94" fmla="*/ 25394 h 3154509"/>
                <a:gd name="connsiteX0" fmla="*/ 93406 w 2792362"/>
                <a:gd name="connsiteY0" fmla="*/ 25394 h 3154509"/>
                <a:gd name="connsiteX1" fmla="*/ 93406 w 2792362"/>
                <a:gd name="connsiteY1" fmla="*/ 101594 h 3154509"/>
                <a:gd name="connsiteX2" fmla="*/ 93406 w 2792362"/>
                <a:gd name="connsiteY2" fmla="*/ 330194 h 3154509"/>
                <a:gd name="connsiteX3" fmla="*/ 93406 w 2792362"/>
                <a:gd name="connsiteY3" fmla="*/ 482594 h 3154509"/>
                <a:gd name="connsiteX4" fmla="*/ 78659 w 2792362"/>
                <a:gd name="connsiteY4" fmla="*/ 617787 h 3154509"/>
                <a:gd name="connsiteX5" fmla="*/ 108155 w 2792362"/>
                <a:gd name="connsiteY5" fmla="*/ 662032 h 3154509"/>
                <a:gd name="connsiteX6" fmla="*/ 122904 w 2792362"/>
                <a:gd name="connsiteY6" fmla="*/ 735774 h 3154509"/>
                <a:gd name="connsiteX7" fmla="*/ 137652 w 2792362"/>
                <a:gd name="connsiteY7" fmla="*/ 824264 h 3154509"/>
                <a:gd name="connsiteX8" fmla="*/ 240891 w 2792362"/>
                <a:gd name="connsiteY8" fmla="*/ 956999 h 3154509"/>
                <a:gd name="connsiteX9" fmla="*/ 270388 w 2792362"/>
                <a:gd name="connsiteY9" fmla="*/ 1001245 h 3154509"/>
                <a:gd name="connsiteX10" fmla="*/ 285136 w 2792362"/>
                <a:gd name="connsiteY10" fmla="*/ 1104483 h 3154509"/>
                <a:gd name="connsiteX11" fmla="*/ 344130 w 2792362"/>
                <a:gd name="connsiteY11" fmla="*/ 1192974 h 3154509"/>
                <a:gd name="connsiteX12" fmla="*/ 358878 w 2792362"/>
                <a:gd name="connsiteY12" fmla="*/ 1266716 h 3154509"/>
                <a:gd name="connsiteX13" fmla="*/ 417872 w 2792362"/>
                <a:gd name="connsiteY13" fmla="*/ 1355206 h 3154509"/>
                <a:gd name="connsiteX14" fmla="*/ 476865 w 2792362"/>
                <a:gd name="connsiteY14" fmla="*/ 1487941 h 3154509"/>
                <a:gd name="connsiteX15" fmla="*/ 550607 w 2792362"/>
                <a:gd name="connsiteY15" fmla="*/ 1620677 h 3154509"/>
                <a:gd name="connsiteX16" fmla="*/ 594852 w 2792362"/>
                <a:gd name="connsiteY16" fmla="*/ 1650174 h 3154509"/>
                <a:gd name="connsiteX17" fmla="*/ 609601 w 2792362"/>
                <a:gd name="connsiteY17" fmla="*/ 1694419 h 3154509"/>
                <a:gd name="connsiteX18" fmla="*/ 668594 w 2792362"/>
                <a:gd name="connsiteY18" fmla="*/ 1782909 h 3154509"/>
                <a:gd name="connsiteX19" fmla="*/ 683342 w 2792362"/>
                <a:gd name="connsiteY19" fmla="*/ 1827154 h 3154509"/>
                <a:gd name="connsiteX20" fmla="*/ 771833 w 2792362"/>
                <a:gd name="connsiteY20" fmla="*/ 1959890 h 3154509"/>
                <a:gd name="connsiteX21" fmla="*/ 801330 w 2792362"/>
                <a:gd name="connsiteY21" fmla="*/ 2004135 h 3154509"/>
                <a:gd name="connsiteX22" fmla="*/ 830826 w 2792362"/>
                <a:gd name="connsiteY22" fmla="*/ 2077877 h 3154509"/>
                <a:gd name="connsiteX23" fmla="*/ 963562 w 2792362"/>
                <a:gd name="connsiteY23" fmla="*/ 2195864 h 3154509"/>
                <a:gd name="connsiteX24" fmla="*/ 1037304 w 2792362"/>
                <a:gd name="connsiteY24" fmla="*/ 2328599 h 3154509"/>
                <a:gd name="connsiteX25" fmla="*/ 1096297 w 2792362"/>
                <a:gd name="connsiteY25" fmla="*/ 2417090 h 3154509"/>
                <a:gd name="connsiteX26" fmla="*/ 1125794 w 2792362"/>
                <a:gd name="connsiteY26" fmla="*/ 2461335 h 3154509"/>
                <a:gd name="connsiteX27" fmla="*/ 1170039 w 2792362"/>
                <a:gd name="connsiteY27" fmla="*/ 2490832 h 3154509"/>
                <a:gd name="connsiteX28" fmla="*/ 1199536 w 2792362"/>
                <a:gd name="connsiteY28" fmla="*/ 2535077 h 3154509"/>
                <a:gd name="connsiteX29" fmla="*/ 1288026 w 2792362"/>
                <a:gd name="connsiteY29" fmla="*/ 2608819 h 3154509"/>
                <a:gd name="connsiteX30" fmla="*/ 1317523 w 2792362"/>
                <a:gd name="connsiteY30" fmla="*/ 2653064 h 3154509"/>
                <a:gd name="connsiteX31" fmla="*/ 1406013 w 2792362"/>
                <a:gd name="connsiteY31" fmla="*/ 2682561 h 3154509"/>
                <a:gd name="connsiteX32" fmla="*/ 1479755 w 2792362"/>
                <a:gd name="connsiteY32" fmla="*/ 2756303 h 3154509"/>
                <a:gd name="connsiteX33" fmla="*/ 1568246 w 2792362"/>
                <a:gd name="connsiteY33" fmla="*/ 2844793 h 3154509"/>
                <a:gd name="connsiteX34" fmla="*/ 1612491 w 2792362"/>
                <a:gd name="connsiteY34" fmla="*/ 2889038 h 3154509"/>
                <a:gd name="connsiteX35" fmla="*/ 1700981 w 2792362"/>
                <a:gd name="connsiteY35" fmla="*/ 2933283 h 3154509"/>
                <a:gd name="connsiteX36" fmla="*/ 1774723 w 2792362"/>
                <a:gd name="connsiteY36" fmla="*/ 3021774 h 3154509"/>
                <a:gd name="connsiteX37" fmla="*/ 1818968 w 2792362"/>
                <a:gd name="connsiteY37" fmla="*/ 3066019 h 3154509"/>
                <a:gd name="connsiteX38" fmla="*/ 1951704 w 2792362"/>
                <a:gd name="connsiteY38" fmla="*/ 3125012 h 3154509"/>
                <a:gd name="connsiteX39" fmla="*/ 2099188 w 2792362"/>
                <a:gd name="connsiteY39" fmla="*/ 3154509 h 3154509"/>
                <a:gd name="connsiteX40" fmla="*/ 2497394 w 2792362"/>
                <a:gd name="connsiteY40" fmla="*/ 3139761 h 3154509"/>
                <a:gd name="connsiteX41" fmla="*/ 2600633 w 2792362"/>
                <a:gd name="connsiteY41" fmla="*/ 3125012 h 3154509"/>
                <a:gd name="connsiteX42" fmla="*/ 2718620 w 2792362"/>
                <a:gd name="connsiteY42" fmla="*/ 3110264 h 3154509"/>
                <a:gd name="connsiteX43" fmla="*/ 2762865 w 2792362"/>
                <a:gd name="connsiteY43" fmla="*/ 3095516 h 3154509"/>
                <a:gd name="connsiteX44" fmla="*/ 2777613 w 2792362"/>
                <a:gd name="connsiteY44" fmla="*/ 3051270 h 3154509"/>
                <a:gd name="connsiteX45" fmla="*/ 2792362 w 2792362"/>
                <a:gd name="connsiteY45" fmla="*/ 2977528 h 3154509"/>
                <a:gd name="connsiteX46" fmla="*/ 2777613 w 2792362"/>
                <a:gd name="connsiteY46" fmla="*/ 2815296 h 3154509"/>
                <a:gd name="connsiteX47" fmla="*/ 2733368 w 2792362"/>
                <a:gd name="connsiteY47" fmla="*/ 2682561 h 3154509"/>
                <a:gd name="connsiteX48" fmla="*/ 2703872 w 2792362"/>
                <a:gd name="connsiteY48" fmla="*/ 2594070 h 3154509"/>
                <a:gd name="connsiteX49" fmla="*/ 2689123 w 2792362"/>
                <a:gd name="connsiteY49" fmla="*/ 2549825 h 3154509"/>
                <a:gd name="connsiteX50" fmla="*/ 2659626 w 2792362"/>
                <a:gd name="connsiteY50" fmla="*/ 2505580 h 3154509"/>
                <a:gd name="connsiteX51" fmla="*/ 2615381 w 2792362"/>
                <a:gd name="connsiteY51" fmla="*/ 2417090 h 3154509"/>
                <a:gd name="connsiteX52" fmla="*/ 2600633 w 2792362"/>
                <a:gd name="connsiteY52" fmla="*/ 2372845 h 3154509"/>
                <a:gd name="connsiteX53" fmla="*/ 2556388 w 2792362"/>
                <a:gd name="connsiteY53" fmla="*/ 2328599 h 3154509"/>
                <a:gd name="connsiteX54" fmla="*/ 2526891 w 2792362"/>
                <a:gd name="connsiteY54" fmla="*/ 2284354 h 3154509"/>
                <a:gd name="connsiteX55" fmla="*/ 2482646 w 2792362"/>
                <a:gd name="connsiteY55" fmla="*/ 2240109 h 3154509"/>
                <a:gd name="connsiteX56" fmla="*/ 2453149 w 2792362"/>
                <a:gd name="connsiteY56" fmla="*/ 2195864 h 3154509"/>
                <a:gd name="connsiteX57" fmla="*/ 2320413 w 2792362"/>
                <a:gd name="connsiteY57" fmla="*/ 2107374 h 3154509"/>
                <a:gd name="connsiteX58" fmla="*/ 2276168 w 2792362"/>
                <a:gd name="connsiteY58" fmla="*/ 2077877 h 3154509"/>
                <a:gd name="connsiteX59" fmla="*/ 2246672 w 2792362"/>
                <a:gd name="connsiteY59" fmla="*/ 2033632 h 3154509"/>
                <a:gd name="connsiteX60" fmla="*/ 2202426 w 2792362"/>
                <a:gd name="connsiteY60" fmla="*/ 2018883 h 3154509"/>
                <a:gd name="connsiteX61" fmla="*/ 2158181 w 2792362"/>
                <a:gd name="connsiteY61" fmla="*/ 1989387 h 3154509"/>
                <a:gd name="connsiteX62" fmla="*/ 2113936 w 2792362"/>
                <a:gd name="connsiteY62" fmla="*/ 1974638 h 3154509"/>
                <a:gd name="connsiteX63" fmla="*/ 2025446 w 2792362"/>
                <a:gd name="connsiteY63" fmla="*/ 1915645 h 3154509"/>
                <a:gd name="connsiteX64" fmla="*/ 1981201 w 2792362"/>
                <a:gd name="connsiteY64" fmla="*/ 1886148 h 3154509"/>
                <a:gd name="connsiteX65" fmla="*/ 1907459 w 2792362"/>
                <a:gd name="connsiteY65" fmla="*/ 1797658 h 3154509"/>
                <a:gd name="connsiteX66" fmla="*/ 1804220 w 2792362"/>
                <a:gd name="connsiteY66" fmla="*/ 1679670 h 3154509"/>
                <a:gd name="connsiteX67" fmla="*/ 1759975 w 2792362"/>
                <a:gd name="connsiteY67" fmla="*/ 1591180 h 3154509"/>
                <a:gd name="connsiteX68" fmla="*/ 1730478 w 2792362"/>
                <a:gd name="connsiteY68" fmla="*/ 1502690 h 3154509"/>
                <a:gd name="connsiteX69" fmla="*/ 1700981 w 2792362"/>
                <a:gd name="connsiteY69" fmla="*/ 1414199 h 3154509"/>
                <a:gd name="connsiteX70" fmla="*/ 1686233 w 2792362"/>
                <a:gd name="connsiteY70" fmla="*/ 1369954 h 3154509"/>
                <a:gd name="connsiteX71" fmla="*/ 1612491 w 2792362"/>
                <a:gd name="connsiteY71" fmla="*/ 1281464 h 3154509"/>
                <a:gd name="connsiteX72" fmla="*/ 1538749 w 2792362"/>
                <a:gd name="connsiteY72" fmla="*/ 1207722 h 3154509"/>
                <a:gd name="connsiteX73" fmla="*/ 1509252 w 2792362"/>
                <a:gd name="connsiteY73" fmla="*/ 1163477 h 3154509"/>
                <a:gd name="connsiteX74" fmla="*/ 1465007 w 2792362"/>
                <a:gd name="connsiteY74" fmla="*/ 1148728 h 3154509"/>
                <a:gd name="connsiteX75" fmla="*/ 1435510 w 2792362"/>
                <a:gd name="connsiteY75" fmla="*/ 1060238 h 3154509"/>
                <a:gd name="connsiteX76" fmla="*/ 1420762 w 2792362"/>
                <a:gd name="connsiteY76" fmla="*/ 1015993 h 3154509"/>
                <a:gd name="connsiteX77" fmla="*/ 1391265 w 2792362"/>
                <a:gd name="connsiteY77" fmla="*/ 898006 h 3154509"/>
                <a:gd name="connsiteX78" fmla="*/ 1347020 w 2792362"/>
                <a:gd name="connsiteY78" fmla="*/ 750522 h 3154509"/>
                <a:gd name="connsiteX79" fmla="*/ 1332272 w 2792362"/>
                <a:gd name="connsiteY79" fmla="*/ 558793 h 3154509"/>
                <a:gd name="connsiteX80" fmla="*/ 1317523 w 2792362"/>
                <a:gd name="connsiteY80" fmla="*/ 514548 h 3154509"/>
                <a:gd name="connsiteX81" fmla="*/ 1302775 w 2792362"/>
                <a:gd name="connsiteY81" fmla="*/ 426058 h 3154509"/>
                <a:gd name="connsiteX82" fmla="*/ 1312606 w 2792362"/>
                <a:gd name="connsiteY82" fmla="*/ 406395 h 3154509"/>
                <a:gd name="connsiteX83" fmla="*/ 1388806 w 2792362"/>
                <a:gd name="connsiteY83" fmla="*/ 177795 h 3154509"/>
                <a:gd name="connsiteX84" fmla="*/ 1388806 w 2792362"/>
                <a:gd name="connsiteY84" fmla="*/ 25395 h 3154509"/>
                <a:gd name="connsiteX85" fmla="*/ 1312606 w 2792362"/>
                <a:gd name="connsiteY85" fmla="*/ 25394 h 3154509"/>
                <a:gd name="connsiteX86" fmla="*/ 1160206 w 2792362"/>
                <a:gd name="connsiteY86" fmla="*/ 25395 h 3154509"/>
                <a:gd name="connsiteX87" fmla="*/ 1096297 w 2792362"/>
                <a:gd name="connsiteY87" fmla="*/ 27851 h 3154509"/>
                <a:gd name="connsiteX88" fmla="*/ 855406 w 2792362"/>
                <a:gd name="connsiteY88" fmla="*/ 25394 h 3154509"/>
                <a:gd name="connsiteX89" fmla="*/ 550606 w 2792362"/>
                <a:gd name="connsiteY89" fmla="*/ 25394 h 3154509"/>
                <a:gd name="connsiteX90" fmla="*/ 226142 w 2792362"/>
                <a:gd name="connsiteY90" fmla="*/ 27851 h 3154509"/>
                <a:gd name="connsiteX91" fmla="*/ 93406 w 2792362"/>
                <a:gd name="connsiteY91" fmla="*/ 25394 h 3154509"/>
                <a:gd name="connsiteX92" fmla="*/ 17206 w 2792362"/>
                <a:gd name="connsiteY92" fmla="*/ 25393 h 3154509"/>
                <a:gd name="connsiteX93" fmla="*/ 93406 w 2792362"/>
                <a:gd name="connsiteY93" fmla="*/ 25394 h 3154509"/>
                <a:gd name="connsiteX0" fmla="*/ 93406 w 2792362"/>
                <a:gd name="connsiteY0" fmla="*/ 25394 h 3154509"/>
                <a:gd name="connsiteX1" fmla="*/ 93406 w 2792362"/>
                <a:gd name="connsiteY1" fmla="*/ 101594 h 3154509"/>
                <a:gd name="connsiteX2" fmla="*/ 93406 w 2792362"/>
                <a:gd name="connsiteY2" fmla="*/ 330194 h 3154509"/>
                <a:gd name="connsiteX3" fmla="*/ 93406 w 2792362"/>
                <a:gd name="connsiteY3" fmla="*/ 482594 h 3154509"/>
                <a:gd name="connsiteX4" fmla="*/ 78659 w 2792362"/>
                <a:gd name="connsiteY4" fmla="*/ 617787 h 3154509"/>
                <a:gd name="connsiteX5" fmla="*/ 108155 w 2792362"/>
                <a:gd name="connsiteY5" fmla="*/ 662032 h 3154509"/>
                <a:gd name="connsiteX6" fmla="*/ 122904 w 2792362"/>
                <a:gd name="connsiteY6" fmla="*/ 735774 h 3154509"/>
                <a:gd name="connsiteX7" fmla="*/ 137652 w 2792362"/>
                <a:gd name="connsiteY7" fmla="*/ 824264 h 3154509"/>
                <a:gd name="connsiteX8" fmla="*/ 240891 w 2792362"/>
                <a:gd name="connsiteY8" fmla="*/ 956999 h 3154509"/>
                <a:gd name="connsiteX9" fmla="*/ 270388 w 2792362"/>
                <a:gd name="connsiteY9" fmla="*/ 1001245 h 3154509"/>
                <a:gd name="connsiteX10" fmla="*/ 285136 w 2792362"/>
                <a:gd name="connsiteY10" fmla="*/ 1104483 h 3154509"/>
                <a:gd name="connsiteX11" fmla="*/ 344130 w 2792362"/>
                <a:gd name="connsiteY11" fmla="*/ 1192974 h 3154509"/>
                <a:gd name="connsiteX12" fmla="*/ 358878 w 2792362"/>
                <a:gd name="connsiteY12" fmla="*/ 1266716 h 3154509"/>
                <a:gd name="connsiteX13" fmla="*/ 417872 w 2792362"/>
                <a:gd name="connsiteY13" fmla="*/ 1355206 h 3154509"/>
                <a:gd name="connsiteX14" fmla="*/ 476865 w 2792362"/>
                <a:gd name="connsiteY14" fmla="*/ 1487941 h 3154509"/>
                <a:gd name="connsiteX15" fmla="*/ 550607 w 2792362"/>
                <a:gd name="connsiteY15" fmla="*/ 1620677 h 3154509"/>
                <a:gd name="connsiteX16" fmla="*/ 594852 w 2792362"/>
                <a:gd name="connsiteY16" fmla="*/ 1650174 h 3154509"/>
                <a:gd name="connsiteX17" fmla="*/ 609601 w 2792362"/>
                <a:gd name="connsiteY17" fmla="*/ 1694419 h 3154509"/>
                <a:gd name="connsiteX18" fmla="*/ 668594 w 2792362"/>
                <a:gd name="connsiteY18" fmla="*/ 1782909 h 3154509"/>
                <a:gd name="connsiteX19" fmla="*/ 683342 w 2792362"/>
                <a:gd name="connsiteY19" fmla="*/ 1827154 h 3154509"/>
                <a:gd name="connsiteX20" fmla="*/ 771833 w 2792362"/>
                <a:gd name="connsiteY20" fmla="*/ 1959890 h 3154509"/>
                <a:gd name="connsiteX21" fmla="*/ 801330 w 2792362"/>
                <a:gd name="connsiteY21" fmla="*/ 2004135 h 3154509"/>
                <a:gd name="connsiteX22" fmla="*/ 830826 w 2792362"/>
                <a:gd name="connsiteY22" fmla="*/ 2077877 h 3154509"/>
                <a:gd name="connsiteX23" fmla="*/ 963562 w 2792362"/>
                <a:gd name="connsiteY23" fmla="*/ 2195864 h 3154509"/>
                <a:gd name="connsiteX24" fmla="*/ 1037304 w 2792362"/>
                <a:gd name="connsiteY24" fmla="*/ 2328599 h 3154509"/>
                <a:gd name="connsiteX25" fmla="*/ 1096297 w 2792362"/>
                <a:gd name="connsiteY25" fmla="*/ 2417090 h 3154509"/>
                <a:gd name="connsiteX26" fmla="*/ 1125794 w 2792362"/>
                <a:gd name="connsiteY26" fmla="*/ 2461335 h 3154509"/>
                <a:gd name="connsiteX27" fmla="*/ 1170039 w 2792362"/>
                <a:gd name="connsiteY27" fmla="*/ 2490832 h 3154509"/>
                <a:gd name="connsiteX28" fmla="*/ 1199536 w 2792362"/>
                <a:gd name="connsiteY28" fmla="*/ 2535077 h 3154509"/>
                <a:gd name="connsiteX29" fmla="*/ 1288026 w 2792362"/>
                <a:gd name="connsiteY29" fmla="*/ 2608819 h 3154509"/>
                <a:gd name="connsiteX30" fmla="*/ 1317523 w 2792362"/>
                <a:gd name="connsiteY30" fmla="*/ 2653064 h 3154509"/>
                <a:gd name="connsiteX31" fmla="*/ 1406013 w 2792362"/>
                <a:gd name="connsiteY31" fmla="*/ 2682561 h 3154509"/>
                <a:gd name="connsiteX32" fmla="*/ 1479755 w 2792362"/>
                <a:gd name="connsiteY32" fmla="*/ 2756303 h 3154509"/>
                <a:gd name="connsiteX33" fmla="*/ 1568246 w 2792362"/>
                <a:gd name="connsiteY33" fmla="*/ 2844793 h 3154509"/>
                <a:gd name="connsiteX34" fmla="*/ 1612491 w 2792362"/>
                <a:gd name="connsiteY34" fmla="*/ 2889038 h 3154509"/>
                <a:gd name="connsiteX35" fmla="*/ 1700981 w 2792362"/>
                <a:gd name="connsiteY35" fmla="*/ 2933283 h 3154509"/>
                <a:gd name="connsiteX36" fmla="*/ 1774723 w 2792362"/>
                <a:gd name="connsiteY36" fmla="*/ 3021774 h 3154509"/>
                <a:gd name="connsiteX37" fmla="*/ 1818968 w 2792362"/>
                <a:gd name="connsiteY37" fmla="*/ 3066019 h 3154509"/>
                <a:gd name="connsiteX38" fmla="*/ 1951704 w 2792362"/>
                <a:gd name="connsiteY38" fmla="*/ 3125012 h 3154509"/>
                <a:gd name="connsiteX39" fmla="*/ 2099188 w 2792362"/>
                <a:gd name="connsiteY39" fmla="*/ 3154509 h 3154509"/>
                <a:gd name="connsiteX40" fmla="*/ 2497394 w 2792362"/>
                <a:gd name="connsiteY40" fmla="*/ 3139761 h 3154509"/>
                <a:gd name="connsiteX41" fmla="*/ 2600633 w 2792362"/>
                <a:gd name="connsiteY41" fmla="*/ 3125012 h 3154509"/>
                <a:gd name="connsiteX42" fmla="*/ 2718620 w 2792362"/>
                <a:gd name="connsiteY42" fmla="*/ 3110264 h 3154509"/>
                <a:gd name="connsiteX43" fmla="*/ 2762865 w 2792362"/>
                <a:gd name="connsiteY43" fmla="*/ 3095516 h 3154509"/>
                <a:gd name="connsiteX44" fmla="*/ 2777613 w 2792362"/>
                <a:gd name="connsiteY44" fmla="*/ 3051270 h 3154509"/>
                <a:gd name="connsiteX45" fmla="*/ 2792362 w 2792362"/>
                <a:gd name="connsiteY45" fmla="*/ 2977528 h 3154509"/>
                <a:gd name="connsiteX46" fmla="*/ 2777613 w 2792362"/>
                <a:gd name="connsiteY46" fmla="*/ 2815296 h 3154509"/>
                <a:gd name="connsiteX47" fmla="*/ 2733368 w 2792362"/>
                <a:gd name="connsiteY47" fmla="*/ 2682561 h 3154509"/>
                <a:gd name="connsiteX48" fmla="*/ 2703872 w 2792362"/>
                <a:gd name="connsiteY48" fmla="*/ 2594070 h 3154509"/>
                <a:gd name="connsiteX49" fmla="*/ 2689123 w 2792362"/>
                <a:gd name="connsiteY49" fmla="*/ 2549825 h 3154509"/>
                <a:gd name="connsiteX50" fmla="*/ 2659626 w 2792362"/>
                <a:gd name="connsiteY50" fmla="*/ 2505580 h 3154509"/>
                <a:gd name="connsiteX51" fmla="*/ 2615381 w 2792362"/>
                <a:gd name="connsiteY51" fmla="*/ 2417090 h 3154509"/>
                <a:gd name="connsiteX52" fmla="*/ 2600633 w 2792362"/>
                <a:gd name="connsiteY52" fmla="*/ 2372845 h 3154509"/>
                <a:gd name="connsiteX53" fmla="*/ 2556388 w 2792362"/>
                <a:gd name="connsiteY53" fmla="*/ 2328599 h 3154509"/>
                <a:gd name="connsiteX54" fmla="*/ 2526891 w 2792362"/>
                <a:gd name="connsiteY54" fmla="*/ 2284354 h 3154509"/>
                <a:gd name="connsiteX55" fmla="*/ 2482646 w 2792362"/>
                <a:gd name="connsiteY55" fmla="*/ 2240109 h 3154509"/>
                <a:gd name="connsiteX56" fmla="*/ 2453149 w 2792362"/>
                <a:gd name="connsiteY56" fmla="*/ 2195864 h 3154509"/>
                <a:gd name="connsiteX57" fmla="*/ 2320413 w 2792362"/>
                <a:gd name="connsiteY57" fmla="*/ 2107374 h 3154509"/>
                <a:gd name="connsiteX58" fmla="*/ 2276168 w 2792362"/>
                <a:gd name="connsiteY58" fmla="*/ 2077877 h 3154509"/>
                <a:gd name="connsiteX59" fmla="*/ 2246672 w 2792362"/>
                <a:gd name="connsiteY59" fmla="*/ 2033632 h 3154509"/>
                <a:gd name="connsiteX60" fmla="*/ 2202426 w 2792362"/>
                <a:gd name="connsiteY60" fmla="*/ 2018883 h 3154509"/>
                <a:gd name="connsiteX61" fmla="*/ 2158181 w 2792362"/>
                <a:gd name="connsiteY61" fmla="*/ 1989387 h 3154509"/>
                <a:gd name="connsiteX62" fmla="*/ 2113936 w 2792362"/>
                <a:gd name="connsiteY62" fmla="*/ 1974638 h 3154509"/>
                <a:gd name="connsiteX63" fmla="*/ 2025446 w 2792362"/>
                <a:gd name="connsiteY63" fmla="*/ 1915645 h 3154509"/>
                <a:gd name="connsiteX64" fmla="*/ 1981201 w 2792362"/>
                <a:gd name="connsiteY64" fmla="*/ 1886148 h 3154509"/>
                <a:gd name="connsiteX65" fmla="*/ 1907459 w 2792362"/>
                <a:gd name="connsiteY65" fmla="*/ 1797658 h 3154509"/>
                <a:gd name="connsiteX66" fmla="*/ 1804220 w 2792362"/>
                <a:gd name="connsiteY66" fmla="*/ 1679670 h 3154509"/>
                <a:gd name="connsiteX67" fmla="*/ 1759975 w 2792362"/>
                <a:gd name="connsiteY67" fmla="*/ 1591180 h 3154509"/>
                <a:gd name="connsiteX68" fmla="*/ 1730478 w 2792362"/>
                <a:gd name="connsiteY68" fmla="*/ 1502690 h 3154509"/>
                <a:gd name="connsiteX69" fmla="*/ 1700981 w 2792362"/>
                <a:gd name="connsiteY69" fmla="*/ 1414199 h 3154509"/>
                <a:gd name="connsiteX70" fmla="*/ 1686233 w 2792362"/>
                <a:gd name="connsiteY70" fmla="*/ 1369954 h 3154509"/>
                <a:gd name="connsiteX71" fmla="*/ 1612491 w 2792362"/>
                <a:gd name="connsiteY71" fmla="*/ 1281464 h 3154509"/>
                <a:gd name="connsiteX72" fmla="*/ 1538749 w 2792362"/>
                <a:gd name="connsiteY72" fmla="*/ 1207722 h 3154509"/>
                <a:gd name="connsiteX73" fmla="*/ 1509252 w 2792362"/>
                <a:gd name="connsiteY73" fmla="*/ 1163477 h 3154509"/>
                <a:gd name="connsiteX74" fmla="*/ 1465007 w 2792362"/>
                <a:gd name="connsiteY74" fmla="*/ 1148728 h 3154509"/>
                <a:gd name="connsiteX75" fmla="*/ 1435510 w 2792362"/>
                <a:gd name="connsiteY75" fmla="*/ 1060238 h 3154509"/>
                <a:gd name="connsiteX76" fmla="*/ 1420762 w 2792362"/>
                <a:gd name="connsiteY76" fmla="*/ 1015993 h 3154509"/>
                <a:gd name="connsiteX77" fmla="*/ 1391265 w 2792362"/>
                <a:gd name="connsiteY77" fmla="*/ 898006 h 3154509"/>
                <a:gd name="connsiteX78" fmla="*/ 1347020 w 2792362"/>
                <a:gd name="connsiteY78" fmla="*/ 750522 h 3154509"/>
                <a:gd name="connsiteX79" fmla="*/ 1332272 w 2792362"/>
                <a:gd name="connsiteY79" fmla="*/ 558793 h 3154509"/>
                <a:gd name="connsiteX80" fmla="*/ 1317523 w 2792362"/>
                <a:gd name="connsiteY80" fmla="*/ 514548 h 3154509"/>
                <a:gd name="connsiteX81" fmla="*/ 1388806 w 2792362"/>
                <a:gd name="connsiteY81" fmla="*/ 482595 h 3154509"/>
                <a:gd name="connsiteX82" fmla="*/ 1312606 w 2792362"/>
                <a:gd name="connsiteY82" fmla="*/ 406395 h 3154509"/>
                <a:gd name="connsiteX83" fmla="*/ 1388806 w 2792362"/>
                <a:gd name="connsiteY83" fmla="*/ 177795 h 3154509"/>
                <a:gd name="connsiteX84" fmla="*/ 1388806 w 2792362"/>
                <a:gd name="connsiteY84" fmla="*/ 25395 h 3154509"/>
                <a:gd name="connsiteX85" fmla="*/ 1312606 w 2792362"/>
                <a:gd name="connsiteY85" fmla="*/ 25394 h 3154509"/>
                <a:gd name="connsiteX86" fmla="*/ 1160206 w 2792362"/>
                <a:gd name="connsiteY86" fmla="*/ 25395 h 3154509"/>
                <a:gd name="connsiteX87" fmla="*/ 1096297 w 2792362"/>
                <a:gd name="connsiteY87" fmla="*/ 27851 h 3154509"/>
                <a:gd name="connsiteX88" fmla="*/ 855406 w 2792362"/>
                <a:gd name="connsiteY88" fmla="*/ 25394 h 3154509"/>
                <a:gd name="connsiteX89" fmla="*/ 550606 w 2792362"/>
                <a:gd name="connsiteY89" fmla="*/ 25394 h 3154509"/>
                <a:gd name="connsiteX90" fmla="*/ 226142 w 2792362"/>
                <a:gd name="connsiteY90" fmla="*/ 27851 h 3154509"/>
                <a:gd name="connsiteX91" fmla="*/ 93406 w 2792362"/>
                <a:gd name="connsiteY91" fmla="*/ 25394 h 3154509"/>
                <a:gd name="connsiteX92" fmla="*/ 17206 w 2792362"/>
                <a:gd name="connsiteY92" fmla="*/ 25393 h 3154509"/>
                <a:gd name="connsiteX93" fmla="*/ 93406 w 2792362"/>
                <a:gd name="connsiteY93" fmla="*/ 25394 h 3154509"/>
                <a:gd name="connsiteX0" fmla="*/ 93406 w 2792362"/>
                <a:gd name="connsiteY0" fmla="*/ 25394 h 3154509"/>
                <a:gd name="connsiteX1" fmla="*/ 93406 w 2792362"/>
                <a:gd name="connsiteY1" fmla="*/ 101594 h 3154509"/>
                <a:gd name="connsiteX2" fmla="*/ 93406 w 2792362"/>
                <a:gd name="connsiteY2" fmla="*/ 330194 h 3154509"/>
                <a:gd name="connsiteX3" fmla="*/ 93406 w 2792362"/>
                <a:gd name="connsiteY3" fmla="*/ 482594 h 3154509"/>
                <a:gd name="connsiteX4" fmla="*/ 78659 w 2792362"/>
                <a:gd name="connsiteY4" fmla="*/ 617787 h 3154509"/>
                <a:gd name="connsiteX5" fmla="*/ 108155 w 2792362"/>
                <a:gd name="connsiteY5" fmla="*/ 662032 h 3154509"/>
                <a:gd name="connsiteX6" fmla="*/ 122904 w 2792362"/>
                <a:gd name="connsiteY6" fmla="*/ 735774 h 3154509"/>
                <a:gd name="connsiteX7" fmla="*/ 137652 w 2792362"/>
                <a:gd name="connsiteY7" fmla="*/ 824264 h 3154509"/>
                <a:gd name="connsiteX8" fmla="*/ 240891 w 2792362"/>
                <a:gd name="connsiteY8" fmla="*/ 956999 h 3154509"/>
                <a:gd name="connsiteX9" fmla="*/ 270388 w 2792362"/>
                <a:gd name="connsiteY9" fmla="*/ 1001245 h 3154509"/>
                <a:gd name="connsiteX10" fmla="*/ 285136 w 2792362"/>
                <a:gd name="connsiteY10" fmla="*/ 1104483 h 3154509"/>
                <a:gd name="connsiteX11" fmla="*/ 344130 w 2792362"/>
                <a:gd name="connsiteY11" fmla="*/ 1192974 h 3154509"/>
                <a:gd name="connsiteX12" fmla="*/ 358878 w 2792362"/>
                <a:gd name="connsiteY12" fmla="*/ 1266716 h 3154509"/>
                <a:gd name="connsiteX13" fmla="*/ 417872 w 2792362"/>
                <a:gd name="connsiteY13" fmla="*/ 1355206 h 3154509"/>
                <a:gd name="connsiteX14" fmla="*/ 476865 w 2792362"/>
                <a:gd name="connsiteY14" fmla="*/ 1487941 h 3154509"/>
                <a:gd name="connsiteX15" fmla="*/ 550607 w 2792362"/>
                <a:gd name="connsiteY15" fmla="*/ 1620677 h 3154509"/>
                <a:gd name="connsiteX16" fmla="*/ 594852 w 2792362"/>
                <a:gd name="connsiteY16" fmla="*/ 1650174 h 3154509"/>
                <a:gd name="connsiteX17" fmla="*/ 609601 w 2792362"/>
                <a:gd name="connsiteY17" fmla="*/ 1694419 h 3154509"/>
                <a:gd name="connsiteX18" fmla="*/ 668594 w 2792362"/>
                <a:gd name="connsiteY18" fmla="*/ 1782909 h 3154509"/>
                <a:gd name="connsiteX19" fmla="*/ 683342 w 2792362"/>
                <a:gd name="connsiteY19" fmla="*/ 1827154 h 3154509"/>
                <a:gd name="connsiteX20" fmla="*/ 771833 w 2792362"/>
                <a:gd name="connsiteY20" fmla="*/ 1959890 h 3154509"/>
                <a:gd name="connsiteX21" fmla="*/ 801330 w 2792362"/>
                <a:gd name="connsiteY21" fmla="*/ 2004135 h 3154509"/>
                <a:gd name="connsiteX22" fmla="*/ 830826 w 2792362"/>
                <a:gd name="connsiteY22" fmla="*/ 2077877 h 3154509"/>
                <a:gd name="connsiteX23" fmla="*/ 963562 w 2792362"/>
                <a:gd name="connsiteY23" fmla="*/ 2195864 h 3154509"/>
                <a:gd name="connsiteX24" fmla="*/ 1037304 w 2792362"/>
                <a:gd name="connsiteY24" fmla="*/ 2328599 h 3154509"/>
                <a:gd name="connsiteX25" fmla="*/ 1096297 w 2792362"/>
                <a:gd name="connsiteY25" fmla="*/ 2417090 h 3154509"/>
                <a:gd name="connsiteX26" fmla="*/ 1125794 w 2792362"/>
                <a:gd name="connsiteY26" fmla="*/ 2461335 h 3154509"/>
                <a:gd name="connsiteX27" fmla="*/ 1170039 w 2792362"/>
                <a:gd name="connsiteY27" fmla="*/ 2490832 h 3154509"/>
                <a:gd name="connsiteX28" fmla="*/ 1199536 w 2792362"/>
                <a:gd name="connsiteY28" fmla="*/ 2535077 h 3154509"/>
                <a:gd name="connsiteX29" fmla="*/ 1288026 w 2792362"/>
                <a:gd name="connsiteY29" fmla="*/ 2608819 h 3154509"/>
                <a:gd name="connsiteX30" fmla="*/ 1317523 w 2792362"/>
                <a:gd name="connsiteY30" fmla="*/ 2653064 h 3154509"/>
                <a:gd name="connsiteX31" fmla="*/ 1406013 w 2792362"/>
                <a:gd name="connsiteY31" fmla="*/ 2682561 h 3154509"/>
                <a:gd name="connsiteX32" fmla="*/ 1479755 w 2792362"/>
                <a:gd name="connsiteY32" fmla="*/ 2756303 h 3154509"/>
                <a:gd name="connsiteX33" fmla="*/ 1568246 w 2792362"/>
                <a:gd name="connsiteY33" fmla="*/ 2844793 h 3154509"/>
                <a:gd name="connsiteX34" fmla="*/ 1612491 w 2792362"/>
                <a:gd name="connsiteY34" fmla="*/ 2889038 h 3154509"/>
                <a:gd name="connsiteX35" fmla="*/ 1700981 w 2792362"/>
                <a:gd name="connsiteY35" fmla="*/ 2933283 h 3154509"/>
                <a:gd name="connsiteX36" fmla="*/ 1774723 w 2792362"/>
                <a:gd name="connsiteY36" fmla="*/ 3021774 h 3154509"/>
                <a:gd name="connsiteX37" fmla="*/ 1818968 w 2792362"/>
                <a:gd name="connsiteY37" fmla="*/ 3066019 h 3154509"/>
                <a:gd name="connsiteX38" fmla="*/ 1951704 w 2792362"/>
                <a:gd name="connsiteY38" fmla="*/ 3125012 h 3154509"/>
                <a:gd name="connsiteX39" fmla="*/ 2099188 w 2792362"/>
                <a:gd name="connsiteY39" fmla="*/ 3154509 h 3154509"/>
                <a:gd name="connsiteX40" fmla="*/ 2497394 w 2792362"/>
                <a:gd name="connsiteY40" fmla="*/ 3139761 h 3154509"/>
                <a:gd name="connsiteX41" fmla="*/ 2600633 w 2792362"/>
                <a:gd name="connsiteY41" fmla="*/ 3125012 h 3154509"/>
                <a:gd name="connsiteX42" fmla="*/ 2718620 w 2792362"/>
                <a:gd name="connsiteY42" fmla="*/ 3110264 h 3154509"/>
                <a:gd name="connsiteX43" fmla="*/ 2762865 w 2792362"/>
                <a:gd name="connsiteY43" fmla="*/ 3095516 h 3154509"/>
                <a:gd name="connsiteX44" fmla="*/ 2777613 w 2792362"/>
                <a:gd name="connsiteY44" fmla="*/ 3051270 h 3154509"/>
                <a:gd name="connsiteX45" fmla="*/ 2792362 w 2792362"/>
                <a:gd name="connsiteY45" fmla="*/ 2977528 h 3154509"/>
                <a:gd name="connsiteX46" fmla="*/ 2777613 w 2792362"/>
                <a:gd name="connsiteY46" fmla="*/ 2815296 h 3154509"/>
                <a:gd name="connsiteX47" fmla="*/ 2733368 w 2792362"/>
                <a:gd name="connsiteY47" fmla="*/ 2682561 h 3154509"/>
                <a:gd name="connsiteX48" fmla="*/ 2703872 w 2792362"/>
                <a:gd name="connsiteY48" fmla="*/ 2594070 h 3154509"/>
                <a:gd name="connsiteX49" fmla="*/ 2689123 w 2792362"/>
                <a:gd name="connsiteY49" fmla="*/ 2549825 h 3154509"/>
                <a:gd name="connsiteX50" fmla="*/ 2659626 w 2792362"/>
                <a:gd name="connsiteY50" fmla="*/ 2505580 h 3154509"/>
                <a:gd name="connsiteX51" fmla="*/ 2615381 w 2792362"/>
                <a:gd name="connsiteY51" fmla="*/ 2417090 h 3154509"/>
                <a:gd name="connsiteX52" fmla="*/ 2600633 w 2792362"/>
                <a:gd name="connsiteY52" fmla="*/ 2372845 h 3154509"/>
                <a:gd name="connsiteX53" fmla="*/ 2556388 w 2792362"/>
                <a:gd name="connsiteY53" fmla="*/ 2328599 h 3154509"/>
                <a:gd name="connsiteX54" fmla="*/ 2526891 w 2792362"/>
                <a:gd name="connsiteY54" fmla="*/ 2284354 h 3154509"/>
                <a:gd name="connsiteX55" fmla="*/ 2482646 w 2792362"/>
                <a:gd name="connsiteY55" fmla="*/ 2240109 h 3154509"/>
                <a:gd name="connsiteX56" fmla="*/ 2453149 w 2792362"/>
                <a:gd name="connsiteY56" fmla="*/ 2195864 h 3154509"/>
                <a:gd name="connsiteX57" fmla="*/ 2320413 w 2792362"/>
                <a:gd name="connsiteY57" fmla="*/ 2107374 h 3154509"/>
                <a:gd name="connsiteX58" fmla="*/ 2276168 w 2792362"/>
                <a:gd name="connsiteY58" fmla="*/ 2077877 h 3154509"/>
                <a:gd name="connsiteX59" fmla="*/ 2246672 w 2792362"/>
                <a:gd name="connsiteY59" fmla="*/ 2033632 h 3154509"/>
                <a:gd name="connsiteX60" fmla="*/ 2202426 w 2792362"/>
                <a:gd name="connsiteY60" fmla="*/ 2018883 h 3154509"/>
                <a:gd name="connsiteX61" fmla="*/ 2158181 w 2792362"/>
                <a:gd name="connsiteY61" fmla="*/ 1989387 h 3154509"/>
                <a:gd name="connsiteX62" fmla="*/ 2113936 w 2792362"/>
                <a:gd name="connsiteY62" fmla="*/ 1974638 h 3154509"/>
                <a:gd name="connsiteX63" fmla="*/ 2025446 w 2792362"/>
                <a:gd name="connsiteY63" fmla="*/ 1915645 h 3154509"/>
                <a:gd name="connsiteX64" fmla="*/ 1981201 w 2792362"/>
                <a:gd name="connsiteY64" fmla="*/ 1886148 h 3154509"/>
                <a:gd name="connsiteX65" fmla="*/ 1907459 w 2792362"/>
                <a:gd name="connsiteY65" fmla="*/ 1797658 h 3154509"/>
                <a:gd name="connsiteX66" fmla="*/ 1804220 w 2792362"/>
                <a:gd name="connsiteY66" fmla="*/ 1679670 h 3154509"/>
                <a:gd name="connsiteX67" fmla="*/ 1759975 w 2792362"/>
                <a:gd name="connsiteY67" fmla="*/ 1591180 h 3154509"/>
                <a:gd name="connsiteX68" fmla="*/ 1730478 w 2792362"/>
                <a:gd name="connsiteY68" fmla="*/ 1502690 h 3154509"/>
                <a:gd name="connsiteX69" fmla="*/ 1700981 w 2792362"/>
                <a:gd name="connsiteY69" fmla="*/ 1414199 h 3154509"/>
                <a:gd name="connsiteX70" fmla="*/ 1686233 w 2792362"/>
                <a:gd name="connsiteY70" fmla="*/ 1369954 h 3154509"/>
                <a:gd name="connsiteX71" fmla="*/ 1612491 w 2792362"/>
                <a:gd name="connsiteY71" fmla="*/ 1281464 h 3154509"/>
                <a:gd name="connsiteX72" fmla="*/ 1538749 w 2792362"/>
                <a:gd name="connsiteY72" fmla="*/ 1207722 h 3154509"/>
                <a:gd name="connsiteX73" fmla="*/ 1509252 w 2792362"/>
                <a:gd name="connsiteY73" fmla="*/ 1163477 h 3154509"/>
                <a:gd name="connsiteX74" fmla="*/ 1465007 w 2792362"/>
                <a:gd name="connsiteY74" fmla="*/ 1148728 h 3154509"/>
                <a:gd name="connsiteX75" fmla="*/ 1435510 w 2792362"/>
                <a:gd name="connsiteY75" fmla="*/ 1060238 h 3154509"/>
                <a:gd name="connsiteX76" fmla="*/ 1420762 w 2792362"/>
                <a:gd name="connsiteY76" fmla="*/ 1015993 h 3154509"/>
                <a:gd name="connsiteX77" fmla="*/ 1391265 w 2792362"/>
                <a:gd name="connsiteY77" fmla="*/ 898006 h 3154509"/>
                <a:gd name="connsiteX78" fmla="*/ 1347020 w 2792362"/>
                <a:gd name="connsiteY78" fmla="*/ 750522 h 3154509"/>
                <a:gd name="connsiteX79" fmla="*/ 1332272 w 2792362"/>
                <a:gd name="connsiteY79" fmla="*/ 558793 h 3154509"/>
                <a:gd name="connsiteX80" fmla="*/ 1317523 w 2792362"/>
                <a:gd name="connsiteY80" fmla="*/ 514548 h 3154509"/>
                <a:gd name="connsiteX81" fmla="*/ 1388806 w 2792362"/>
                <a:gd name="connsiteY81" fmla="*/ 482595 h 3154509"/>
                <a:gd name="connsiteX82" fmla="*/ 1388806 w 2792362"/>
                <a:gd name="connsiteY82" fmla="*/ 177795 h 3154509"/>
                <a:gd name="connsiteX83" fmla="*/ 1388806 w 2792362"/>
                <a:gd name="connsiteY83" fmla="*/ 25395 h 3154509"/>
                <a:gd name="connsiteX84" fmla="*/ 1312606 w 2792362"/>
                <a:gd name="connsiteY84" fmla="*/ 25394 h 3154509"/>
                <a:gd name="connsiteX85" fmla="*/ 1160206 w 2792362"/>
                <a:gd name="connsiteY85" fmla="*/ 25395 h 3154509"/>
                <a:gd name="connsiteX86" fmla="*/ 1096297 w 2792362"/>
                <a:gd name="connsiteY86" fmla="*/ 27851 h 3154509"/>
                <a:gd name="connsiteX87" fmla="*/ 855406 w 2792362"/>
                <a:gd name="connsiteY87" fmla="*/ 25394 h 3154509"/>
                <a:gd name="connsiteX88" fmla="*/ 550606 w 2792362"/>
                <a:gd name="connsiteY88" fmla="*/ 25394 h 3154509"/>
                <a:gd name="connsiteX89" fmla="*/ 226142 w 2792362"/>
                <a:gd name="connsiteY89" fmla="*/ 27851 h 3154509"/>
                <a:gd name="connsiteX90" fmla="*/ 93406 w 2792362"/>
                <a:gd name="connsiteY90" fmla="*/ 25394 h 3154509"/>
                <a:gd name="connsiteX91" fmla="*/ 17206 w 2792362"/>
                <a:gd name="connsiteY91" fmla="*/ 25393 h 3154509"/>
                <a:gd name="connsiteX92" fmla="*/ 93406 w 2792362"/>
                <a:gd name="connsiteY92" fmla="*/ 25394 h 3154509"/>
                <a:gd name="connsiteX0" fmla="*/ 93406 w 2792362"/>
                <a:gd name="connsiteY0" fmla="*/ 25394 h 3154509"/>
                <a:gd name="connsiteX1" fmla="*/ 93406 w 2792362"/>
                <a:gd name="connsiteY1" fmla="*/ 101594 h 3154509"/>
                <a:gd name="connsiteX2" fmla="*/ 93406 w 2792362"/>
                <a:gd name="connsiteY2" fmla="*/ 330194 h 3154509"/>
                <a:gd name="connsiteX3" fmla="*/ 93406 w 2792362"/>
                <a:gd name="connsiteY3" fmla="*/ 482594 h 3154509"/>
                <a:gd name="connsiteX4" fmla="*/ 78659 w 2792362"/>
                <a:gd name="connsiteY4" fmla="*/ 617787 h 3154509"/>
                <a:gd name="connsiteX5" fmla="*/ 108155 w 2792362"/>
                <a:gd name="connsiteY5" fmla="*/ 662032 h 3154509"/>
                <a:gd name="connsiteX6" fmla="*/ 122904 w 2792362"/>
                <a:gd name="connsiteY6" fmla="*/ 735774 h 3154509"/>
                <a:gd name="connsiteX7" fmla="*/ 137652 w 2792362"/>
                <a:gd name="connsiteY7" fmla="*/ 824264 h 3154509"/>
                <a:gd name="connsiteX8" fmla="*/ 240891 w 2792362"/>
                <a:gd name="connsiteY8" fmla="*/ 956999 h 3154509"/>
                <a:gd name="connsiteX9" fmla="*/ 270388 w 2792362"/>
                <a:gd name="connsiteY9" fmla="*/ 1001245 h 3154509"/>
                <a:gd name="connsiteX10" fmla="*/ 285136 w 2792362"/>
                <a:gd name="connsiteY10" fmla="*/ 1104483 h 3154509"/>
                <a:gd name="connsiteX11" fmla="*/ 344130 w 2792362"/>
                <a:gd name="connsiteY11" fmla="*/ 1192974 h 3154509"/>
                <a:gd name="connsiteX12" fmla="*/ 358878 w 2792362"/>
                <a:gd name="connsiteY12" fmla="*/ 1266716 h 3154509"/>
                <a:gd name="connsiteX13" fmla="*/ 417872 w 2792362"/>
                <a:gd name="connsiteY13" fmla="*/ 1355206 h 3154509"/>
                <a:gd name="connsiteX14" fmla="*/ 476865 w 2792362"/>
                <a:gd name="connsiteY14" fmla="*/ 1487941 h 3154509"/>
                <a:gd name="connsiteX15" fmla="*/ 550607 w 2792362"/>
                <a:gd name="connsiteY15" fmla="*/ 1620677 h 3154509"/>
                <a:gd name="connsiteX16" fmla="*/ 594852 w 2792362"/>
                <a:gd name="connsiteY16" fmla="*/ 1650174 h 3154509"/>
                <a:gd name="connsiteX17" fmla="*/ 609601 w 2792362"/>
                <a:gd name="connsiteY17" fmla="*/ 1694419 h 3154509"/>
                <a:gd name="connsiteX18" fmla="*/ 668594 w 2792362"/>
                <a:gd name="connsiteY18" fmla="*/ 1782909 h 3154509"/>
                <a:gd name="connsiteX19" fmla="*/ 683342 w 2792362"/>
                <a:gd name="connsiteY19" fmla="*/ 1827154 h 3154509"/>
                <a:gd name="connsiteX20" fmla="*/ 771833 w 2792362"/>
                <a:gd name="connsiteY20" fmla="*/ 1959890 h 3154509"/>
                <a:gd name="connsiteX21" fmla="*/ 801330 w 2792362"/>
                <a:gd name="connsiteY21" fmla="*/ 2004135 h 3154509"/>
                <a:gd name="connsiteX22" fmla="*/ 830826 w 2792362"/>
                <a:gd name="connsiteY22" fmla="*/ 2077877 h 3154509"/>
                <a:gd name="connsiteX23" fmla="*/ 963562 w 2792362"/>
                <a:gd name="connsiteY23" fmla="*/ 2195864 h 3154509"/>
                <a:gd name="connsiteX24" fmla="*/ 1037304 w 2792362"/>
                <a:gd name="connsiteY24" fmla="*/ 2328599 h 3154509"/>
                <a:gd name="connsiteX25" fmla="*/ 1096297 w 2792362"/>
                <a:gd name="connsiteY25" fmla="*/ 2417090 h 3154509"/>
                <a:gd name="connsiteX26" fmla="*/ 1125794 w 2792362"/>
                <a:gd name="connsiteY26" fmla="*/ 2461335 h 3154509"/>
                <a:gd name="connsiteX27" fmla="*/ 1170039 w 2792362"/>
                <a:gd name="connsiteY27" fmla="*/ 2490832 h 3154509"/>
                <a:gd name="connsiteX28" fmla="*/ 1199536 w 2792362"/>
                <a:gd name="connsiteY28" fmla="*/ 2535077 h 3154509"/>
                <a:gd name="connsiteX29" fmla="*/ 1288026 w 2792362"/>
                <a:gd name="connsiteY29" fmla="*/ 2608819 h 3154509"/>
                <a:gd name="connsiteX30" fmla="*/ 1317523 w 2792362"/>
                <a:gd name="connsiteY30" fmla="*/ 2653064 h 3154509"/>
                <a:gd name="connsiteX31" fmla="*/ 1406013 w 2792362"/>
                <a:gd name="connsiteY31" fmla="*/ 2682561 h 3154509"/>
                <a:gd name="connsiteX32" fmla="*/ 1479755 w 2792362"/>
                <a:gd name="connsiteY32" fmla="*/ 2756303 h 3154509"/>
                <a:gd name="connsiteX33" fmla="*/ 1568246 w 2792362"/>
                <a:gd name="connsiteY33" fmla="*/ 2844793 h 3154509"/>
                <a:gd name="connsiteX34" fmla="*/ 1612491 w 2792362"/>
                <a:gd name="connsiteY34" fmla="*/ 2889038 h 3154509"/>
                <a:gd name="connsiteX35" fmla="*/ 1700981 w 2792362"/>
                <a:gd name="connsiteY35" fmla="*/ 2933283 h 3154509"/>
                <a:gd name="connsiteX36" fmla="*/ 1774723 w 2792362"/>
                <a:gd name="connsiteY36" fmla="*/ 3021774 h 3154509"/>
                <a:gd name="connsiteX37" fmla="*/ 1818968 w 2792362"/>
                <a:gd name="connsiteY37" fmla="*/ 3066019 h 3154509"/>
                <a:gd name="connsiteX38" fmla="*/ 1951704 w 2792362"/>
                <a:gd name="connsiteY38" fmla="*/ 3125012 h 3154509"/>
                <a:gd name="connsiteX39" fmla="*/ 2099188 w 2792362"/>
                <a:gd name="connsiteY39" fmla="*/ 3154509 h 3154509"/>
                <a:gd name="connsiteX40" fmla="*/ 2497394 w 2792362"/>
                <a:gd name="connsiteY40" fmla="*/ 3139761 h 3154509"/>
                <a:gd name="connsiteX41" fmla="*/ 2600633 w 2792362"/>
                <a:gd name="connsiteY41" fmla="*/ 3125012 h 3154509"/>
                <a:gd name="connsiteX42" fmla="*/ 2718620 w 2792362"/>
                <a:gd name="connsiteY42" fmla="*/ 3110264 h 3154509"/>
                <a:gd name="connsiteX43" fmla="*/ 2762865 w 2792362"/>
                <a:gd name="connsiteY43" fmla="*/ 3095516 h 3154509"/>
                <a:gd name="connsiteX44" fmla="*/ 2777613 w 2792362"/>
                <a:gd name="connsiteY44" fmla="*/ 3051270 h 3154509"/>
                <a:gd name="connsiteX45" fmla="*/ 2792362 w 2792362"/>
                <a:gd name="connsiteY45" fmla="*/ 2977528 h 3154509"/>
                <a:gd name="connsiteX46" fmla="*/ 2777613 w 2792362"/>
                <a:gd name="connsiteY46" fmla="*/ 2815296 h 3154509"/>
                <a:gd name="connsiteX47" fmla="*/ 2733368 w 2792362"/>
                <a:gd name="connsiteY47" fmla="*/ 2682561 h 3154509"/>
                <a:gd name="connsiteX48" fmla="*/ 2703872 w 2792362"/>
                <a:gd name="connsiteY48" fmla="*/ 2594070 h 3154509"/>
                <a:gd name="connsiteX49" fmla="*/ 2689123 w 2792362"/>
                <a:gd name="connsiteY49" fmla="*/ 2549825 h 3154509"/>
                <a:gd name="connsiteX50" fmla="*/ 2659626 w 2792362"/>
                <a:gd name="connsiteY50" fmla="*/ 2505580 h 3154509"/>
                <a:gd name="connsiteX51" fmla="*/ 2615381 w 2792362"/>
                <a:gd name="connsiteY51" fmla="*/ 2417090 h 3154509"/>
                <a:gd name="connsiteX52" fmla="*/ 2600633 w 2792362"/>
                <a:gd name="connsiteY52" fmla="*/ 2372845 h 3154509"/>
                <a:gd name="connsiteX53" fmla="*/ 2556388 w 2792362"/>
                <a:gd name="connsiteY53" fmla="*/ 2328599 h 3154509"/>
                <a:gd name="connsiteX54" fmla="*/ 2526891 w 2792362"/>
                <a:gd name="connsiteY54" fmla="*/ 2284354 h 3154509"/>
                <a:gd name="connsiteX55" fmla="*/ 2482646 w 2792362"/>
                <a:gd name="connsiteY55" fmla="*/ 2240109 h 3154509"/>
                <a:gd name="connsiteX56" fmla="*/ 2453149 w 2792362"/>
                <a:gd name="connsiteY56" fmla="*/ 2195864 h 3154509"/>
                <a:gd name="connsiteX57" fmla="*/ 2320413 w 2792362"/>
                <a:gd name="connsiteY57" fmla="*/ 2107374 h 3154509"/>
                <a:gd name="connsiteX58" fmla="*/ 2276168 w 2792362"/>
                <a:gd name="connsiteY58" fmla="*/ 2077877 h 3154509"/>
                <a:gd name="connsiteX59" fmla="*/ 2246672 w 2792362"/>
                <a:gd name="connsiteY59" fmla="*/ 2033632 h 3154509"/>
                <a:gd name="connsiteX60" fmla="*/ 2202426 w 2792362"/>
                <a:gd name="connsiteY60" fmla="*/ 2018883 h 3154509"/>
                <a:gd name="connsiteX61" fmla="*/ 2158181 w 2792362"/>
                <a:gd name="connsiteY61" fmla="*/ 1989387 h 3154509"/>
                <a:gd name="connsiteX62" fmla="*/ 2113936 w 2792362"/>
                <a:gd name="connsiteY62" fmla="*/ 1974638 h 3154509"/>
                <a:gd name="connsiteX63" fmla="*/ 2025446 w 2792362"/>
                <a:gd name="connsiteY63" fmla="*/ 1915645 h 3154509"/>
                <a:gd name="connsiteX64" fmla="*/ 1981201 w 2792362"/>
                <a:gd name="connsiteY64" fmla="*/ 1886148 h 3154509"/>
                <a:gd name="connsiteX65" fmla="*/ 1907459 w 2792362"/>
                <a:gd name="connsiteY65" fmla="*/ 1797658 h 3154509"/>
                <a:gd name="connsiteX66" fmla="*/ 1804220 w 2792362"/>
                <a:gd name="connsiteY66" fmla="*/ 1679670 h 3154509"/>
                <a:gd name="connsiteX67" fmla="*/ 1759975 w 2792362"/>
                <a:gd name="connsiteY67" fmla="*/ 1591180 h 3154509"/>
                <a:gd name="connsiteX68" fmla="*/ 1730478 w 2792362"/>
                <a:gd name="connsiteY68" fmla="*/ 1502690 h 3154509"/>
                <a:gd name="connsiteX69" fmla="*/ 1700981 w 2792362"/>
                <a:gd name="connsiteY69" fmla="*/ 1414199 h 3154509"/>
                <a:gd name="connsiteX70" fmla="*/ 1686233 w 2792362"/>
                <a:gd name="connsiteY70" fmla="*/ 1369954 h 3154509"/>
                <a:gd name="connsiteX71" fmla="*/ 1612491 w 2792362"/>
                <a:gd name="connsiteY71" fmla="*/ 1281464 h 3154509"/>
                <a:gd name="connsiteX72" fmla="*/ 1538749 w 2792362"/>
                <a:gd name="connsiteY72" fmla="*/ 1207722 h 3154509"/>
                <a:gd name="connsiteX73" fmla="*/ 1509252 w 2792362"/>
                <a:gd name="connsiteY73" fmla="*/ 1163477 h 3154509"/>
                <a:gd name="connsiteX74" fmla="*/ 1465007 w 2792362"/>
                <a:gd name="connsiteY74" fmla="*/ 1148728 h 3154509"/>
                <a:gd name="connsiteX75" fmla="*/ 1435510 w 2792362"/>
                <a:gd name="connsiteY75" fmla="*/ 1060238 h 3154509"/>
                <a:gd name="connsiteX76" fmla="*/ 1420762 w 2792362"/>
                <a:gd name="connsiteY76" fmla="*/ 1015993 h 3154509"/>
                <a:gd name="connsiteX77" fmla="*/ 1391265 w 2792362"/>
                <a:gd name="connsiteY77" fmla="*/ 898006 h 3154509"/>
                <a:gd name="connsiteX78" fmla="*/ 1347020 w 2792362"/>
                <a:gd name="connsiteY78" fmla="*/ 750522 h 3154509"/>
                <a:gd name="connsiteX79" fmla="*/ 1332272 w 2792362"/>
                <a:gd name="connsiteY79" fmla="*/ 558793 h 3154509"/>
                <a:gd name="connsiteX80" fmla="*/ 1317523 w 2792362"/>
                <a:gd name="connsiteY80" fmla="*/ 514548 h 3154509"/>
                <a:gd name="connsiteX81" fmla="*/ 1388806 w 2792362"/>
                <a:gd name="connsiteY81" fmla="*/ 482595 h 3154509"/>
                <a:gd name="connsiteX82" fmla="*/ 1388806 w 2792362"/>
                <a:gd name="connsiteY82" fmla="*/ 25395 h 3154509"/>
                <a:gd name="connsiteX83" fmla="*/ 1312606 w 2792362"/>
                <a:gd name="connsiteY83" fmla="*/ 25394 h 3154509"/>
                <a:gd name="connsiteX84" fmla="*/ 1160206 w 2792362"/>
                <a:gd name="connsiteY84" fmla="*/ 25395 h 3154509"/>
                <a:gd name="connsiteX85" fmla="*/ 1096297 w 2792362"/>
                <a:gd name="connsiteY85" fmla="*/ 27851 h 3154509"/>
                <a:gd name="connsiteX86" fmla="*/ 855406 w 2792362"/>
                <a:gd name="connsiteY86" fmla="*/ 25394 h 3154509"/>
                <a:gd name="connsiteX87" fmla="*/ 550606 w 2792362"/>
                <a:gd name="connsiteY87" fmla="*/ 25394 h 3154509"/>
                <a:gd name="connsiteX88" fmla="*/ 226142 w 2792362"/>
                <a:gd name="connsiteY88" fmla="*/ 27851 h 3154509"/>
                <a:gd name="connsiteX89" fmla="*/ 93406 w 2792362"/>
                <a:gd name="connsiteY89" fmla="*/ 25394 h 3154509"/>
                <a:gd name="connsiteX90" fmla="*/ 17206 w 2792362"/>
                <a:gd name="connsiteY90" fmla="*/ 25393 h 3154509"/>
                <a:gd name="connsiteX91" fmla="*/ 93406 w 2792362"/>
                <a:gd name="connsiteY91" fmla="*/ 25394 h 3154509"/>
                <a:gd name="connsiteX0" fmla="*/ 93406 w 2792362"/>
                <a:gd name="connsiteY0" fmla="*/ 25394 h 3154509"/>
                <a:gd name="connsiteX1" fmla="*/ 93406 w 2792362"/>
                <a:gd name="connsiteY1" fmla="*/ 101594 h 3154509"/>
                <a:gd name="connsiteX2" fmla="*/ 93406 w 2792362"/>
                <a:gd name="connsiteY2" fmla="*/ 330194 h 3154509"/>
                <a:gd name="connsiteX3" fmla="*/ 93406 w 2792362"/>
                <a:gd name="connsiteY3" fmla="*/ 482594 h 3154509"/>
                <a:gd name="connsiteX4" fmla="*/ 78659 w 2792362"/>
                <a:gd name="connsiteY4" fmla="*/ 617787 h 3154509"/>
                <a:gd name="connsiteX5" fmla="*/ 108155 w 2792362"/>
                <a:gd name="connsiteY5" fmla="*/ 662032 h 3154509"/>
                <a:gd name="connsiteX6" fmla="*/ 122904 w 2792362"/>
                <a:gd name="connsiteY6" fmla="*/ 735774 h 3154509"/>
                <a:gd name="connsiteX7" fmla="*/ 137652 w 2792362"/>
                <a:gd name="connsiteY7" fmla="*/ 824264 h 3154509"/>
                <a:gd name="connsiteX8" fmla="*/ 240891 w 2792362"/>
                <a:gd name="connsiteY8" fmla="*/ 956999 h 3154509"/>
                <a:gd name="connsiteX9" fmla="*/ 270388 w 2792362"/>
                <a:gd name="connsiteY9" fmla="*/ 1001245 h 3154509"/>
                <a:gd name="connsiteX10" fmla="*/ 285136 w 2792362"/>
                <a:gd name="connsiteY10" fmla="*/ 1104483 h 3154509"/>
                <a:gd name="connsiteX11" fmla="*/ 344130 w 2792362"/>
                <a:gd name="connsiteY11" fmla="*/ 1192974 h 3154509"/>
                <a:gd name="connsiteX12" fmla="*/ 358878 w 2792362"/>
                <a:gd name="connsiteY12" fmla="*/ 1266716 h 3154509"/>
                <a:gd name="connsiteX13" fmla="*/ 417872 w 2792362"/>
                <a:gd name="connsiteY13" fmla="*/ 1355206 h 3154509"/>
                <a:gd name="connsiteX14" fmla="*/ 476865 w 2792362"/>
                <a:gd name="connsiteY14" fmla="*/ 1487941 h 3154509"/>
                <a:gd name="connsiteX15" fmla="*/ 550607 w 2792362"/>
                <a:gd name="connsiteY15" fmla="*/ 1620677 h 3154509"/>
                <a:gd name="connsiteX16" fmla="*/ 594852 w 2792362"/>
                <a:gd name="connsiteY16" fmla="*/ 1650174 h 3154509"/>
                <a:gd name="connsiteX17" fmla="*/ 609601 w 2792362"/>
                <a:gd name="connsiteY17" fmla="*/ 1694419 h 3154509"/>
                <a:gd name="connsiteX18" fmla="*/ 668594 w 2792362"/>
                <a:gd name="connsiteY18" fmla="*/ 1782909 h 3154509"/>
                <a:gd name="connsiteX19" fmla="*/ 683342 w 2792362"/>
                <a:gd name="connsiteY19" fmla="*/ 1827154 h 3154509"/>
                <a:gd name="connsiteX20" fmla="*/ 771833 w 2792362"/>
                <a:gd name="connsiteY20" fmla="*/ 1959890 h 3154509"/>
                <a:gd name="connsiteX21" fmla="*/ 801330 w 2792362"/>
                <a:gd name="connsiteY21" fmla="*/ 2004135 h 3154509"/>
                <a:gd name="connsiteX22" fmla="*/ 830826 w 2792362"/>
                <a:gd name="connsiteY22" fmla="*/ 2077877 h 3154509"/>
                <a:gd name="connsiteX23" fmla="*/ 963562 w 2792362"/>
                <a:gd name="connsiteY23" fmla="*/ 2195864 h 3154509"/>
                <a:gd name="connsiteX24" fmla="*/ 1037304 w 2792362"/>
                <a:gd name="connsiteY24" fmla="*/ 2328599 h 3154509"/>
                <a:gd name="connsiteX25" fmla="*/ 1096297 w 2792362"/>
                <a:gd name="connsiteY25" fmla="*/ 2417090 h 3154509"/>
                <a:gd name="connsiteX26" fmla="*/ 1125794 w 2792362"/>
                <a:gd name="connsiteY26" fmla="*/ 2461335 h 3154509"/>
                <a:gd name="connsiteX27" fmla="*/ 1170039 w 2792362"/>
                <a:gd name="connsiteY27" fmla="*/ 2490832 h 3154509"/>
                <a:gd name="connsiteX28" fmla="*/ 1199536 w 2792362"/>
                <a:gd name="connsiteY28" fmla="*/ 2535077 h 3154509"/>
                <a:gd name="connsiteX29" fmla="*/ 1288026 w 2792362"/>
                <a:gd name="connsiteY29" fmla="*/ 2608819 h 3154509"/>
                <a:gd name="connsiteX30" fmla="*/ 1317523 w 2792362"/>
                <a:gd name="connsiteY30" fmla="*/ 2653064 h 3154509"/>
                <a:gd name="connsiteX31" fmla="*/ 1406013 w 2792362"/>
                <a:gd name="connsiteY31" fmla="*/ 2682561 h 3154509"/>
                <a:gd name="connsiteX32" fmla="*/ 1479755 w 2792362"/>
                <a:gd name="connsiteY32" fmla="*/ 2756303 h 3154509"/>
                <a:gd name="connsiteX33" fmla="*/ 1568246 w 2792362"/>
                <a:gd name="connsiteY33" fmla="*/ 2844793 h 3154509"/>
                <a:gd name="connsiteX34" fmla="*/ 1612491 w 2792362"/>
                <a:gd name="connsiteY34" fmla="*/ 2889038 h 3154509"/>
                <a:gd name="connsiteX35" fmla="*/ 1700981 w 2792362"/>
                <a:gd name="connsiteY35" fmla="*/ 2933283 h 3154509"/>
                <a:gd name="connsiteX36" fmla="*/ 1774723 w 2792362"/>
                <a:gd name="connsiteY36" fmla="*/ 3021774 h 3154509"/>
                <a:gd name="connsiteX37" fmla="*/ 1818968 w 2792362"/>
                <a:gd name="connsiteY37" fmla="*/ 3066019 h 3154509"/>
                <a:gd name="connsiteX38" fmla="*/ 1951704 w 2792362"/>
                <a:gd name="connsiteY38" fmla="*/ 3125012 h 3154509"/>
                <a:gd name="connsiteX39" fmla="*/ 2099188 w 2792362"/>
                <a:gd name="connsiteY39" fmla="*/ 3154509 h 3154509"/>
                <a:gd name="connsiteX40" fmla="*/ 2497394 w 2792362"/>
                <a:gd name="connsiteY40" fmla="*/ 3139761 h 3154509"/>
                <a:gd name="connsiteX41" fmla="*/ 2600633 w 2792362"/>
                <a:gd name="connsiteY41" fmla="*/ 3125012 h 3154509"/>
                <a:gd name="connsiteX42" fmla="*/ 2718620 w 2792362"/>
                <a:gd name="connsiteY42" fmla="*/ 3110264 h 3154509"/>
                <a:gd name="connsiteX43" fmla="*/ 2762865 w 2792362"/>
                <a:gd name="connsiteY43" fmla="*/ 3095516 h 3154509"/>
                <a:gd name="connsiteX44" fmla="*/ 2777613 w 2792362"/>
                <a:gd name="connsiteY44" fmla="*/ 3051270 h 3154509"/>
                <a:gd name="connsiteX45" fmla="*/ 2792362 w 2792362"/>
                <a:gd name="connsiteY45" fmla="*/ 2977528 h 3154509"/>
                <a:gd name="connsiteX46" fmla="*/ 2777613 w 2792362"/>
                <a:gd name="connsiteY46" fmla="*/ 2815296 h 3154509"/>
                <a:gd name="connsiteX47" fmla="*/ 2733368 w 2792362"/>
                <a:gd name="connsiteY47" fmla="*/ 2682561 h 3154509"/>
                <a:gd name="connsiteX48" fmla="*/ 2703872 w 2792362"/>
                <a:gd name="connsiteY48" fmla="*/ 2594070 h 3154509"/>
                <a:gd name="connsiteX49" fmla="*/ 2689123 w 2792362"/>
                <a:gd name="connsiteY49" fmla="*/ 2549825 h 3154509"/>
                <a:gd name="connsiteX50" fmla="*/ 2659626 w 2792362"/>
                <a:gd name="connsiteY50" fmla="*/ 2505580 h 3154509"/>
                <a:gd name="connsiteX51" fmla="*/ 2615381 w 2792362"/>
                <a:gd name="connsiteY51" fmla="*/ 2417090 h 3154509"/>
                <a:gd name="connsiteX52" fmla="*/ 2600633 w 2792362"/>
                <a:gd name="connsiteY52" fmla="*/ 2372845 h 3154509"/>
                <a:gd name="connsiteX53" fmla="*/ 2556388 w 2792362"/>
                <a:gd name="connsiteY53" fmla="*/ 2328599 h 3154509"/>
                <a:gd name="connsiteX54" fmla="*/ 2526891 w 2792362"/>
                <a:gd name="connsiteY54" fmla="*/ 2284354 h 3154509"/>
                <a:gd name="connsiteX55" fmla="*/ 2482646 w 2792362"/>
                <a:gd name="connsiteY55" fmla="*/ 2240109 h 3154509"/>
                <a:gd name="connsiteX56" fmla="*/ 2453149 w 2792362"/>
                <a:gd name="connsiteY56" fmla="*/ 2195864 h 3154509"/>
                <a:gd name="connsiteX57" fmla="*/ 2320413 w 2792362"/>
                <a:gd name="connsiteY57" fmla="*/ 2107374 h 3154509"/>
                <a:gd name="connsiteX58" fmla="*/ 2276168 w 2792362"/>
                <a:gd name="connsiteY58" fmla="*/ 2077877 h 3154509"/>
                <a:gd name="connsiteX59" fmla="*/ 2246672 w 2792362"/>
                <a:gd name="connsiteY59" fmla="*/ 2033632 h 3154509"/>
                <a:gd name="connsiteX60" fmla="*/ 2202426 w 2792362"/>
                <a:gd name="connsiteY60" fmla="*/ 2018883 h 3154509"/>
                <a:gd name="connsiteX61" fmla="*/ 2158181 w 2792362"/>
                <a:gd name="connsiteY61" fmla="*/ 1989387 h 3154509"/>
                <a:gd name="connsiteX62" fmla="*/ 2113936 w 2792362"/>
                <a:gd name="connsiteY62" fmla="*/ 1974638 h 3154509"/>
                <a:gd name="connsiteX63" fmla="*/ 2025446 w 2792362"/>
                <a:gd name="connsiteY63" fmla="*/ 1915645 h 3154509"/>
                <a:gd name="connsiteX64" fmla="*/ 1981201 w 2792362"/>
                <a:gd name="connsiteY64" fmla="*/ 1886148 h 3154509"/>
                <a:gd name="connsiteX65" fmla="*/ 1907459 w 2792362"/>
                <a:gd name="connsiteY65" fmla="*/ 1797658 h 3154509"/>
                <a:gd name="connsiteX66" fmla="*/ 1804220 w 2792362"/>
                <a:gd name="connsiteY66" fmla="*/ 1679670 h 3154509"/>
                <a:gd name="connsiteX67" fmla="*/ 1759975 w 2792362"/>
                <a:gd name="connsiteY67" fmla="*/ 1591180 h 3154509"/>
                <a:gd name="connsiteX68" fmla="*/ 1730478 w 2792362"/>
                <a:gd name="connsiteY68" fmla="*/ 1502690 h 3154509"/>
                <a:gd name="connsiteX69" fmla="*/ 1700981 w 2792362"/>
                <a:gd name="connsiteY69" fmla="*/ 1414199 h 3154509"/>
                <a:gd name="connsiteX70" fmla="*/ 1686233 w 2792362"/>
                <a:gd name="connsiteY70" fmla="*/ 1369954 h 3154509"/>
                <a:gd name="connsiteX71" fmla="*/ 1612491 w 2792362"/>
                <a:gd name="connsiteY71" fmla="*/ 1281464 h 3154509"/>
                <a:gd name="connsiteX72" fmla="*/ 1538749 w 2792362"/>
                <a:gd name="connsiteY72" fmla="*/ 1207722 h 3154509"/>
                <a:gd name="connsiteX73" fmla="*/ 1509252 w 2792362"/>
                <a:gd name="connsiteY73" fmla="*/ 1163477 h 3154509"/>
                <a:gd name="connsiteX74" fmla="*/ 1465007 w 2792362"/>
                <a:gd name="connsiteY74" fmla="*/ 1148728 h 3154509"/>
                <a:gd name="connsiteX75" fmla="*/ 1435510 w 2792362"/>
                <a:gd name="connsiteY75" fmla="*/ 1060238 h 3154509"/>
                <a:gd name="connsiteX76" fmla="*/ 1420762 w 2792362"/>
                <a:gd name="connsiteY76" fmla="*/ 1015993 h 3154509"/>
                <a:gd name="connsiteX77" fmla="*/ 1391265 w 2792362"/>
                <a:gd name="connsiteY77" fmla="*/ 898006 h 3154509"/>
                <a:gd name="connsiteX78" fmla="*/ 1347020 w 2792362"/>
                <a:gd name="connsiteY78" fmla="*/ 750522 h 3154509"/>
                <a:gd name="connsiteX79" fmla="*/ 1332272 w 2792362"/>
                <a:gd name="connsiteY79" fmla="*/ 558793 h 3154509"/>
                <a:gd name="connsiteX80" fmla="*/ 1317523 w 2792362"/>
                <a:gd name="connsiteY80" fmla="*/ 514548 h 3154509"/>
                <a:gd name="connsiteX81" fmla="*/ 1388806 w 2792362"/>
                <a:gd name="connsiteY81" fmla="*/ 482595 h 3154509"/>
                <a:gd name="connsiteX82" fmla="*/ 1388806 w 2792362"/>
                <a:gd name="connsiteY82" fmla="*/ 25395 h 3154509"/>
                <a:gd name="connsiteX83" fmla="*/ 1312606 w 2792362"/>
                <a:gd name="connsiteY83" fmla="*/ 25394 h 3154509"/>
                <a:gd name="connsiteX84" fmla="*/ 1160206 w 2792362"/>
                <a:gd name="connsiteY84" fmla="*/ 25395 h 3154509"/>
                <a:gd name="connsiteX85" fmla="*/ 855406 w 2792362"/>
                <a:gd name="connsiteY85" fmla="*/ 25394 h 3154509"/>
                <a:gd name="connsiteX86" fmla="*/ 550606 w 2792362"/>
                <a:gd name="connsiteY86" fmla="*/ 25394 h 3154509"/>
                <a:gd name="connsiteX87" fmla="*/ 226142 w 2792362"/>
                <a:gd name="connsiteY87" fmla="*/ 27851 h 3154509"/>
                <a:gd name="connsiteX88" fmla="*/ 93406 w 2792362"/>
                <a:gd name="connsiteY88" fmla="*/ 25394 h 3154509"/>
                <a:gd name="connsiteX89" fmla="*/ 17206 w 2792362"/>
                <a:gd name="connsiteY89" fmla="*/ 25393 h 3154509"/>
                <a:gd name="connsiteX90" fmla="*/ 93406 w 2792362"/>
                <a:gd name="connsiteY90" fmla="*/ 25394 h 3154509"/>
                <a:gd name="connsiteX0" fmla="*/ 14747 w 2713703"/>
                <a:gd name="connsiteY0" fmla="*/ 25394 h 3154509"/>
                <a:gd name="connsiteX1" fmla="*/ 14747 w 2713703"/>
                <a:gd name="connsiteY1" fmla="*/ 101594 h 3154509"/>
                <a:gd name="connsiteX2" fmla="*/ 14747 w 2713703"/>
                <a:gd name="connsiteY2" fmla="*/ 330194 h 3154509"/>
                <a:gd name="connsiteX3" fmla="*/ 14747 w 2713703"/>
                <a:gd name="connsiteY3" fmla="*/ 482594 h 3154509"/>
                <a:gd name="connsiteX4" fmla="*/ 0 w 2713703"/>
                <a:gd name="connsiteY4" fmla="*/ 617787 h 3154509"/>
                <a:gd name="connsiteX5" fmla="*/ 29496 w 2713703"/>
                <a:gd name="connsiteY5" fmla="*/ 662032 h 3154509"/>
                <a:gd name="connsiteX6" fmla="*/ 44245 w 2713703"/>
                <a:gd name="connsiteY6" fmla="*/ 735774 h 3154509"/>
                <a:gd name="connsiteX7" fmla="*/ 58993 w 2713703"/>
                <a:gd name="connsiteY7" fmla="*/ 824264 h 3154509"/>
                <a:gd name="connsiteX8" fmla="*/ 162232 w 2713703"/>
                <a:gd name="connsiteY8" fmla="*/ 956999 h 3154509"/>
                <a:gd name="connsiteX9" fmla="*/ 191729 w 2713703"/>
                <a:gd name="connsiteY9" fmla="*/ 1001245 h 3154509"/>
                <a:gd name="connsiteX10" fmla="*/ 206477 w 2713703"/>
                <a:gd name="connsiteY10" fmla="*/ 1104483 h 3154509"/>
                <a:gd name="connsiteX11" fmla="*/ 265471 w 2713703"/>
                <a:gd name="connsiteY11" fmla="*/ 1192974 h 3154509"/>
                <a:gd name="connsiteX12" fmla="*/ 280219 w 2713703"/>
                <a:gd name="connsiteY12" fmla="*/ 1266716 h 3154509"/>
                <a:gd name="connsiteX13" fmla="*/ 339213 w 2713703"/>
                <a:gd name="connsiteY13" fmla="*/ 1355206 h 3154509"/>
                <a:gd name="connsiteX14" fmla="*/ 398206 w 2713703"/>
                <a:gd name="connsiteY14" fmla="*/ 1487941 h 3154509"/>
                <a:gd name="connsiteX15" fmla="*/ 471948 w 2713703"/>
                <a:gd name="connsiteY15" fmla="*/ 1620677 h 3154509"/>
                <a:gd name="connsiteX16" fmla="*/ 516193 w 2713703"/>
                <a:gd name="connsiteY16" fmla="*/ 1650174 h 3154509"/>
                <a:gd name="connsiteX17" fmla="*/ 530942 w 2713703"/>
                <a:gd name="connsiteY17" fmla="*/ 1694419 h 3154509"/>
                <a:gd name="connsiteX18" fmla="*/ 589935 w 2713703"/>
                <a:gd name="connsiteY18" fmla="*/ 1782909 h 3154509"/>
                <a:gd name="connsiteX19" fmla="*/ 604683 w 2713703"/>
                <a:gd name="connsiteY19" fmla="*/ 1827154 h 3154509"/>
                <a:gd name="connsiteX20" fmla="*/ 693174 w 2713703"/>
                <a:gd name="connsiteY20" fmla="*/ 1959890 h 3154509"/>
                <a:gd name="connsiteX21" fmla="*/ 722671 w 2713703"/>
                <a:gd name="connsiteY21" fmla="*/ 2004135 h 3154509"/>
                <a:gd name="connsiteX22" fmla="*/ 752167 w 2713703"/>
                <a:gd name="connsiteY22" fmla="*/ 2077877 h 3154509"/>
                <a:gd name="connsiteX23" fmla="*/ 884903 w 2713703"/>
                <a:gd name="connsiteY23" fmla="*/ 2195864 h 3154509"/>
                <a:gd name="connsiteX24" fmla="*/ 958645 w 2713703"/>
                <a:gd name="connsiteY24" fmla="*/ 2328599 h 3154509"/>
                <a:gd name="connsiteX25" fmla="*/ 1017638 w 2713703"/>
                <a:gd name="connsiteY25" fmla="*/ 2417090 h 3154509"/>
                <a:gd name="connsiteX26" fmla="*/ 1047135 w 2713703"/>
                <a:gd name="connsiteY26" fmla="*/ 2461335 h 3154509"/>
                <a:gd name="connsiteX27" fmla="*/ 1091380 w 2713703"/>
                <a:gd name="connsiteY27" fmla="*/ 2490832 h 3154509"/>
                <a:gd name="connsiteX28" fmla="*/ 1120877 w 2713703"/>
                <a:gd name="connsiteY28" fmla="*/ 2535077 h 3154509"/>
                <a:gd name="connsiteX29" fmla="*/ 1209367 w 2713703"/>
                <a:gd name="connsiteY29" fmla="*/ 2608819 h 3154509"/>
                <a:gd name="connsiteX30" fmla="*/ 1238864 w 2713703"/>
                <a:gd name="connsiteY30" fmla="*/ 2653064 h 3154509"/>
                <a:gd name="connsiteX31" fmla="*/ 1327354 w 2713703"/>
                <a:gd name="connsiteY31" fmla="*/ 2682561 h 3154509"/>
                <a:gd name="connsiteX32" fmla="*/ 1401096 w 2713703"/>
                <a:gd name="connsiteY32" fmla="*/ 2756303 h 3154509"/>
                <a:gd name="connsiteX33" fmla="*/ 1489587 w 2713703"/>
                <a:gd name="connsiteY33" fmla="*/ 2844793 h 3154509"/>
                <a:gd name="connsiteX34" fmla="*/ 1533832 w 2713703"/>
                <a:gd name="connsiteY34" fmla="*/ 2889038 h 3154509"/>
                <a:gd name="connsiteX35" fmla="*/ 1622322 w 2713703"/>
                <a:gd name="connsiteY35" fmla="*/ 2933283 h 3154509"/>
                <a:gd name="connsiteX36" fmla="*/ 1696064 w 2713703"/>
                <a:gd name="connsiteY36" fmla="*/ 3021774 h 3154509"/>
                <a:gd name="connsiteX37" fmla="*/ 1740309 w 2713703"/>
                <a:gd name="connsiteY37" fmla="*/ 3066019 h 3154509"/>
                <a:gd name="connsiteX38" fmla="*/ 1873045 w 2713703"/>
                <a:gd name="connsiteY38" fmla="*/ 3125012 h 3154509"/>
                <a:gd name="connsiteX39" fmla="*/ 2020529 w 2713703"/>
                <a:gd name="connsiteY39" fmla="*/ 3154509 h 3154509"/>
                <a:gd name="connsiteX40" fmla="*/ 2418735 w 2713703"/>
                <a:gd name="connsiteY40" fmla="*/ 3139761 h 3154509"/>
                <a:gd name="connsiteX41" fmla="*/ 2521974 w 2713703"/>
                <a:gd name="connsiteY41" fmla="*/ 3125012 h 3154509"/>
                <a:gd name="connsiteX42" fmla="*/ 2639961 w 2713703"/>
                <a:gd name="connsiteY42" fmla="*/ 3110264 h 3154509"/>
                <a:gd name="connsiteX43" fmla="*/ 2684206 w 2713703"/>
                <a:gd name="connsiteY43" fmla="*/ 3095516 h 3154509"/>
                <a:gd name="connsiteX44" fmla="*/ 2698954 w 2713703"/>
                <a:gd name="connsiteY44" fmla="*/ 3051270 h 3154509"/>
                <a:gd name="connsiteX45" fmla="*/ 2713703 w 2713703"/>
                <a:gd name="connsiteY45" fmla="*/ 2977528 h 3154509"/>
                <a:gd name="connsiteX46" fmla="*/ 2698954 w 2713703"/>
                <a:gd name="connsiteY46" fmla="*/ 2815296 h 3154509"/>
                <a:gd name="connsiteX47" fmla="*/ 2654709 w 2713703"/>
                <a:gd name="connsiteY47" fmla="*/ 2682561 h 3154509"/>
                <a:gd name="connsiteX48" fmla="*/ 2625213 w 2713703"/>
                <a:gd name="connsiteY48" fmla="*/ 2594070 h 3154509"/>
                <a:gd name="connsiteX49" fmla="*/ 2610464 w 2713703"/>
                <a:gd name="connsiteY49" fmla="*/ 2549825 h 3154509"/>
                <a:gd name="connsiteX50" fmla="*/ 2580967 w 2713703"/>
                <a:gd name="connsiteY50" fmla="*/ 2505580 h 3154509"/>
                <a:gd name="connsiteX51" fmla="*/ 2536722 w 2713703"/>
                <a:gd name="connsiteY51" fmla="*/ 2417090 h 3154509"/>
                <a:gd name="connsiteX52" fmla="*/ 2521974 w 2713703"/>
                <a:gd name="connsiteY52" fmla="*/ 2372845 h 3154509"/>
                <a:gd name="connsiteX53" fmla="*/ 2477729 w 2713703"/>
                <a:gd name="connsiteY53" fmla="*/ 2328599 h 3154509"/>
                <a:gd name="connsiteX54" fmla="*/ 2448232 w 2713703"/>
                <a:gd name="connsiteY54" fmla="*/ 2284354 h 3154509"/>
                <a:gd name="connsiteX55" fmla="*/ 2403987 w 2713703"/>
                <a:gd name="connsiteY55" fmla="*/ 2240109 h 3154509"/>
                <a:gd name="connsiteX56" fmla="*/ 2374490 w 2713703"/>
                <a:gd name="connsiteY56" fmla="*/ 2195864 h 3154509"/>
                <a:gd name="connsiteX57" fmla="*/ 2241754 w 2713703"/>
                <a:gd name="connsiteY57" fmla="*/ 2107374 h 3154509"/>
                <a:gd name="connsiteX58" fmla="*/ 2197509 w 2713703"/>
                <a:gd name="connsiteY58" fmla="*/ 2077877 h 3154509"/>
                <a:gd name="connsiteX59" fmla="*/ 2168013 w 2713703"/>
                <a:gd name="connsiteY59" fmla="*/ 2033632 h 3154509"/>
                <a:gd name="connsiteX60" fmla="*/ 2123767 w 2713703"/>
                <a:gd name="connsiteY60" fmla="*/ 2018883 h 3154509"/>
                <a:gd name="connsiteX61" fmla="*/ 2079522 w 2713703"/>
                <a:gd name="connsiteY61" fmla="*/ 1989387 h 3154509"/>
                <a:gd name="connsiteX62" fmla="*/ 2035277 w 2713703"/>
                <a:gd name="connsiteY62" fmla="*/ 1974638 h 3154509"/>
                <a:gd name="connsiteX63" fmla="*/ 1946787 w 2713703"/>
                <a:gd name="connsiteY63" fmla="*/ 1915645 h 3154509"/>
                <a:gd name="connsiteX64" fmla="*/ 1902542 w 2713703"/>
                <a:gd name="connsiteY64" fmla="*/ 1886148 h 3154509"/>
                <a:gd name="connsiteX65" fmla="*/ 1828800 w 2713703"/>
                <a:gd name="connsiteY65" fmla="*/ 1797658 h 3154509"/>
                <a:gd name="connsiteX66" fmla="*/ 1725561 w 2713703"/>
                <a:gd name="connsiteY66" fmla="*/ 1679670 h 3154509"/>
                <a:gd name="connsiteX67" fmla="*/ 1681316 w 2713703"/>
                <a:gd name="connsiteY67" fmla="*/ 1591180 h 3154509"/>
                <a:gd name="connsiteX68" fmla="*/ 1651819 w 2713703"/>
                <a:gd name="connsiteY68" fmla="*/ 1502690 h 3154509"/>
                <a:gd name="connsiteX69" fmla="*/ 1622322 w 2713703"/>
                <a:gd name="connsiteY69" fmla="*/ 1414199 h 3154509"/>
                <a:gd name="connsiteX70" fmla="*/ 1607574 w 2713703"/>
                <a:gd name="connsiteY70" fmla="*/ 1369954 h 3154509"/>
                <a:gd name="connsiteX71" fmla="*/ 1533832 w 2713703"/>
                <a:gd name="connsiteY71" fmla="*/ 1281464 h 3154509"/>
                <a:gd name="connsiteX72" fmla="*/ 1460090 w 2713703"/>
                <a:gd name="connsiteY72" fmla="*/ 1207722 h 3154509"/>
                <a:gd name="connsiteX73" fmla="*/ 1430593 w 2713703"/>
                <a:gd name="connsiteY73" fmla="*/ 1163477 h 3154509"/>
                <a:gd name="connsiteX74" fmla="*/ 1386348 w 2713703"/>
                <a:gd name="connsiteY74" fmla="*/ 1148728 h 3154509"/>
                <a:gd name="connsiteX75" fmla="*/ 1356851 w 2713703"/>
                <a:gd name="connsiteY75" fmla="*/ 1060238 h 3154509"/>
                <a:gd name="connsiteX76" fmla="*/ 1342103 w 2713703"/>
                <a:gd name="connsiteY76" fmla="*/ 1015993 h 3154509"/>
                <a:gd name="connsiteX77" fmla="*/ 1312606 w 2713703"/>
                <a:gd name="connsiteY77" fmla="*/ 898006 h 3154509"/>
                <a:gd name="connsiteX78" fmla="*/ 1268361 w 2713703"/>
                <a:gd name="connsiteY78" fmla="*/ 750522 h 3154509"/>
                <a:gd name="connsiteX79" fmla="*/ 1253613 w 2713703"/>
                <a:gd name="connsiteY79" fmla="*/ 558793 h 3154509"/>
                <a:gd name="connsiteX80" fmla="*/ 1238864 w 2713703"/>
                <a:gd name="connsiteY80" fmla="*/ 514548 h 3154509"/>
                <a:gd name="connsiteX81" fmla="*/ 1310147 w 2713703"/>
                <a:gd name="connsiteY81" fmla="*/ 482595 h 3154509"/>
                <a:gd name="connsiteX82" fmla="*/ 1310147 w 2713703"/>
                <a:gd name="connsiteY82" fmla="*/ 25395 h 3154509"/>
                <a:gd name="connsiteX83" fmla="*/ 1233947 w 2713703"/>
                <a:gd name="connsiteY83" fmla="*/ 25394 h 3154509"/>
                <a:gd name="connsiteX84" fmla="*/ 1081547 w 2713703"/>
                <a:gd name="connsiteY84" fmla="*/ 25395 h 3154509"/>
                <a:gd name="connsiteX85" fmla="*/ 776747 w 2713703"/>
                <a:gd name="connsiteY85" fmla="*/ 25394 h 3154509"/>
                <a:gd name="connsiteX86" fmla="*/ 471947 w 2713703"/>
                <a:gd name="connsiteY86" fmla="*/ 25394 h 3154509"/>
                <a:gd name="connsiteX87" fmla="*/ 147483 w 2713703"/>
                <a:gd name="connsiteY87" fmla="*/ 27851 h 3154509"/>
                <a:gd name="connsiteX88" fmla="*/ 14747 w 2713703"/>
                <a:gd name="connsiteY88" fmla="*/ 25394 h 3154509"/>
                <a:gd name="connsiteX89" fmla="*/ 14747 w 2713703"/>
                <a:gd name="connsiteY89" fmla="*/ 25394 h 3154509"/>
                <a:gd name="connsiteX0" fmla="*/ 14747 w 2713703"/>
                <a:gd name="connsiteY0" fmla="*/ 25394 h 3154509"/>
                <a:gd name="connsiteX1" fmla="*/ 14747 w 2713703"/>
                <a:gd name="connsiteY1" fmla="*/ 101594 h 3154509"/>
                <a:gd name="connsiteX2" fmla="*/ 14747 w 2713703"/>
                <a:gd name="connsiteY2" fmla="*/ 330194 h 3154509"/>
                <a:gd name="connsiteX3" fmla="*/ 14747 w 2713703"/>
                <a:gd name="connsiteY3" fmla="*/ 482594 h 3154509"/>
                <a:gd name="connsiteX4" fmla="*/ 0 w 2713703"/>
                <a:gd name="connsiteY4" fmla="*/ 617787 h 3154509"/>
                <a:gd name="connsiteX5" fmla="*/ 29496 w 2713703"/>
                <a:gd name="connsiteY5" fmla="*/ 662032 h 3154509"/>
                <a:gd name="connsiteX6" fmla="*/ 44245 w 2713703"/>
                <a:gd name="connsiteY6" fmla="*/ 735774 h 3154509"/>
                <a:gd name="connsiteX7" fmla="*/ 58993 w 2713703"/>
                <a:gd name="connsiteY7" fmla="*/ 824264 h 3154509"/>
                <a:gd name="connsiteX8" fmla="*/ 162232 w 2713703"/>
                <a:gd name="connsiteY8" fmla="*/ 956999 h 3154509"/>
                <a:gd name="connsiteX9" fmla="*/ 191729 w 2713703"/>
                <a:gd name="connsiteY9" fmla="*/ 1001245 h 3154509"/>
                <a:gd name="connsiteX10" fmla="*/ 206477 w 2713703"/>
                <a:gd name="connsiteY10" fmla="*/ 1104483 h 3154509"/>
                <a:gd name="connsiteX11" fmla="*/ 265471 w 2713703"/>
                <a:gd name="connsiteY11" fmla="*/ 1192974 h 3154509"/>
                <a:gd name="connsiteX12" fmla="*/ 280219 w 2713703"/>
                <a:gd name="connsiteY12" fmla="*/ 1266716 h 3154509"/>
                <a:gd name="connsiteX13" fmla="*/ 339213 w 2713703"/>
                <a:gd name="connsiteY13" fmla="*/ 1355206 h 3154509"/>
                <a:gd name="connsiteX14" fmla="*/ 398206 w 2713703"/>
                <a:gd name="connsiteY14" fmla="*/ 1487941 h 3154509"/>
                <a:gd name="connsiteX15" fmla="*/ 471948 w 2713703"/>
                <a:gd name="connsiteY15" fmla="*/ 1620677 h 3154509"/>
                <a:gd name="connsiteX16" fmla="*/ 516193 w 2713703"/>
                <a:gd name="connsiteY16" fmla="*/ 1650174 h 3154509"/>
                <a:gd name="connsiteX17" fmla="*/ 530942 w 2713703"/>
                <a:gd name="connsiteY17" fmla="*/ 1694419 h 3154509"/>
                <a:gd name="connsiteX18" fmla="*/ 589935 w 2713703"/>
                <a:gd name="connsiteY18" fmla="*/ 1782909 h 3154509"/>
                <a:gd name="connsiteX19" fmla="*/ 604683 w 2713703"/>
                <a:gd name="connsiteY19" fmla="*/ 1827154 h 3154509"/>
                <a:gd name="connsiteX20" fmla="*/ 693174 w 2713703"/>
                <a:gd name="connsiteY20" fmla="*/ 1959890 h 3154509"/>
                <a:gd name="connsiteX21" fmla="*/ 722671 w 2713703"/>
                <a:gd name="connsiteY21" fmla="*/ 2004135 h 3154509"/>
                <a:gd name="connsiteX22" fmla="*/ 752167 w 2713703"/>
                <a:gd name="connsiteY22" fmla="*/ 2077877 h 3154509"/>
                <a:gd name="connsiteX23" fmla="*/ 884903 w 2713703"/>
                <a:gd name="connsiteY23" fmla="*/ 2195864 h 3154509"/>
                <a:gd name="connsiteX24" fmla="*/ 958645 w 2713703"/>
                <a:gd name="connsiteY24" fmla="*/ 2328599 h 3154509"/>
                <a:gd name="connsiteX25" fmla="*/ 1017638 w 2713703"/>
                <a:gd name="connsiteY25" fmla="*/ 2417090 h 3154509"/>
                <a:gd name="connsiteX26" fmla="*/ 1047135 w 2713703"/>
                <a:gd name="connsiteY26" fmla="*/ 2461335 h 3154509"/>
                <a:gd name="connsiteX27" fmla="*/ 1091380 w 2713703"/>
                <a:gd name="connsiteY27" fmla="*/ 2490832 h 3154509"/>
                <a:gd name="connsiteX28" fmla="*/ 1120877 w 2713703"/>
                <a:gd name="connsiteY28" fmla="*/ 2535077 h 3154509"/>
                <a:gd name="connsiteX29" fmla="*/ 1209367 w 2713703"/>
                <a:gd name="connsiteY29" fmla="*/ 2608819 h 3154509"/>
                <a:gd name="connsiteX30" fmla="*/ 1238864 w 2713703"/>
                <a:gd name="connsiteY30" fmla="*/ 2653064 h 3154509"/>
                <a:gd name="connsiteX31" fmla="*/ 1327354 w 2713703"/>
                <a:gd name="connsiteY31" fmla="*/ 2682561 h 3154509"/>
                <a:gd name="connsiteX32" fmla="*/ 1401096 w 2713703"/>
                <a:gd name="connsiteY32" fmla="*/ 2756303 h 3154509"/>
                <a:gd name="connsiteX33" fmla="*/ 1489587 w 2713703"/>
                <a:gd name="connsiteY33" fmla="*/ 2844793 h 3154509"/>
                <a:gd name="connsiteX34" fmla="*/ 1533832 w 2713703"/>
                <a:gd name="connsiteY34" fmla="*/ 2889038 h 3154509"/>
                <a:gd name="connsiteX35" fmla="*/ 1622322 w 2713703"/>
                <a:gd name="connsiteY35" fmla="*/ 2933283 h 3154509"/>
                <a:gd name="connsiteX36" fmla="*/ 1696064 w 2713703"/>
                <a:gd name="connsiteY36" fmla="*/ 3021774 h 3154509"/>
                <a:gd name="connsiteX37" fmla="*/ 1740309 w 2713703"/>
                <a:gd name="connsiteY37" fmla="*/ 3066019 h 3154509"/>
                <a:gd name="connsiteX38" fmla="*/ 1873045 w 2713703"/>
                <a:gd name="connsiteY38" fmla="*/ 3125012 h 3154509"/>
                <a:gd name="connsiteX39" fmla="*/ 2020529 w 2713703"/>
                <a:gd name="connsiteY39" fmla="*/ 3154509 h 3154509"/>
                <a:gd name="connsiteX40" fmla="*/ 2418735 w 2713703"/>
                <a:gd name="connsiteY40" fmla="*/ 3139761 h 3154509"/>
                <a:gd name="connsiteX41" fmla="*/ 2521974 w 2713703"/>
                <a:gd name="connsiteY41" fmla="*/ 3125012 h 3154509"/>
                <a:gd name="connsiteX42" fmla="*/ 2639961 w 2713703"/>
                <a:gd name="connsiteY42" fmla="*/ 3110264 h 3154509"/>
                <a:gd name="connsiteX43" fmla="*/ 2684206 w 2713703"/>
                <a:gd name="connsiteY43" fmla="*/ 3095516 h 3154509"/>
                <a:gd name="connsiteX44" fmla="*/ 2698954 w 2713703"/>
                <a:gd name="connsiteY44" fmla="*/ 3051270 h 3154509"/>
                <a:gd name="connsiteX45" fmla="*/ 2713703 w 2713703"/>
                <a:gd name="connsiteY45" fmla="*/ 2977528 h 3154509"/>
                <a:gd name="connsiteX46" fmla="*/ 2698954 w 2713703"/>
                <a:gd name="connsiteY46" fmla="*/ 2815296 h 3154509"/>
                <a:gd name="connsiteX47" fmla="*/ 2654709 w 2713703"/>
                <a:gd name="connsiteY47" fmla="*/ 2682561 h 3154509"/>
                <a:gd name="connsiteX48" fmla="*/ 2625213 w 2713703"/>
                <a:gd name="connsiteY48" fmla="*/ 2594070 h 3154509"/>
                <a:gd name="connsiteX49" fmla="*/ 2610464 w 2713703"/>
                <a:gd name="connsiteY49" fmla="*/ 2549825 h 3154509"/>
                <a:gd name="connsiteX50" fmla="*/ 2580967 w 2713703"/>
                <a:gd name="connsiteY50" fmla="*/ 2505580 h 3154509"/>
                <a:gd name="connsiteX51" fmla="*/ 2536722 w 2713703"/>
                <a:gd name="connsiteY51" fmla="*/ 2417090 h 3154509"/>
                <a:gd name="connsiteX52" fmla="*/ 2521974 w 2713703"/>
                <a:gd name="connsiteY52" fmla="*/ 2372845 h 3154509"/>
                <a:gd name="connsiteX53" fmla="*/ 2477729 w 2713703"/>
                <a:gd name="connsiteY53" fmla="*/ 2328599 h 3154509"/>
                <a:gd name="connsiteX54" fmla="*/ 2448232 w 2713703"/>
                <a:gd name="connsiteY54" fmla="*/ 2284354 h 3154509"/>
                <a:gd name="connsiteX55" fmla="*/ 2403987 w 2713703"/>
                <a:gd name="connsiteY55" fmla="*/ 2240109 h 3154509"/>
                <a:gd name="connsiteX56" fmla="*/ 2374490 w 2713703"/>
                <a:gd name="connsiteY56" fmla="*/ 2195864 h 3154509"/>
                <a:gd name="connsiteX57" fmla="*/ 2241754 w 2713703"/>
                <a:gd name="connsiteY57" fmla="*/ 2107374 h 3154509"/>
                <a:gd name="connsiteX58" fmla="*/ 2197509 w 2713703"/>
                <a:gd name="connsiteY58" fmla="*/ 2077877 h 3154509"/>
                <a:gd name="connsiteX59" fmla="*/ 2168013 w 2713703"/>
                <a:gd name="connsiteY59" fmla="*/ 2033632 h 3154509"/>
                <a:gd name="connsiteX60" fmla="*/ 2123767 w 2713703"/>
                <a:gd name="connsiteY60" fmla="*/ 2018883 h 3154509"/>
                <a:gd name="connsiteX61" fmla="*/ 2079522 w 2713703"/>
                <a:gd name="connsiteY61" fmla="*/ 1989387 h 3154509"/>
                <a:gd name="connsiteX62" fmla="*/ 2035277 w 2713703"/>
                <a:gd name="connsiteY62" fmla="*/ 1974638 h 3154509"/>
                <a:gd name="connsiteX63" fmla="*/ 1946787 w 2713703"/>
                <a:gd name="connsiteY63" fmla="*/ 1915645 h 3154509"/>
                <a:gd name="connsiteX64" fmla="*/ 1902542 w 2713703"/>
                <a:gd name="connsiteY64" fmla="*/ 1886148 h 3154509"/>
                <a:gd name="connsiteX65" fmla="*/ 1828800 w 2713703"/>
                <a:gd name="connsiteY65" fmla="*/ 1797658 h 3154509"/>
                <a:gd name="connsiteX66" fmla="*/ 1725561 w 2713703"/>
                <a:gd name="connsiteY66" fmla="*/ 1679670 h 3154509"/>
                <a:gd name="connsiteX67" fmla="*/ 1681316 w 2713703"/>
                <a:gd name="connsiteY67" fmla="*/ 1591180 h 3154509"/>
                <a:gd name="connsiteX68" fmla="*/ 1651819 w 2713703"/>
                <a:gd name="connsiteY68" fmla="*/ 1502690 h 3154509"/>
                <a:gd name="connsiteX69" fmla="*/ 1622322 w 2713703"/>
                <a:gd name="connsiteY69" fmla="*/ 1414199 h 3154509"/>
                <a:gd name="connsiteX70" fmla="*/ 1607574 w 2713703"/>
                <a:gd name="connsiteY70" fmla="*/ 1369954 h 3154509"/>
                <a:gd name="connsiteX71" fmla="*/ 1533832 w 2713703"/>
                <a:gd name="connsiteY71" fmla="*/ 1281464 h 3154509"/>
                <a:gd name="connsiteX72" fmla="*/ 1460090 w 2713703"/>
                <a:gd name="connsiteY72" fmla="*/ 1207722 h 3154509"/>
                <a:gd name="connsiteX73" fmla="*/ 1430593 w 2713703"/>
                <a:gd name="connsiteY73" fmla="*/ 1163477 h 3154509"/>
                <a:gd name="connsiteX74" fmla="*/ 1386348 w 2713703"/>
                <a:gd name="connsiteY74" fmla="*/ 1148728 h 3154509"/>
                <a:gd name="connsiteX75" fmla="*/ 1356851 w 2713703"/>
                <a:gd name="connsiteY75" fmla="*/ 1060238 h 3154509"/>
                <a:gd name="connsiteX76" fmla="*/ 1342103 w 2713703"/>
                <a:gd name="connsiteY76" fmla="*/ 1015993 h 3154509"/>
                <a:gd name="connsiteX77" fmla="*/ 1312606 w 2713703"/>
                <a:gd name="connsiteY77" fmla="*/ 898006 h 3154509"/>
                <a:gd name="connsiteX78" fmla="*/ 1268361 w 2713703"/>
                <a:gd name="connsiteY78" fmla="*/ 750522 h 3154509"/>
                <a:gd name="connsiteX79" fmla="*/ 1253613 w 2713703"/>
                <a:gd name="connsiteY79" fmla="*/ 558793 h 3154509"/>
                <a:gd name="connsiteX80" fmla="*/ 1310147 w 2713703"/>
                <a:gd name="connsiteY80" fmla="*/ 482595 h 3154509"/>
                <a:gd name="connsiteX81" fmla="*/ 1310147 w 2713703"/>
                <a:gd name="connsiteY81" fmla="*/ 25395 h 3154509"/>
                <a:gd name="connsiteX82" fmla="*/ 1233947 w 2713703"/>
                <a:gd name="connsiteY82" fmla="*/ 25394 h 3154509"/>
                <a:gd name="connsiteX83" fmla="*/ 1081547 w 2713703"/>
                <a:gd name="connsiteY83" fmla="*/ 25395 h 3154509"/>
                <a:gd name="connsiteX84" fmla="*/ 776747 w 2713703"/>
                <a:gd name="connsiteY84" fmla="*/ 25394 h 3154509"/>
                <a:gd name="connsiteX85" fmla="*/ 471947 w 2713703"/>
                <a:gd name="connsiteY85" fmla="*/ 25394 h 3154509"/>
                <a:gd name="connsiteX86" fmla="*/ 147483 w 2713703"/>
                <a:gd name="connsiteY86" fmla="*/ 27851 h 3154509"/>
                <a:gd name="connsiteX87" fmla="*/ 14747 w 2713703"/>
                <a:gd name="connsiteY87" fmla="*/ 25394 h 3154509"/>
                <a:gd name="connsiteX88" fmla="*/ 14747 w 2713703"/>
                <a:gd name="connsiteY88" fmla="*/ 25394 h 3154509"/>
                <a:gd name="connsiteX0" fmla="*/ 14747 w 2713703"/>
                <a:gd name="connsiteY0" fmla="*/ 25394 h 3154509"/>
                <a:gd name="connsiteX1" fmla="*/ 14747 w 2713703"/>
                <a:gd name="connsiteY1" fmla="*/ 101594 h 3154509"/>
                <a:gd name="connsiteX2" fmla="*/ 14747 w 2713703"/>
                <a:gd name="connsiteY2" fmla="*/ 330194 h 3154509"/>
                <a:gd name="connsiteX3" fmla="*/ 14747 w 2713703"/>
                <a:gd name="connsiteY3" fmla="*/ 482594 h 3154509"/>
                <a:gd name="connsiteX4" fmla="*/ 0 w 2713703"/>
                <a:gd name="connsiteY4" fmla="*/ 617787 h 3154509"/>
                <a:gd name="connsiteX5" fmla="*/ 29496 w 2713703"/>
                <a:gd name="connsiteY5" fmla="*/ 662032 h 3154509"/>
                <a:gd name="connsiteX6" fmla="*/ 44245 w 2713703"/>
                <a:gd name="connsiteY6" fmla="*/ 735774 h 3154509"/>
                <a:gd name="connsiteX7" fmla="*/ 58993 w 2713703"/>
                <a:gd name="connsiteY7" fmla="*/ 824264 h 3154509"/>
                <a:gd name="connsiteX8" fmla="*/ 162232 w 2713703"/>
                <a:gd name="connsiteY8" fmla="*/ 956999 h 3154509"/>
                <a:gd name="connsiteX9" fmla="*/ 191729 w 2713703"/>
                <a:gd name="connsiteY9" fmla="*/ 1001245 h 3154509"/>
                <a:gd name="connsiteX10" fmla="*/ 206477 w 2713703"/>
                <a:gd name="connsiteY10" fmla="*/ 1104483 h 3154509"/>
                <a:gd name="connsiteX11" fmla="*/ 265471 w 2713703"/>
                <a:gd name="connsiteY11" fmla="*/ 1192974 h 3154509"/>
                <a:gd name="connsiteX12" fmla="*/ 280219 w 2713703"/>
                <a:gd name="connsiteY12" fmla="*/ 1266716 h 3154509"/>
                <a:gd name="connsiteX13" fmla="*/ 339213 w 2713703"/>
                <a:gd name="connsiteY13" fmla="*/ 1355206 h 3154509"/>
                <a:gd name="connsiteX14" fmla="*/ 398206 w 2713703"/>
                <a:gd name="connsiteY14" fmla="*/ 1487941 h 3154509"/>
                <a:gd name="connsiteX15" fmla="*/ 471948 w 2713703"/>
                <a:gd name="connsiteY15" fmla="*/ 1620677 h 3154509"/>
                <a:gd name="connsiteX16" fmla="*/ 516193 w 2713703"/>
                <a:gd name="connsiteY16" fmla="*/ 1650174 h 3154509"/>
                <a:gd name="connsiteX17" fmla="*/ 530942 w 2713703"/>
                <a:gd name="connsiteY17" fmla="*/ 1694419 h 3154509"/>
                <a:gd name="connsiteX18" fmla="*/ 589935 w 2713703"/>
                <a:gd name="connsiteY18" fmla="*/ 1782909 h 3154509"/>
                <a:gd name="connsiteX19" fmla="*/ 604683 w 2713703"/>
                <a:gd name="connsiteY19" fmla="*/ 1827154 h 3154509"/>
                <a:gd name="connsiteX20" fmla="*/ 693174 w 2713703"/>
                <a:gd name="connsiteY20" fmla="*/ 1959890 h 3154509"/>
                <a:gd name="connsiteX21" fmla="*/ 722671 w 2713703"/>
                <a:gd name="connsiteY21" fmla="*/ 2004135 h 3154509"/>
                <a:gd name="connsiteX22" fmla="*/ 752167 w 2713703"/>
                <a:gd name="connsiteY22" fmla="*/ 2077877 h 3154509"/>
                <a:gd name="connsiteX23" fmla="*/ 884903 w 2713703"/>
                <a:gd name="connsiteY23" fmla="*/ 2195864 h 3154509"/>
                <a:gd name="connsiteX24" fmla="*/ 958645 w 2713703"/>
                <a:gd name="connsiteY24" fmla="*/ 2328599 h 3154509"/>
                <a:gd name="connsiteX25" fmla="*/ 1017638 w 2713703"/>
                <a:gd name="connsiteY25" fmla="*/ 2417090 h 3154509"/>
                <a:gd name="connsiteX26" fmla="*/ 1047135 w 2713703"/>
                <a:gd name="connsiteY26" fmla="*/ 2461335 h 3154509"/>
                <a:gd name="connsiteX27" fmla="*/ 1091380 w 2713703"/>
                <a:gd name="connsiteY27" fmla="*/ 2490832 h 3154509"/>
                <a:gd name="connsiteX28" fmla="*/ 1120877 w 2713703"/>
                <a:gd name="connsiteY28" fmla="*/ 2535077 h 3154509"/>
                <a:gd name="connsiteX29" fmla="*/ 1209367 w 2713703"/>
                <a:gd name="connsiteY29" fmla="*/ 2608819 h 3154509"/>
                <a:gd name="connsiteX30" fmla="*/ 1238864 w 2713703"/>
                <a:gd name="connsiteY30" fmla="*/ 2653064 h 3154509"/>
                <a:gd name="connsiteX31" fmla="*/ 1327354 w 2713703"/>
                <a:gd name="connsiteY31" fmla="*/ 2682561 h 3154509"/>
                <a:gd name="connsiteX32" fmla="*/ 1401096 w 2713703"/>
                <a:gd name="connsiteY32" fmla="*/ 2756303 h 3154509"/>
                <a:gd name="connsiteX33" fmla="*/ 1489587 w 2713703"/>
                <a:gd name="connsiteY33" fmla="*/ 2844793 h 3154509"/>
                <a:gd name="connsiteX34" fmla="*/ 1533832 w 2713703"/>
                <a:gd name="connsiteY34" fmla="*/ 2889038 h 3154509"/>
                <a:gd name="connsiteX35" fmla="*/ 1622322 w 2713703"/>
                <a:gd name="connsiteY35" fmla="*/ 2933283 h 3154509"/>
                <a:gd name="connsiteX36" fmla="*/ 1696064 w 2713703"/>
                <a:gd name="connsiteY36" fmla="*/ 3021774 h 3154509"/>
                <a:gd name="connsiteX37" fmla="*/ 1740309 w 2713703"/>
                <a:gd name="connsiteY37" fmla="*/ 3066019 h 3154509"/>
                <a:gd name="connsiteX38" fmla="*/ 1873045 w 2713703"/>
                <a:gd name="connsiteY38" fmla="*/ 3125012 h 3154509"/>
                <a:gd name="connsiteX39" fmla="*/ 2020529 w 2713703"/>
                <a:gd name="connsiteY39" fmla="*/ 3154509 h 3154509"/>
                <a:gd name="connsiteX40" fmla="*/ 2418735 w 2713703"/>
                <a:gd name="connsiteY40" fmla="*/ 3139761 h 3154509"/>
                <a:gd name="connsiteX41" fmla="*/ 2521974 w 2713703"/>
                <a:gd name="connsiteY41" fmla="*/ 3125012 h 3154509"/>
                <a:gd name="connsiteX42" fmla="*/ 2639961 w 2713703"/>
                <a:gd name="connsiteY42" fmla="*/ 3110264 h 3154509"/>
                <a:gd name="connsiteX43" fmla="*/ 2684206 w 2713703"/>
                <a:gd name="connsiteY43" fmla="*/ 3095516 h 3154509"/>
                <a:gd name="connsiteX44" fmla="*/ 2698954 w 2713703"/>
                <a:gd name="connsiteY44" fmla="*/ 3051270 h 3154509"/>
                <a:gd name="connsiteX45" fmla="*/ 2713703 w 2713703"/>
                <a:gd name="connsiteY45" fmla="*/ 2977528 h 3154509"/>
                <a:gd name="connsiteX46" fmla="*/ 2698954 w 2713703"/>
                <a:gd name="connsiteY46" fmla="*/ 2815296 h 3154509"/>
                <a:gd name="connsiteX47" fmla="*/ 2654709 w 2713703"/>
                <a:gd name="connsiteY47" fmla="*/ 2682561 h 3154509"/>
                <a:gd name="connsiteX48" fmla="*/ 2625213 w 2713703"/>
                <a:gd name="connsiteY48" fmla="*/ 2594070 h 3154509"/>
                <a:gd name="connsiteX49" fmla="*/ 2610464 w 2713703"/>
                <a:gd name="connsiteY49" fmla="*/ 2549825 h 3154509"/>
                <a:gd name="connsiteX50" fmla="*/ 2580967 w 2713703"/>
                <a:gd name="connsiteY50" fmla="*/ 2505580 h 3154509"/>
                <a:gd name="connsiteX51" fmla="*/ 2536722 w 2713703"/>
                <a:gd name="connsiteY51" fmla="*/ 2417090 h 3154509"/>
                <a:gd name="connsiteX52" fmla="*/ 2521974 w 2713703"/>
                <a:gd name="connsiteY52" fmla="*/ 2372845 h 3154509"/>
                <a:gd name="connsiteX53" fmla="*/ 2477729 w 2713703"/>
                <a:gd name="connsiteY53" fmla="*/ 2328599 h 3154509"/>
                <a:gd name="connsiteX54" fmla="*/ 2448232 w 2713703"/>
                <a:gd name="connsiteY54" fmla="*/ 2284354 h 3154509"/>
                <a:gd name="connsiteX55" fmla="*/ 2403987 w 2713703"/>
                <a:gd name="connsiteY55" fmla="*/ 2240109 h 3154509"/>
                <a:gd name="connsiteX56" fmla="*/ 2374490 w 2713703"/>
                <a:gd name="connsiteY56" fmla="*/ 2195864 h 3154509"/>
                <a:gd name="connsiteX57" fmla="*/ 2241754 w 2713703"/>
                <a:gd name="connsiteY57" fmla="*/ 2107374 h 3154509"/>
                <a:gd name="connsiteX58" fmla="*/ 2197509 w 2713703"/>
                <a:gd name="connsiteY58" fmla="*/ 2077877 h 3154509"/>
                <a:gd name="connsiteX59" fmla="*/ 2168013 w 2713703"/>
                <a:gd name="connsiteY59" fmla="*/ 2033632 h 3154509"/>
                <a:gd name="connsiteX60" fmla="*/ 2123767 w 2713703"/>
                <a:gd name="connsiteY60" fmla="*/ 2018883 h 3154509"/>
                <a:gd name="connsiteX61" fmla="*/ 2079522 w 2713703"/>
                <a:gd name="connsiteY61" fmla="*/ 1989387 h 3154509"/>
                <a:gd name="connsiteX62" fmla="*/ 2035277 w 2713703"/>
                <a:gd name="connsiteY62" fmla="*/ 1974638 h 3154509"/>
                <a:gd name="connsiteX63" fmla="*/ 1946787 w 2713703"/>
                <a:gd name="connsiteY63" fmla="*/ 1915645 h 3154509"/>
                <a:gd name="connsiteX64" fmla="*/ 1902542 w 2713703"/>
                <a:gd name="connsiteY64" fmla="*/ 1886148 h 3154509"/>
                <a:gd name="connsiteX65" fmla="*/ 1828800 w 2713703"/>
                <a:gd name="connsiteY65" fmla="*/ 1797658 h 3154509"/>
                <a:gd name="connsiteX66" fmla="*/ 1725561 w 2713703"/>
                <a:gd name="connsiteY66" fmla="*/ 1679670 h 3154509"/>
                <a:gd name="connsiteX67" fmla="*/ 1681316 w 2713703"/>
                <a:gd name="connsiteY67" fmla="*/ 1591180 h 3154509"/>
                <a:gd name="connsiteX68" fmla="*/ 1651819 w 2713703"/>
                <a:gd name="connsiteY68" fmla="*/ 1502690 h 3154509"/>
                <a:gd name="connsiteX69" fmla="*/ 1622322 w 2713703"/>
                <a:gd name="connsiteY69" fmla="*/ 1414199 h 3154509"/>
                <a:gd name="connsiteX70" fmla="*/ 1607574 w 2713703"/>
                <a:gd name="connsiteY70" fmla="*/ 1369954 h 3154509"/>
                <a:gd name="connsiteX71" fmla="*/ 1533832 w 2713703"/>
                <a:gd name="connsiteY71" fmla="*/ 1281464 h 3154509"/>
                <a:gd name="connsiteX72" fmla="*/ 1460090 w 2713703"/>
                <a:gd name="connsiteY72" fmla="*/ 1207722 h 3154509"/>
                <a:gd name="connsiteX73" fmla="*/ 1430593 w 2713703"/>
                <a:gd name="connsiteY73" fmla="*/ 1163477 h 3154509"/>
                <a:gd name="connsiteX74" fmla="*/ 1386348 w 2713703"/>
                <a:gd name="connsiteY74" fmla="*/ 1148728 h 3154509"/>
                <a:gd name="connsiteX75" fmla="*/ 1356851 w 2713703"/>
                <a:gd name="connsiteY75" fmla="*/ 1060238 h 3154509"/>
                <a:gd name="connsiteX76" fmla="*/ 1342103 w 2713703"/>
                <a:gd name="connsiteY76" fmla="*/ 1015993 h 3154509"/>
                <a:gd name="connsiteX77" fmla="*/ 1312606 w 2713703"/>
                <a:gd name="connsiteY77" fmla="*/ 898006 h 3154509"/>
                <a:gd name="connsiteX78" fmla="*/ 1268361 w 2713703"/>
                <a:gd name="connsiteY78" fmla="*/ 750522 h 3154509"/>
                <a:gd name="connsiteX79" fmla="*/ 1310147 w 2713703"/>
                <a:gd name="connsiteY79" fmla="*/ 482595 h 3154509"/>
                <a:gd name="connsiteX80" fmla="*/ 1310147 w 2713703"/>
                <a:gd name="connsiteY80" fmla="*/ 25395 h 3154509"/>
                <a:gd name="connsiteX81" fmla="*/ 1233947 w 2713703"/>
                <a:gd name="connsiteY81" fmla="*/ 25394 h 3154509"/>
                <a:gd name="connsiteX82" fmla="*/ 1081547 w 2713703"/>
                <a:gd name="connsiteY82" fmla="*/ 25395 h 3154509"/>
                <a:gd name="connsiteX83" fmla="*/ 776747 w 2713703"/>
                <a:gd name="connsiteY83" fmla="*/ 25394 h 3154509"/>
                <a:gd name="connsiteX84" fmla="*/ 471947 w 2713703"/>
                <a:gd name="connsiteY84" fmla="*/ 25394 h 3154509"/>
                <a:gd name="connsiteX85" fmla="*/ 147483 w 2713703"/>
                <a:gd name="connsiteY85" fmla="*/ 27851 h 3154509"/>
                <a:gd name="connsiteX86" fmla="*/ 14747 w 2713703"/>
                <a:gd name="connsiteY86" fmla="*/ 25394 h 3154509"/>
                <a:gd name="connsiteX87" fmla="*/ 14747 w 2713703"/>
                <a:gd name="connsiteY87"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54698 w 2709408"/>
                <a:gd name="connsiteY6" fmla="*/ 824264 h 3154509"/>
                <a:gd name="connsiteX7" fmla="*/ 157937 w 2709408"/>
                <a:gd name="connsiteY7" fmla="*/ 956999 h 3154509"/>
                <a:gd name="connsiteX8" fmla="*/ 187434 w 2709408"/>
                <a:gd name="connsiteY8" fmla="*/ 1001245 h 3154509"/>
                <a:gd name="connsiteX9" fmla="*/ 202182 w 2709408"/>
                <a:gd name="connsiteY9" fmla="*/ 1104483 h 3154509"/>
                <a:gd name="connsiteX10" fmla="*/ 261176 w 2709408"/>
                <a:gd name="connsiteY10" fmla="*/ 1192974 h 3154509"/>
                <a:gd name="connsiteX11" fmla="*/ 275924 w 2709408"/>
                <a:gd name="connsiteY11" fmla="*/ 1266716 h 3154509"/>
                <a:gd name="connsiteX12" fmla="*/ 334918 w 2709408"/>
                <a:gd name="connsiteY12" fmla="*/ 1355206 h 3154509"/>
                <a:gd name="connsiteX13" fmla="*/ 393911 w 2709408"/>
                <a:gd name="connsiteY13" fmla="*/ 1487941 h 3154509"/>
                <a:gd name="connsiteX14" fmla="*/ 467653 w 2709408"/>
                <a:gd name="connsiteY14" fmla="*/ 1620677 h 3154509"/>
                <a:gd name="connsiteX15" fmla="*/ 511898 w 2709408"/>
                <a:gd name="connsiteY15" fmla="*/ 1650174 h 3154509"/>
                <a:gd name="connsiteX16" fmla="*/ 526647 w 2709408"/>
                <a:gd name="connsiteY16" fmla="*/ 1694419 h 3154509"/>
                <a:gd name="connsiteX17" fmla="*/ 585640 w 2709408"/>
                <a:gd name="connsiteY17" fmla="*/ 1782909 h 3154509"/>
                <a:gd name="connsiteX18" fmla="*/ 600388 w 2709408"/>
                <a:gd name="connsiteY18" fmla="*/ 1827154 h 3154509"/>
                <a:gd name="connsiteX19" fmla="*/ 688879 w 2709408"/>
                <a:gd name="connsiteY19" fmla="*/ 1959890 h 3154509"/>
                <a:gd name="connsiteX20" fmla="*/ 718376 w 2709408"/>
                <a:gd name="connsiteY20" fmla="*/ 2004135 h 3154509"/>
                <a:gd name="connsiteX21" fmla="*/ 747872 w 2709408"/>
                <a:gd name="connsiteY21" fmla="*/ 2077877 h 3154509"/>
                <a:gd name="connsiteX22" fmla="*/ 880608 w 2709408"/>
                <a:gd name="connsiteY22" fmla="*/ 2195864 h 3154509"/>
                <a:gd name="connsiteX23" fmla="*/ 954350 w 2709408"/>
                <a:gd name="connsiteY23" fmla="*/ 2328599 h 3154509"/>
                <a:gd name="connsiteX24" fmla="*/ 1013343 w 2709408"/>
                <a:gd name="connsiteY24" fmla="*/ 2417090 h 3154509"/>
                <a:gd name="connsiteX25" fmla="*/ 1042840 w 2709408"/>
                <a:gd name="connsiteY25" fmla="*/ 2461335 h 3154509"/>
                <a:gd name="connsiteX26" fmla="*/ 1087085 w 2709408"/>
                <a:gd name="connsiteY26" fmla="*/ 2490832 h 3154509"/>
                <a:gd name="connsiteX27" fmla="*/ 1116582 w 2709408"/>
                <a:gd name="connsiteY27" fmla="*/ 2535077 h 3154509"/>
                <a:gd name="connsiteX28" fmla="*/ 1205072 w 2709408"/>
                <a:gd name="connsiteY28" fmla="*/ 2608819 h 3154509"/>
                <a:gd name="connsiteX29" fmla="*/ 1234569 w 2709408"/>
                <a:gd name="connsiteY29" fmla="*/ 2653064 h 3154509"/>
                <a:gd name="connsiteX30" fmla="*/ 1323059 w 2709408"/>
                <a:gd name="connsiteY30" fmla="*/ 2682561 h 3154509"/>
                <a:gd name="connsiteX31" fmla="*/ 1396801 w 2709408"/>
                <a:gd name="connsiteY31" fmla="*/ 2756303 h 3154509"/>
                <a:gd name="connsiteX32" fmla="*/ 1485292 w 2709408"/>
                <a:gd name="connsiteY32" fmla="*/ 2844793 h 3154509"/>
                <a:gd name="connsiteX33" fmla="*/ 1529537 w 2709408"/>
                <a:gd name="connsiteY33" fmla="*/ 2889038 h 3154509"/>
                <a:gd name="connsiteX34" fmla="*/ 1618027 w 2709408"/>
                <a:gd name="connsiteY34" fmla="*/ 2933283 h 3154509"/>
                <a:gd name="connsiteX35" fmla="*/ 1691769 w 2709408"/>
                <a:gd name="connsiteY35" fmla="*/ 3021774 h 3154509"/>
                <a:gd name="connsiteX36" fmla="*/ 1736014 w 2709408"/>
                <a:gd name="connsiteY36" fmla="*/ 3066019 h 3154509"/>
                <a:gd name="connsiteX37" fmla="*/ 1868750 w 2709408"/>
                <a:gd name="connsiteY37" fmla="*/ 3125012 h 3154509"/>
                <a:gd name="connsiteX38" fmla="*/ 2016234 w 2709408"/>
                <a:gd name="connsiteY38" fmla="*/ 3154509 h 3154509"/>
                <a:gd name="connsiteX39" fmla="*/ 2414440 w 2709408"/>
                <a:gd name="connsiteY39" fmla="*/ 3139761 h 3154509"/>
                <a:gd name="connsiteX40" fmla="*/ 2517679 w 2709408"/>
                <a:gd name="connsiteY40" fmla="*/ 3125012 h 3154509"/>
                <a:gd name="connsiteX41" fmla="*/ 2635666 w 2709408"/>
                <a:gd name="connsiteY41" fmla="*/ 3110264 h 3154509"/>
                <a:gd name="connsiteX42" fmla="*/ 2679911 w 2709408"/>
                <a:gd name="connsiteY42" fmla="*/ 3095516 h 3154509"/>
                <a:gd name="connsiteX43" fmla="*/ 2694659 w 2709408"/>
                <a:gd name="connsiteY43" fmla="*/ 3051270 h 3154509"/>
                <a:gd name="connsiteX44" fmla="*/ 2709408 w 2709408"/>
                <a:gd name="connsiteY44" fmla="*/ 2977528 h 3154509"/>
                <a:gd name="connsiteX45" fmla="*/ 2694659 w 2709408"/>
                <a:gd name="connsiteY45" fmla="*/ 2815296 h 3154509"/>
                <a:gd name="connsiteX46" fmla="*/ 2650414 w 2709408"/>
                <a:gd name="connsiteY46" fmla="*/ 2682561 h 3154509"/>
                <a:gd name="connsiteX47" fmla="*/ 2620918 w 2709408"/>
                <a:gd name="connsiteY47" fmla="*/ 2594070 h 3154509"/>
                <a:gd name="connsiteX48" fmla="*/ 2606169 w 2709408"/>
                <a:gd name="connsiteY48" fmla="*/ 2549825 h 3154509"/>
                <a:gd name="connsiteX49" fmla="*/ 2576672 w 2709408"/>
                <a:gd name="connsiteY49" fmla="*/ 2505580 h 3154509"/>
                <a:gd name="connsiteX50" fmla="*/ 2532427 w 2709408"/>
                <a:gd name="connsiteY50" fmla="*/ 2417090 h 3154509"/>
                <a:gd name="connsiteX51" fmla="*/ 2517679 w 2709408"/>
                <a:gd name="connsiteY51" fmla="*/ 2372845 h 3154509"/>
                <a:gd name="connsiteX52" fmla="*/ 2473434 w 2709408"/>
                <a:gd name="connsiteY52" fmla="*/ 2328599 h 3154509"/>
                <a:gd name="connsiteX53" fmla="*/ 2443937 w 2709408"/>
                <a:gd name="connsiteY53" fmla="*/ 2284354 h 3154509"/>
                <a:gd name="connsiteX54" fmla="*/ 2399692 w 2709408"/>
                <a:gd name="connsiteY54" fmla="*/ 2240109 h 3154509"/>
                <a:gd name="connsiteX55" fmla="*/ 2370195 w 2709408"/>
                <a:gd name="connsiteY55" fmla="*/ 2195864 h 3154509"/>
                <a:gd name="connsiteX56" fmla="*/ 2237459 w 2709408"/>
                <a:gd name="connsiteY56" fmla="*/ 2107374 h 3154509"/>
                <a:gd name="connsiteX57" fmla="*/ 2193214 w 2709408"/>
                <a:gd name="connsiteY57" fmla="*/ 2077877 h 3154509"/>
                <a:gd name="connsiteX58" fmla="*/ 2163718 w 2709408"/>
                <a:gd name="connsiteY58" fmla="*/ 2033632 h 3154509"/>
                <a:gd name="connsiteX59" fmla="*/ 2119472 w 2709408"/>
                <a:gd name="connsiteY59" fmla="*/ 2018883 h 3154509"/>
                <a:gd name="connsiteX60" fmla="*/ 2075227 w 2709408"/>
                <a:gd name="connsiteY60" fmla="*/ 1989387 h 3154509"/>
                <a:gd name="connsiteX61" fmla="*/ 2030982 w 2709408"/>
                <a:gd name="connsiteY61" fmla="*/ 1974638 h 3154509"/>
                <a:gd name="connsiteX62" fmla="*/ 1942492 w 2709408"/>
                <a:gd name="connsiteY62" fmla="*/ 1915645 h 3154509"/>
                <a:gd name="connsiteX63" fmla="*/ 1898247 w 2709408"/>
                <a:gd name="connsiteY63" fmla="*/ 1886148 h 3154509"/>
                <a:gd name="connsiteX64" fmla="*/ 1824505 w 2709408"/>
                <a:gd name="connsiteY64" fmla="*/ 1797658 h 3154509"/>
                <a:gd name="connsiteX65" fmla="*/ 1721266 w 2709408"/>
                <a:gd name="connsiteY65" fmla="*/ 1679670 h 3154509"/>
                <a:gd name="connsiteX66" fmla="*/ 1677021 w 2709408"/>
                <a:gd name="connsiteY66" fmla="*/ 1591180 h 3154509"/>
                <a:gd name="connsiteX67" fmla="*/ 1647524 w 2709408"/>
                <a:gd name="connsiteY67" fmla="*/ 1502690 h 3154509"/>
                <a:gd name="connsiteX68" fmla="*/ 1618027 w 2709408"/>
                <a:gd name="connsiteY68" fmla="*/ 1414199 h 3154509"/>
                <a:gd name="connsiteX69" fmla="*/ 1603279 w 2709408"/>
                <a:gd name="connsiteY69" fmla="*/ 1369954 h 3154509"/>
                <a:gd name="connsiteX70" fmla="*/ 1529537 w 2709408"/>
                <a:gd name="connsiteY70" fmla="*/ 1281464 h 3154509"/>
                <a:gd name="connsiteX71" fmla="*/ 1455795 w 2709408"/>
                <a:gd name="connsiteY71" fmla="*/ 1207722 h 3154509"/>
                <a:gd name="connsiteX72" fmla="*/ 1426298 w 2709408"/>
                <a:gd name="connsiteY72" fmla="*/ 1163477 h 3154509"/>
                <a:gd name="connsiteX73" fmla="*/ 1382053 w 2709408"/>
                <a:gd name="connsiteY73" fmla="*/ 1148728 h 3154509"/>
                <a:gd name="connsiteX74" fmla="*/ 1352556 w 2709408"/>
                <a:gd name="connsiteY74" fmla="*/ 1060238 h 3154509"/>
                <a:gd name="connsiteX75" fmla="*/ 1337808 w 2709408"/>
                <a:gd name="connsiteY75" fmla="*/ 1015993 h 3154509"/>
                <a:gd name="connsiteX76" fmla="*/ 1308311 w 2709408"/>
                <a:gd name="connsiteY76" fmla="*/ 898006 h 3154509"/>
                <a:gd name="connsiteX77" fmla="*/ 1264066 w 2709408"/>
                <a:gd name="connsiteY77" fmla="*/ 750522 h 3154509"/>
                <a:gd name="connsiteX78" fmla="*/ 1305852 w 2709408"/>
                <a:gd name="connsiteY78" fmla="*/ 482595 h 3154509"/>
                <a:gd name="connsiteX79" fmla="*/ 1305852 w 2709408"/>
                <a:gd name="connsiteY79" fmla="*/ 25395 h 3154509"/>
                <a:gd name="connsiteX80" fmla="*/ 1229652 w 2709408"/>
                <a:gd name="connsiteY80" fmla="*/ 25394 h 3154509"/>
                <a:gd name="connsiteX81" fmla="*/ 1077252 w 2709408"/>
                <a:gd name="connsiteY81" fmla="*/ 25395 h 3154509"/>
                <a:gd name="connsiteX82" fmla="*/ 772452 w 2709408"/>
                <a:gd name="connsiteY82" fmla="*/ 25394 h 3154509"/>
                <a:gd name="connsiteX83" fmla="*/ 467652 w 2709408"/>
                <a:gd name="connsiteY83" fmla="*/ 25394 h 3154509"/>
                <a:gd name="connsiteX84" fmla="*/ 143188 w 2709408"/>
                <a:gd name="connsiteY84" fmla="*/ 27851 h 3154509"/>
                <a:gd name="connsiteX85" fmla="*/ 10452 w 2709408"/>
                <a:gd name="connsiteY85" fmla="*/ 25394 h 3154509"/>
                <a:gd name="connsiteX86" fmla="*/ 10452 w 2709408"/>
                <a:gd name="connsiteY86"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54698 w 2709408"/>
                <a:gd name="connsiteY6" fmla="*/ 824264 h 3154509"/>
                <a:gd name="connsiteX7" fmla="*/ 157937 w 2709408"/>
                <a:gd name="connsiteY7" fmla="*/ 956999 h 3154509"/>
                <a:gd name="connsiteX8" fmla="*/ 187434 w 2709408"/>
                <a:gd name="connsiteY8" fmla="*/ 1001245 h 3154509"/>
                <a:gd name="connsiteX9" fmla="*/ 202182 w 2709408"/>
                <a:gd name="connsiteY9" fmla="*/ 1104483 h 3154509"/>
                <a:gd name="connsiteX10" fmla="*/ 261176 w 2709408"/>
                <a:gd name="connsiteY10" fmla="*/ 1192974 h 3154509"/>
                <a:gd name="connsiteX11" fmla="*/ 275924 w 2709408"/>
                <a:gd name="connsiteY11" fmla="*/ 1266716 h 3154509"/>
                <a:gd name="connsiteX12" fmla="*/ 334918 w 2709408"/>
                <a:gd name="connsiteY12" fmla="*/ 1355206 h 3154509"/>
                <a:gd name="connsiteX13" fmla="*/ 393911 w 2709408"/>
                <a:gd name="connsiteY13" fmla="*/ 1487941 h 3154509"/>
                <a:gd name="connsiteX14" fmla="*/ 467653 w 2709408"/>
                <a:gd name="connsiteY14" fmla="*/ 1620677 h 3154509"/>
                <a:gd name="connsiteX15" fmla="*/ 511898 w 2709408"/>
                <a:gd name="connsiteY15" fmla="*/ 1650174 h 3154509"/>
                <a:gd name="connsiteX16" fmla="*/ 526647 w 2709408"/>
                <a:gd name="connsiteY16" fmla="*/ 1694419 h 3154509"/>
                <a:gd name="connsiteX17" fmla="*/ 585640 w 2709408"/>
                <a:gd name="connsiteY17" fmla="*/ 1782909 h 3154509"/>
                <a:gd name="connsiteX18" fmla="*/ 600388 w 2709408"/>
                <a:gd name="connsiteY18" fmla="*/ 1827154 h 3154509"/>
                <a:gd name="connsiteX19" fmla="*/ 688879 w 2709408"/>
                <a:gd name="connsiteY19" fmla="*/ 1959890 h 3154509"/>
                <a:gd name="connsiteX20" fmla="*/ 718376 w 2709408"/>
                <a:gd name="connsiteY20" fmla="*/ 2004135 h 3154509"/>
                <a:gd name="connsiteX21" fmla="*/ 747872 w 2709408"/>
                <a:gd name="connsiteY21" fmla="*/ 2077877 h 3154509"/>
                <a:gd name="connsiteX22" fmla="*/ 880608 w 2709408"/>
                <a:gd name="connsiteY22" fmla="*/ 2195864 h 3154509"/>
                <a:gd name="connsiteX23" fmla="*/ 954350 w 2709408"/>
                <a:gd name="connsiteY23" fmla="*/ 2328599 h 3154509"/>
                <a:gd name="connsiteX24" fmla="*/ 1013343 w 2709408"/>
                <a:gd name="connsiteY24" fmla="*/ 2417090 h 3154509"/>
                <a:gd name="connsiteX25" fmla="*/ 1042840 w 2709408"/>
                <a:gd name="connsiteY25" fmla="*/ 2461335 h 3154509"/>
                <a:gd name="connsiteX26" fmla="*/ 1087085 w 2709408"/>
                <a:gd name="connsiteY26" fmla="*/ 2490832 h 3154509"/>
                <a:gd name="connsiteX27" fmla="*/ 1116582 w 2709408"/>
                <a:gd name="connsiteY27" fmla="*/ 2535077 h 3154509"/>
                <a:gd name="connsiteX28" fmla="*/ 1205072 w 2709408"/>
                <a:gd name="connsiteY28" fmla="*/ 2608819 h 3154509"/>
                <a:gd name="connsiteX29" fmla="*/ 1234569 w 2709408"/>
                <a:gd name="connsiteY29" fmla="*/ 2653064 h 3154509"/>
                <a:gd name="connsiteX30" fmla="*/ 1323059 w 2709408"/>
                <a:gd name="connsiteY30" fmla="*/ 2682561 h 3154509"/>
                <a:gd name="connsiteX31" fmla="*/ 1396801 w 2709408"/>
                <a:gd name="connsiteY31" fmla="*/ 2756303 h 3154509"/>
                <a:gd name="connsiteX32" fmla="*/ 1485292 w 2709408"/>
                <a:gd name="connsiteY32" fmla="*/ 2844793 h 3154509"/>
                <a:gd name="connsiteX33" fmla="*/ 1529537 w 2709408"/>
                <a:gd name="connsiteY33" fmla="*/ 2889038 h 3154509"/>
                <a:gd name="connsiteX34" fmla="*/ 1618027 w 2709408"/>
                <a:gd name="connsiteY34" fmla="*/ 2933283 h 3154509"/>
                <a:gd name="connsiteX35" fmla="*/ 1691769 w 2709408"/>
                <a:gd name="connsiteY35" fmla="*/ 3021774 h 3154509"/>
                <a:gd name="connsiteX36" fmla="*/ 1736014 w 2709408"/>
                <a:gd name="connsiteY36" fmla="*/ 3066019 h 3154509"/>
                <a:gd name="connsiteX37" fmla="*/ 1868750 w 2709408"/>
                <a:gd name="connsiteY37" fmla="*/ 3125012 h 3154509"/>
                <a:gd name="connsiteX38" fmla="*/ 2016234 w 2709408"/>
                <a:gd name="connsiteY38" fmla="*/ 3154509 h 3154509"/>
                <a:gd name="connsiteX39" fmla="*/ 2414440 w 2709408"/>
                <a:gd name="connsiteY39" fmla="*/ 3139761 h 3154509"/>
                <a:gd name="connsiteX40" fmla="*/ 2517679 w 2709408"/>
                <a:gd name="connsiteY40" fmla="*/ 3125012 h 3154509"/>
                <a:gd name="connsiteX41" fmla="*/ 2635666 w 2709408"/>
                <a:gd name="connsiteY41" fmla="*/ 3110264 h 3154509"/>
                <a:gd name="connsiteX42" fmla="*/ 2679911 w 2709408"/>
                <a:gd name="connsiteY42" fmla="*/ 3095516 h 3154509"/>
                <a:gd name="connsiteX43" fmla="*/ 2694659 w 2709408"/>
                <a:gd name="connsiteY43" fmla="*/ 3051270 h 3154509"/>
                <a:gd name="connsiteX44" fmla="*/ 2709408 w 2709408"/>
                <a:gd name="connsiteY44" fmla="*/ 2977528 h 3154509"/>
                <a:gd name="connsiteX45" fmla="*/ 2694659 w 2709408"/>
                <a:gd name="connsiteY45" fmla="*/ 2815296 h 3154509"/>
                <a:gd name="connsiteX46" fmla="*/ 2650414 w 2709408"/>
                <a:gd name="connsiteY46" fmla="*/ 2682561 h 3154509"/>
                <a:gd name="connsiteX47" fmla="*/ 2620918 w 2709408"/>
                <a:gd name="connsiteY47" fmla="*/ 2594070 h 3154509"/>
                <a:gd name="connsiteX48" fmla="*/ 2606169 w 2709408"/>
                <a:gd name="connsiteY48" fmla="*/ 2549825 h 3154509"/>
                <a:gd name="connsiteX49" fmla="*/ 2576672 w 2709408"/>
                <a:gd name="connsiteY49" fmla="*/ 2505580 h 3154509"/>
                <a:gd name="connsiteX50" fmla="*/ 2532427 w 2709408"/>
                <a:gd name="connsiteY50" fmla="*/ 2417090 h 3154509"/>
                <a:gd name="connsiteX51" fmla="*/ 2517679 w 2709408"/>
                <a:gd name="connsiteY51" fmla="*/ 2372845 h 3154509"/>
                <a:gd name="connsiteX52" fmla="*/ 2473434 w 2709408"/>
                <a:gd name="connsiteY52" fmla="*/ 2328599 h 3154509"/>
                <a:gd name="connsiteX53" fmla="*/ 2443937 w 2709408"/>
                <a:gd name="connsiteY53" fmla="*/ 2284354 h 3154509"/>
                <a:gd name="connsiteX54" fmla="*/ 2399692 w 2709408"/>
                <a:gd name="connsiteY54" fmla="*/ 2240109 h 3154509"/>
                <a:gd name="connsiteX55" fmla="*/ 2370195 w 2709408"/>
                <a:gd name="connsiteY55" fmla="*/ 2195864 h 3154509"/>
                <a:gd name="connsiteX56" fmla="*/ 2237459 w 2709408"/>
                <a:gd name="connsiteY56" fmla="*/ 2107374 h 3154509"/>
                <a:gd name="connsiteX57" fmla="*/ 2193214 w 2709408"/>
                <a:gd name="connsiteY57" fmla="*/ 2077877 h 3154509"/>
                <a:gd name="connsiteX58" fmla="*/ 2163718 w 2709408"/>
                <a:gd name="connsiteY58" fmla="*/ 2033632 h 3154509"/>
                <a:gd name="connsiteX59" fmla="*/ 2119472 w 2709408"/>
                <a:gd name="connsiteY59" fmla="*/ 2018883 h 3154509"/>
                <a:gd name="connsiteX60" fmla="*/ 2075227 w 2709408"/>
                <a:gd name="connsiteY60" fmla="*/ 1989387 h 3154509"/>
                <a:gd name="connsiteX61" fmla="*/ 2030982 w 2709408"/>
                <a:gd name="connsiteY61" fmla="*/ 1974638 h 3154509"/>
                <a:gd name="connsiteX62" fmla="*/ 1942492 w 2709408"/>
                <a:gd name="connsiteY62" fmla="*/ 1915645 h 3154509"/>
                <a:gd name="connsiteX63" fmla="*/ 1898247 w 2709408"/>
                <a:gd name="connsiteY63" fmla="*/ 1886148 h 3154509"/>
                <a:gd name="connsiteX64" fmla="*/ 1824505 w 2709408"/>
                <a:gd name="connsiteY64" fmla="*/ 1797658 h 3154509"/>
                <a:gd name="connsiteX65" fmla="*/ 1721266 w 2709408"/>
                <a:gd name="connsiteY65" fmla="*/ 1679670 h 3154509"/>
                <a:gd name="connsiteX66" fmla="*/ 1677021 w 2709408"/>
                <a:gd name="connsiteY66" fmla="*/ 1591180 h 3154509"/>
                <a:gd name="connsiteX67" fmla="*/ 1647524 w 2709408"/>
                <a:gd name="connsiteY67" fmla="*/ 1502690 h 3154509"/>
                <a:gd name="connsiteX68" fmla="*/ 1618027 w 2709408"/>
                <a:gd name="connsiteY68" fmla="*/ 1414199 h 3154509"/>
                <a:gd name="connsiteX69" fmla="*/ 1603279 w 2709408"/>
                <a:gd name="connsiteY69" fmla="*/ 1369954 h 3154509"/>
                <a:gd name="connsiteX70" fmla="*/ 1529537 w 2709408"/>
                <a:gd name="connsiteY70" fmla="*/ 1281464 h 3154509"/>
                <a:gd name="connsiteX71" fmla="*/ 1455795 w 2709408"/>
                <a:gd name="connsiteY71" fmla="*/ 1207722 h 3154509"/>
                <a:gd name="connsiteX72" fmla="*/ 1426298 w 2709408"/>
                <a:gd name="connsiteY72" fmla="*/ 1163477 h 3154509"/>
                <a:gd name="connsiteX73" fmla="*/ 1352556 w 2709408"/>
                <a:gd name="connsiteY73" fmla="*/ 1060238 h 3154509"/>
                <a:gd name="connsiteX74" fmla="*/ 1337808 w 2709408"/>
                <a:gd name="connsiteY74" fmla="*/ 1015993 h 3154509"/>
                <a:gd name="connsiteX75" fmla="*/ 1308311 w 2709408"/>
                <a:gd name="connsiteY75" fmla="*/ 898006 h 3154509"/>
                <a:gd name="connsiteX76" fmla="*/ 1264066 w 2709408"/>
                <a:gd name="connsiteY76" fmla="*/ 750522 h 3154509"/>
                <a:gd name="connsiteX77" fmla="*/ 1305852 w 2709408"/>
                <a:gd name="connsiteY77" fmla="*/ 482595 h 3154509"/>
                <a:gd name="connsiteX78" fmla="*/ 1305852 w 2709408"/>
                <a:gd name="connsiteY78" fmla="*/ 25395 h 3154509"/>
                <a:gd name="connsiteX79" fmla="*/ 1229652 w 2709408"/>
                <a:gd name="connsiteY79" fmla="*/ 25394 h 3154509"/>
                <a:gd name="connsiteX80" fmla="*/ 1077252 w 2709408"/>
                <a:gd name="connsiteY80" fmla="*/ 25395 h 3154509"/>
                <a:gd name="connsiteX81" fmla="*/ 772452 w 2709408"/>
                <a:gd name="connsiteY81" fmla="*/ 25394 h 3154509"/>
                <a:gd name="connsiteX82" fmla="*/ 467652 w 2709408"/>
                <a:gd name="connsiteY82" fmla="*/ 25394 h 3154509"/>
                <a:gd name="connsiteX83" fmla="*/ 143188 w 2709408"/>
                <a:gd name="connsiteY83" fmla="*/ 27851 h 3154509"/>
                <a:gd name="connsiteX84" fmla="*/ 10452 w 2709408"/>
                <a:gd name="connsiteY84" fmla="*/ 25394 h 3154509"/>
                <a:gd name="connsiteX85" fmla="*/ 10452 w 2709408"/>
                <a:gd name="connsiteY85"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54698 w 2709408"/>
                <a:gd name="connsiteY6" fmla="*/ 824264 h 3154509"/>
                <a:gd name="connsiteX7" fmla="*/ 157937 w 2709408"/>
                <a:gd name="connsiteY7" fmla="*/ 956999 h 3154509"/>
                <a:gd name="connsiteX8" fmla="*/ 187434 w 2709408"/>
                <a:gd name="connsiteY8" fmla="*/ 1001245 h 3154509"/>
                <a:gd name="connsiteX9" fmla="*/ 202182 w 2709408"/>
                <a:gd name="connsiteY9" fmla="*/ 1104483 h 3154509"/>
                <a:gd name="connsiteX10" fmla="*/ 261176 w 2709408"/>
                <a:gd name="connsiteY10" fmla="*/ 1192974 h 3154509"/>
                <a:gd name="connsiteX11" fmla="*/ 275924 w 2709408"/>
                <a:gd name="connsiteY11" fmla="*/ 1266716 h 3154509"/>
                <a:gd name="connsiteX12" fmla="*/ 334918 w 2709408"/>
                <a:gd name="connsiteY12" fmla="*/ 1355206 h 3154509"/>
                <a:gd name="connsiteX13" fmla="*/ 393911 w 2709408"/>
                <a:gd name="connsiteY13" fmla="*/ 1487941 h 3154509"/>
                <a:gd name="connsiteX14" fmla="*/ 467653 w 2709408"/>
                <a:gd name="connsiteY14" fmla="*/ 1620677 h 3154509"/>
                <a:gd name="connsiteX15" fmla="*/ 511898 w 2709408"/>
                <a:gd name="connsiteY15" fmla="*/ 1650174 h 3154509"/>
                <a:gd name="connsiteX16" fmla="*/ 526647 w 2709408"/>
                <a:gd name="connsiteY16" fmla="*/ 1694419 h 3154509"/>
                <a:gd name="connsiteX17" fmla="*/ 585640 w 2709408"/>
                <a:gd name="connsiteY17" fmla="*/ 1782909 h 3154509"/>
                <a:gd name="connsiteX18" fmla="*/ 600388 w 2709408"/>
                <a:gd name="connsiteY18" fmla="*/ 1827154 h 3154509"/>
                <a:gd name="connsiteX19" fmla="*/ 688879 w 2709408"/>
                <a:gd name="connsiteY19" fmla="*/ 1959890 h 3154509"/>
                <a:gd name="connsiteX20" fmla="*/ 718376 w 2709408"/>
                <a:gd name="connsiteY20" fmla="*/ 2004135 h 3154509"/>
                <a:gd name="connsiteX21" fmla="*/ 747872 w 2709408"/>
                <a:gd name="connsiteY21" fmla="*/ 2077877 h 3154509"/>
                <a:gd name="connsiteX22" fmla="*/ 880608 w 2709408"/>
                <a:gd name="connsiteY22" fmla="*/ 2195864 h 3154509"/>
                <a:gd name="connsiteX23" fmla="*/ 954350 w 2709408"/>
                <a:gd name="connsiteY23" fmla="*/ 2328599 h 3154509"/>
                <a:gd name="connsiteX24" fmla="*/ 1013343 w 2709408"/>
                <a:gd name="connsiteY24" fmla="*/ 2417090 h 3154509"/>
                <a:gd name="connsiteX25" fmla="*/ 1042840 w 2709408"/>
                <a:gd name="connsiteY25" fmla="*/ 2461335 h 3154509"/>
                <a:gd name="connsiteX26" fmla="*/ 1087085 w 2709408"/>
                <a:gd name="connsiteY26" fmla="*/ 2490832 h 3154509"/>
                <a:gd name="connsiteX27" fmla="*/ 1116582 w 2709408"/>
                <a:gd name="connsiteY27" fmla="*/ 2535077 h 3154509"/>
                <a:gd name="connsiteX28" fmla="*/ 1205072 w 2709408"/>
                <a:gd name="connsiteY28" fmla="*/ 2608819 h 3154509"/>
                <a:gd name="connsiteX29" fmla="*/ 1234569 w 2709408"/>
                <a:gd name="connsiteY29" fmla="*/ 2653064 h 3154509"/>
                <a:gd name="connsiteX30" fmla="*/ 1323059 w 2709408"/>
                <a:gd name="connsiteY30" fmla="*/ 2682561 h 3154509"/>
                <a:gd name="connsiteX31" fmla="*/ 1396801 w 2709408"/>
                <a:gd name="connsiteY31" fmla="*/ 2756303 h 3154509"/>
                <a:gd name="connsiteX32" fmla="*/ 1485292 w 2709408"/>
                <a:gd name="connsiteY32" fmla="*/ 2844793 h 3154509"/>
                <a:gd name="connsiteX33" fmla="*/ 1529537 w 2709408"/>
                <a:gd name="connsiteY33" fmla="*/ 2889038 h 3154509"/>
                <a:gd name="connsiteX34" fmla="*/ 1618027 w 2709408"/>
                <a:gd name="connsiteY34" fmla="*/ 2933283 h 3154509"/>
                <a:gd name="connsiteX35" fmla="*/ 1691769 w 2709408"/>
                <a:gd name="connsiteY35" fmla="*/ 3021774 h 3154509"/>
                <a:gd name="connsiteX36" fmla="*/ 1736014 w 2709408"/>
                <a:gd name="connsiteY36" fmla="*/ 3066019 h 3154509"/>
                <a:gd name="connsiteX37" fmla="*/ 1868750 w 2709408"/>
                <a:gd name="connsiteY37" fmla="*/ 3125012 h 3154509"/>
                <a:gd name="connsiteX38" fmla="*/ 2016234 w 2709408"/>
                <a:gd name="connsiteY38" fmla="*/ 3154509 h 3154509"/>
                <a:gd name="connsiteX39" fmla="*/ 2414440 w 2709408"/>
                <a:gd name="connsiteY39" fmla="*/ 3139761 h 3154509"/>
                <a:gd name="connsiteX40" fmla="*/ 2517679 w 2709408"/>
                <a:gd name="connsiteY40" fmla="*/ 3125012 h 3154509"/>
                <a:gd name="connsiteX41" fmla="*/ 2635666 w 2709408"/>
                <a:gd name="connsiteY41" fmla="*/ 3110264 h 3154509"/>
                <a:gd name="connsiteX42" fmla="*/ 2679911 w 2709408"/>
                <a:gd name="connsiteY42" fmla="*/ 3095516 h 3154509"/>
                <a:gd name="connsiteX43" fmla="*/ 2694659 w 2709408"/>
                <a:gd name="connsiteY43" fmla="*/ 3051270 h 3154509"/>
                <a:gd name="connsiteX44" fmla="*/ 2709408 w 2709408"/>
                <a:gd name="connsiteY44" fmla="*/ 2977528 h 3154509"/>
                <a:gd name="connsiteX45" fmla="*/ 2694659 w 2709408"/>
                <a:gd name="connsiteY45" fmla="*/ 2815296 h 3154509"/>
                <a:gd name="connsiteX46" fmla="*/ 2650414 w 2709408"/>
                <a:gd name="connsiteY46" fmla="*/ 2682561 h 3154509"/>
                <a:gd name="connsiteX47" fmla="*/ 2620918 w 2709408"/>
                <a:gd name="connsiteY47" fmla="*/ 2594070 h 3154509"/>
                <a:gd name="connsiteX48" fmla="*/ 2606169 w 2709408"/>
                <a:gd name="connsiteY48" fmla="*/ 2549825 h 3154509"/>
                <a:gd name="connsiteX49" fmla="*/ 2576672 w 2709408"/>
                <a:gd name="connsiteY49" fmla="*/ 2505580 h 3154509"/>
                <a:gd name="connsiteX50" fmla="*/ 2532427 w 2709408"/>
                <a:gd name="connsiteY50" fmla="*/ 2417090 h 3154509"/>
                <a:gd name="connsiteX51" fmla="*/ 2517679 w 2709408"/>
                <a:gd name="connsiteY51" fmla="*/ 2372845 h 3154509"/>
                <a:gd name="connsiteX52" fmla="*/ 2473434 w 2709408"/>
                <a:gd name="connsiteY52" fmla="*/ 2328599 h 3154509"/>
                <a:gd name="connsiteX53" fmla="*/ 2443937 w 2709408"/>
                <a:gd name="connsiteY53" fmla="*/ 2284354 h 3154509"/>
                <a:gd name="connsiteX54" fmla="*/ 2399692 w 2709408"/>
                <a:gd name="connsiteY54" fmla="*/ 2240109 h 3154509"/>
                <a:gd name="connsiteX55" fmla="*/ 2370195 w 2709408"/>
                <a:gd name="connsiteY55" fmla="*/ 2195864 h 3154509"/>
                <a:gd name="connsiteX56" fmla="*/ 2237459 w 2709408"/>
                <a:gd name="connsiteY56" fmla="*/ 2107374 h 3154509"/>
                <a:gd name="connsiteX57" fmla="*/ 2193214 w 2709408"/>
                <a:gd name="connsiteY57" fmla="*/ 2077877 h 3154509"/>
                <a:gd name="connsiteX58" fmla="*/ 2163718 w 2709408"/>
                <a:gd name="connsiteY58" fmla="*/ 2033632 h 3154509"/>
                <a:gd name="connsiteX59" fmla="*/ 2119472 w 2709408"/>
                <a:gd name="connsiteY59" fmla="*/ 2018883 h 3154509"/>
                <a:gd name="connsiteX60" fmla="*/ 2075227 w 2709408"/>
                <a:gd name="connsiteY60" fmla="*/ 1989387 h 3154509"/>
                <a:gd name="connsiteX61" fmla="*/ 2030982 w 2709408"/>
                <a:gd name="connsiteY61" fmla="*/ 1974638 h 3154509"/>
                <a:gd name="connsiteX62" fmla="*/ 1942492 w 2709408"/>
                <a:gd name="connsiteY62" fmla="*/ 1915645 h 3154509"/>
                <a:gd name="connsiteX63" fmla="*/ 1898247 w 2709408"/>
                <a:gd name="connsiteY63" fmla="*/ 1886148 h 3154509"/>
                <a:gd name="connsiteX64" fmla="*/ 1824505 w 2709408"/>
                <a:gd name="connsiteY64" fmla="*/ 1797658 h 3154509"/>
                <a:gd name="connsiteX65" fmla="*/ 1721266 w 2709408"/>
                <a:gd name="connsiteY65" fmla="*/ 1679670 h 3154509"/>
                <a:gd name="connsiteX66" fmla="*/ 1677021 w 2709408"/>
                <a:gd name="connsiteY66" fmla="*/ 1591180 h 3154509"/>
                <a:gd name="connsiteX67" fmla="*/ 1647524 w 2709408"/>
                <a:gd name="connsiteY67" fmla="*/ 1502690 h 3154509"/>
                <a:gd name="connsiteX68" fmla="*/ 1618027 w 2709408"/>
                <a:gd name="connsiteY68" fmla="*/ 1414199 h 3154509"/>
                <a:gd name="connsiteX69" fmla="*/ 1603279 w 2709408"/>
                <a:gd name="connsiteY69" fmla="*/ 1369954 h 3154509"/>
                <a:gd name="connsiteX70" fmla="*/ 1529537 w 2709408"/>
                <a:gd name="connsiteY70" fmla="*/ 1281464 h 3154509"/>
                <a:gd name="connsiteX71" fmla="*/ 1455795 w 2709408"/>
                <a:gd name="connsiteY71" fmla="*/ 1207722 h 3154509"/>
                <a:gd name="connsiteX72" fmla="*/ 1426298 w 2709408"/>
                <a:gd name="connsiteY72" fmla="*/ 1163477 h 3154509"/>
                <a:gd name="connsiteX73" fmla="*/ 1305851 w 2709408"/>
                <a:gd name="connsiteY73" fmla="*/ 1015995 h 3154509"/>
                <a:gd name="connsiteX74" fmla="*/ 1337808 w 2709408"/>
                <a:gd name="connsiteY74" fmla="*/ 1015993 h 3154509"/>
                <a:gd name="connsiteX75" fmla="*/ 1308311 w 2709408"/>
                <a:gd name="connsiteY75" fmla="*/ 898006 h 3154509"/>
                <a:gd name="connsiteX76" fmla="*/ 1264066 w 2709408"/>
                <a:gd name="connsiteY76" fmla="*/ 750522 h 3154509"/>
                <a:gd name="connsiteX77" fmla="*/ 1305852 w 2709408"/>
                <a:gd name="connsiteY77" fmla="*/ 482595 h 3154509"/>
                <a:gd name="connsiteX78" fmla="*/ 1305852 w 2709408"/>
                <a:gd name="connsiteY78" fmla="*/ 25395 h 3154509"/>
                <a:gd name="connsiteX79" fmla="*/ 1229652 w 2709408"/>
                <a:gd name="connsiteY79" fmla="*/ 25394 h 3154509"/>
                <a:gd name="connsiteX80" fmla="*/ 1077252 w 2709408"/>
                <a:gd name="connsiteY80" fmla="*/ 25395 h 3154509"/>
                <a:gd name="connsiteX81" fmla="*/ 772452 w 2709408"/>
                <a:gd name="connsiteY81" fmla="*/ 25394 h 3154509"/>
                <a:gd name="connsiteX82" fmla="*/ 467652 w 2709408"/>
                <a:gd name="connsiteY82" fmla="*/ 25394 h 3154509"/>
                <a:gd name="connsiteX83" fmla="*/ 143188 w 2709408"/>
                <a:gd name="connsiteY83" fmla="*/ 27851 h 3154509"/>
                <a:gd name="connsiteX84" fmla="*/ 10452 w 2709408"/>
                <a:gd name="connsiteY84" fmla="*/ 25394 h 3154509"/>
                <a:gd name="connsiteX85" fmla="*/ 10452 w 2709408"/>
                <a:gd name="connsiteY85"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54698 w 2709408"/>
                <a:gd name="connsiteY6" fmla="*/ 824264 h 3154509"/>
                <a:gd name="connsiteX7" fmla="*/ 157937 w 2709408"/>
                <a:gd name="connsiteY7" fmla="*/ 956999 h 3154509"/>
                <a:gd name="connsiteX8" fmla="*/ 187434 w 2709408"/>
                <a:gd name="connsiteY8" fmla="*/ 1001245 h 3154509"/>
                <a:gd name="connsiteX9" fmla="*/ 202182 w 2709408"/>
                <a:gd name="connsiteY9" fmla="*/ 1104483 h 3154509"/>
                <a:gd name="connsiteX10" fmla="*/ 261176 w 2709408"/>
                <a:gd name="connsiteY10" fmla="*/ 1192974 h 3154509"/>
                <a:gd name="connsiteX11" fmla="*/ 275924 w 2709408"/>
                <a:gd name="connsiteY11" fmla="*/ 1266716 h 3154509"/>
                <a:gd name="connsiteX12" fmla="*/ 334918 w 2709408"/>
                <a:gd name="connsiteY12" fmla="*/ 1355206 h 3154509"/>
                <a:gd name="connsiteX13" fmla="*/ 393911 w 2709408"/>
                <a:gd name="connsiteY13" fmla="*/ 1487941 h 3154509"/>
                <a:gd name="connsiteX14" fmla="*/ 467653 w 2709408"/>
                <a:gd name="connsiteY14" fmla="*/ 1620677 h 3154509"/>
                <a:gd name="connsiteX15" fmla="*/ 511898 w 2709408"/>
                <a:gd name="connsiteY15" fmla="*/ 1650174 h 3154509"/>
                <a:gd name="connsiteX16" fmla="*/ 526647 w 2709408"/>
                <a:gd name="connsiteY16" fmla="*/ 1694419 h 3154509"/>
                <a:gd name="connsiteX17" fmla="*/ 585640 w 2709408"/>
                <a:gd name="connsiteY17" fmla="*/ 1782909 h 3154509"/>
                <a:gd name="connsiteX18" fmla="*/ 600388 w 2709408"/>
                <a:gd name="connsiteY18" fmla="*/ 1827154 h 3154509"/>
                <a:gd name="connsiteX19" fmla="*/ 688879 w 2709408"/>
                <a:gd name="connsiteY19" fmla="*/ 1959890 h 3154509"/>
                <a:gd name="connsiteX20" fmla="*/ 718376 w 2709408"/>
                <a:gd name="connsiteY20" fmla="*/ 2004135 h 3154509"/>
                <a:gd name="connsiteX21" fmla="*/ 747872 w 2709408"/>
                <a:gd name="connsiteY21" fmla="*/ 2077877 h 3154509"/>
                <a:gd name="connsiteX22" fmla="*/ 880608 w 2709408"/>
                <a:gd name="connsiteY22" fmla="*/ 2195864 h 3154509"/>
                <a:gd name="connsiteX23" fmla="*/ 954350 w 2709408"/>
                <a:gd name="connsiteY23" fmla="*/ 2328599 h 3154509"/>
                <a:gd name="connsiteX24" fmla="*/ 1013343 w 2709408"/>
                <a:gd name="connsiteY24" fmla="*/ 2417090 h 3154509"/>
                <a:gd name="connsiteX25" fmla="*/ 1042840 w 2709408"/>
                <a:gd name="connsiteY25" fmla="*/ 2461335 h 3154509"/>
                <a:gd name="connsiteX26" fmla="*/ 1087085 w 2709408"/>
                <a:gd name="connsiteY26" fmla="*/ 2490832 h 3154509"/>
                <a:gd name="connsiteX27" fmla="*/ 1116582 w 2709408"/>
                <a:gd name="connsiteY27" fmla="*/ 2535077 h 3154509"/>
                <a:gd name="connsiteX28" fmla="*/ 1205072 w 2709408"/>
                <a:gd name="connsiteY28" fmla="*/ 2608819 h 3154509"/>
                <a:gd name="connsiteX29" fmla="*/ 1234569 w 2709408"/>
                <a:gd name="connsiteY29" fmla="*/ 2653064 h 3154509"/>
                <a:gd name="connsiteX30" fmla="*/ 1323059 w 2709408"/>
                <a:gd name="connsiteY30" fmla="*/ 2682561 h 3154509"/>
                <a:gd name="connsiteX31" fmla="*/ 1396801 w 2709408"/>
                <a:gd name="connsiteY31" fmla="*/ 2756303 h 3154509"/>
                <a:gd name="connsiteX32" fmla="*/ 1485292 w 2709408"/>
                <a:gd name="connsiteY32" fmla="*/ 2844793 h 3154509"/>
                <a:gd name="connsiteX33" fmla="*/ 1529537 w 2709408"/>
                <a:gd name="connsiteY33" fmla="*/ 2889038 h 3154509"/>
                <a:gd name="connsiteX34" fmla="*/ 1618027 w 2709408"/>
                <a:gd name="connsiteY34" fmla="*/ 2933283 h 3154509"/>
                <a:gd name="connsiteX35" fmla="*/ 1691769 w 2709408"/>
                <a:gd name="connsiteY35" fmla="*/ 3021774 h 3154509"/>
                <a:gd name="connsiteX36" fmla="*/ 1736014 w 2709408"/>
                <a:gd name="connsiteY36" fmla="*/ 3066019 h 3154509"/>
                <a:gd name="connsiteX37" fmla="*/ 1868750 w 2709408"/>
                <a:gd name="connsiteY37" fmla="*/ 3125012 h 3154509"/>
                <a:gd name="connsiteX38" fmla="*/ 2016234 w 2709408"/>
                <a:gd name="connsiteY38" fmla="*/ 3154509 h 3154509"/>
                <a:gd name="connsiteX39" fmla="*/ 2414440 w 2709408"/>
                <a:gd name="connsiteY39" fmla="*/ 3139761 h 3154509"/>
                <a:gd name="connsiteX40" fmla="*/ 2517679 w 2709408"/>
                <a:gd name="connsiteY40" fmla="*/ 3125012 h 3154509"/>
                <a:gd name="connsiteX41" fmla="*/ 2635666 w 2709408"/>
                <a:gd name="connsiteY41" fmla="*/ 3110264 h 3154509"/>
                <a:gd name="connsiteX42" fmla="*/ 2679911 w 2709408"/>
                <a:gd name="connsiteY42" fmla="*/ 3095516 h 3154509"/>
                <a:gd name="connsiteX43" fmla="*/ 2694659 w 2709408"/>
                <a:gd name="connsiteY43" fmla="*/ 3051270 h 3154509"/>
                <a:gd name="connsiteX44" fmla="*/ 2709408 w 2709408"/>
                <a:gd name="connsiteY44" fmla="*/ 2977528 h 3154509"/>
                <a:gd name="connsiteX45" fmla="*/ 2694659 w 2709408"/>
                <a:gd name="connsiteY45" fmla="*/ 2815296 h 3154509"/>
                <a:gd name="connsiteX46" fmla="*/ 2650414 w 2709408"/>
                <a:gd name="connsiteY46" fmla="*/ 2682561 h 3154509"/>
                <a:gd name="connsiteX47" fmla="*/ 2620918 w 2709408"/>
                <a:gd name="connsiteY47" fmla="*/ 2594070 h 3154509"/>
                <a:gd name="connsiteX48" fmla="*/ 2606169 w 2709408"/>
                <a:gd name="connsiteY48" fmla="*/ 2549825 h 3154509"/>
                <a:gd name="connsiteX49" fmla="*/ 2576672 w 2709408"/>
                <a:gd name="connsiteY49" fmla="*/ 2505580 h 3154509"/>
                <a:gd name="connsiteX50" fmla="*/ 2532427 w 2709408"/>
                <a:gd name="connsiteY50" fmla="*/ 2417090 h 3154509"/>
                <a:gd name="connsiteX51" fmla="*/ 2517679 w 2709408"/>
                <a:gd name="connsiteY51" fmla="*/ 2372845 h 3154509"/>
                <a:gd name="connsiteX52" fmla="*/ 2473434 w 2709408"/>
                <a:gd name="connsiteY52" fmla="*/ 2328599 h 3154509"/>
                <a:gd name="connsiteX53" fmla="*/ 2443937 w 2709408"/>
                <a:gd name="connsiteY53" fmla="*/ 2284354 h 3154509"/>
                <a:gd name="connsiteX54" fmla="*/ 2399692 w 2709408"/>
                <a:gd name="connsiteY54" fmla="*/ 2240109 h 3154509"/>
                <a:gd name="connsiteX55" fmla="*/ 2370195 w 2709408"/>
                <a:gd name="connsiteY55" fmla="*/ 2195864 h 3154509"/>
                <a:gd name="connsiteX56" fmla="*/ 2237459 w 2709408"/>
                <a:gd name="connsiteY56" fmla="*/ 2107374 h 3154509"/>
                <a:gd name="connsiteX57" fmla="*/ 2193214 w 2709408"/>
                <a:gd name="connsiteY57" fmla="*/ 2077877 h 3154509"/>
                <a:gd name="connsiteX58" fmla="*/ 2163718 w 2709408"/>
                <a:gd name="connsiteY58" fmla="*/ 2033632 h 3154509"/>
                <a:gd name="connsiteX59" fmla="*/ 2119472 w 2709408"/>
                <a:gd name="connsiteY59" fmla="*/ 2018883 h 3154509"/>
                <a:gd name="connsiteX60" fmla="*/ 2075227 w 2709408"/>
                <a:gd name="connsiteY60" fmla="*/ 1989387 h 3154509"/>
                <a:gd name="connsiteX61" fmla="*/ 2030982 w 2709408"/>
                <a:gd name="connsiteY61" fmla="*/ 1974638 h 3154509"/>
                <a:gd name="connsiteX62" fmla="*/ 1942492 w 2709408"/>
                <a:gd name="connsiteY62" fmla="*/ 1915645 h 3154509"/>
                <a:gd name="connsiteX63" fmla="*/ 1898247 w 2709408"/>
                <a:gd name="connsiteY63" fmla="*/ 1886148 h 3154509"/>
                <a:gd name="connsiteX64" fmla="*/ 1824505 w 2709408"/>
                <a:gd name="connsiteY64" fmla="*/ 1797658 h 3154509"/>
                <a:gd name="connsiteX65" fmla="*/ 1721266 w 2709408"/>
                <a:gd name="connsiteY65" fmla="*/ 1679670 h 3154509"/>
                <a:gd name="connsiteX66" fmla="*/ 1677021 w 2709408"/>
                <a:gd name="connsiteY66" fmla="*/ 1591180 h 3154509"/>
                <a:gd name="connsiteX67" fmla="*/ 1647524 w 2709408"/>
                <a:gd name="connsiteY67" fmla="*/ 1502690 h 3154509"/>
                <a:gd name="connsiteX68" fmla="*/ 1618027 w 2709408"/>
                <a:gd name="connsiteY68" fmla="*/ 1414199 h 3154509"/>
                <a:gd name="connsiteX69" fmla="*/ 1603279 w 2709408"/>
                <a:gd name="connsiteY69" fmla="*/ 1369954 h 3154509"/>
                <a:gd name="connsiteX70" fmla="*/ 1529537 w 2709408"/>
                <a:gd name="connsiteY70" fmla="*/ 1281464 h 3154509"/>
                <a:gd name="connsiteX71" fmla="*/ 1455795 w 2709408"/>
                <a:gd name="connsiteY71" fmla="*/ 1207722 h 3154509"/>
                <a:gd name="connsiteX72" fmla="*/ 1426298 w 2709408"/>
                <a:gd name="connsiteY72" fmla="*/ 1163477 h 3154509"/>
                <a:gd name="connsiteX73" fmla="*/ 1337808 w 2709408"/>
                <a:gd name="connsiteY73" fmla="*/ 1015993 h 3154509"/>
                <a:gd name="connsiteX74" fmla="*/ 1308311 w 2709408"/>
                <a:gd name="connsiteY74" fmla="*/ 898006 h 3154509"/>
                <a:gd name="connsiteX75" fmla="*/ 1264066 w 2709408"/>
                <a:gd name="connsiteY75" fmla="*/ 750522 h 3154509"/>
                <a:gd name="connsiteX76" fmla="*/ 1305852 w 2709408"/>
                <a:gd name="connsiteY76" fmla="*/ 482595 h 3154509"/>
                <a:gd name="connsiteX77" fmla="*/ 1305852 w 2709408"/>
                <a:gd name="connsiteY77" fmla="*/ 25395 h 3154509"/>
                <a:gd name="connsiteX78" fmla="*/ 1229652 w 2709408"/>
                <a:gd name="connsiteY78" fmla="*/ 25394 h 3154509"/>
                <a:gd name="connsiteX79" fmla="*/ 1077252 w 2709408"/>
                <a:gd name="connsiteY79" fmla="*/ 25395 h 3154509"/>
                <a:gd name="connsiteX80" fmla="*/ 772452 w 2709408"/>
                <a:gd name="connsiteY80" fmla="*/ 25394 h 3154509"/>
                <a:gd name="connsiteX81" fmla="*/ 467652 w 2709408"/>
                <a:gd name="connsiteY81" fmla="*/ 25394 h 3154509"/>
                <a:gd name="connsiteX82" fmla="*/ 143188 w 2709408"/>
                <a:gd name="connsiteY82" fmla="*/ 27851 h 3154509"/>
                <a:gd name="connsiteX83" fmla="*/ 10452 w 2709408"/>
                <a:gd name="connsiteY83" fmla="*/ 25394 h 3154509"/>
                <a:gd name="connsiteX84" fmla="*/ 10452 w 2709408"/>
                <a:gd name="connsiteY84"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54698 w 2709408"/>
                <a:gd name="connsiteY6" fmla="*/ 824264 h 3154509"/>
                <a:gd name="connsiteX7" fmla="*/ 157937 w 2709408"/>
                <a:gd name="connsiteY7" fmla="*/ 956999 h 3154509"/>
                <a:gd name="connsiteX8" fmla="*/ 202182 w 2709408"/>
                <a:gd name="connsiteY8" fmla="*/ 1104483 h 3154509"/>
                <a:gd name="connsiteX9" fmla="*/ 261176 w 2709408"/>
                <a:gd name="connsiteY9" fmla="*/ 1192974 h 3154509"/>
                <a:gd name="connsiteX10" fmla="*/ 275924 w 2709408"/>
                <a:gd name="connsiteY10" fmla="*/ 1266716 h 3154509"/>
                <a:gd name="connsiteX11" fmla="*/ 334918 w 2709408"/>
                <a:gd name="connsiteY11" fmla="*/ 1355206 h 3154509"/>
                <a:gd name="connsiteX12" fmla="*/ 393911 w 2709408"/>
                <a:gd name="connsiteY12" fmla="*/ 1487941 h 3154509"/>
                <a:gd name="connsiteX13" fmla="*/ 467653 w 2709408"/>
                <a:gd name="connsiteY13" fmla="*/ 1620677 h 3154509"/>
                <a:gd name="connsiteX14" fmla="*/ 511898 w 2709408"/>
                <a:gd name="connsiteY14" fmla="*/ 1650174 h 3154509"/>
                <a:gd name="connsiteX15" fmla="*/ 526647 w 2709408"/>
                <a:gd name="connsiteY15" fmla="*/ 1694419 h 3154509"/>
                <a:gd name="connsiteX16" fmla="*/ 585640 w 2709408"/>
                <a:gd name="connsiteY16" fmla="*/ 1782909 h 3154509"/>
                <a:gd name="connsiteX17" fmla="*/ 600388 w 2709408"/>
                <a:gd name="connsiteY17" fmla="*/ 1827154 h 3154509"/>
                <a:gd name="connsiteX18" fmla="*/ 688879 w 2709408"/>
                <a:gd name="connsiteY18" fmla="*/ 1959890 h 3154509"/>
                <a:gd name="connsiteX19" fmla="*/ 718376 w 2709408"/>
                <a:gd name="connsiteY19" fmla="*/ 2004135 h 3154509"/>
                <a:gd name="connsiteX20" fmla="*/ 747872 w 2709408"/>
                <a:gd name="connsiteY20" fmla="*/ 2077877 h 3154509"/>
                <a:gd name="connsiteX21" fmla="*/ 880608 w 2709408"/>
                <a:gd name="connsiteY21" fmla="*/ 2195864 h 3154509"/>
                <a:gd name="connsiteX22" fmla="*/ 954350 w 2709408"/>
                <a:gd name="connsiteY22" fmla="*/ 2328599 h 3154509"/>
                <a:gd name="connsiteX23" fmla="*/ 1013343 w 2709408"/>
                <a:gd name="connsiteY23" fmla="*/ 2417090 h 3154509"/>
                <a:gd name="connsiteX24" fmla="*/ 1042840 w 2709408"/>
                <a:gd name="connsiteY24" fmla="*/ 2461335 h 3154509"/>
                <a:gd name="connsiteX25" fmla="*/ 1087085 w 2709408"/>
                <a:gd name="connsiteY25" fmla="*/ 2490832 h 3154509"/>
                <a:gd name="connsiteX26" fmla="*/ 1116582 w 2709408"/>
                <a:gd name="connsiteY26" fmla="*/ 2535077 h 3154509"/>
                <a:gd name="connsiteX27" fmla="*/ 1205072 w 2709408"/>
                <a:gd name="connsiteY27" fmla="*/ 2608819 h 3154509"/>
                <a:gd name="connsiteX28" fmla="*/ 1234569 w 2709408"/>
                <a:gd name="connsiteY28" fmla="*/ 2653064 h 3154509"/>
                <a:gd name="connsiteX29" fmla="*/ 1323059 w 2709408"/>
                <a:gd name="connsiteY29" fmla="*/ 2682561 h 3154509"/>
                <a:gd name="connsiteX30" fmla="*/ 1396801 w 2709408"/>
                <a:gd name="connsiteY30" fmla="*/ 2756303 h 3154509"/>
                <a:gd name="connsiteX31" fmla="*/ 1485292 w 2709408"/>
                <a:gd name="connsiteY31" fmla="*/ 2844793 h 3154509"/>
                <a:gd name="connsiteX32" fmla="*/ 1529537 w 2709408"/>
                <a:gd name="connsiteY32" fmla="*/ 2889038 h 3154509"/>
                <a:gd name="connsiteX33" fmla="*/ 1618027 w 2709408"/>
                <a:gd name="connsiteY33" fmla="*/ 2933283 h 3154509"/>
                <a:gd name="connsiteX34" fmla="*/ 1691769 w 2709408"/>
                <a:gd name="connsiteY34" fmla="*/ 3021774 h 3154509"/>
                <a:gd name="connsiteX35" fmla="*/ 1736014 w 2709408"/>
                <a:gd name="connsiteY35" fmla="*/ 3066019 h 3154509"/>
                <a:gd name="connsiteX36" fmla="*/ 1868750 w 2709408"/>
                <a:gd name="connsiteY36" fmla="*/ 3125012 h 3154509"/>
                <a:gd name="connsiteX37" fmla="*/ 2016234 w 2709408"/>
                <a:gd name="connsiteY37" fmla="*/ 3154509 h 3154509"/>
                <a:gd name="connsiteX38" fmla="*/ 2414440 w 2709408"/>
                <a:gd name="connsiteY38" fmla="*/ 3139761 h 3154509"/>
                <a:gd name="connsiteX39" fmla="*/ 2517679 w 2709408"/>
                <a:gd name="connsiteY39" fmla="*/ 3125012 h 3154509"/>
                <a:gd name="connsiteX40" fmla="*/ 2635666 w 2709408"/>
                <a:gd name="connsiteY40" fmla="*/ 3110264 h 3154509"/>
                <a:gd name="connsiteX41" fmla="*/ 2679911 w 2709408"/>
                <a:gd name="connsiteY41" fmla="*/ 3095516 h 3154509"/>
                <a:gd name="connsiteX42" fmla="*/ 2694659 w 2709408"/>
                <a:gd name="connsiteY42" fmla="*/ 3051270 h 3154509"/>
                <a:gd name="connsiteX43" fmla="*/ 2709408 w 2709408"/>
                <a:gd name="connsiteY43" fmla="*/ 2977528 h 3154509"/>
                <a:gd name="connsiteX44" fmla="*/ 2694659 w 2709408"/>
                <a:gd name="connsiteY44" fmla="*/ 2815296 h 3154509"/>
                <a:gd name="connsiteX45" fmla="*/ 2650414 w 2709408"/>
                <a:gd name="connsiteY45" fmla="*/ 2682561 h 3154509"/>
                <a:gd name="connsiteX46" fmla="*/ 2620918 w 2709408"/>
                <a:gd name="connsiteY46" fmla="*/ 2594070 h 3154509"/>
                <a:gd name="connsiteX47" fmla="*/ 2606169 w 2709408"/>
                <a:gd name="connsiteY47" fmla="*/ 2549825 h 3154509"/>
                <a:gd name="connsiteX48" fmla="*/ 2576672 w 2709408"/>
                <a:gd name="connsiteY48" fmla="*/ 2505580 h 3154509"/>
                <a:gd name="connsiteX49" fmla="*/ 2532427 w 2709408"/>
                <a:gd name="connsiteY49" fmla="*/ 2417090 h 3154509"/>
                <a:gd name="connsiteX50" fmla="*/ 2517679 w 2709408"/>
                <a:gd name="connsiteY50" fmla="*/ 2372845 h 3154509"/>
                <a:gd name="connsiteX51" fmla="*/ 2473434 w 2709408"/>
                <a:gd name="connsiteY51" fmla="*/ 2328599 h 3154509"/>
                <a:gd name="connsiteX52" fmla="*/ 2443937 w 2709408"/>
                <a:gd name="connsiteY52" fmla="*/ 2284354 h 3154509"/>
                <a:gd name="connsiteX53" fmla="*/ 2399692 w 2709408"/>
                <a:gd name="connsiteY53" fmla="*/ 2240109 h 3154509"/>
                <a:gd name="connsiteX54" fmla="*/ 2370195 w 2709408"/>
                <a:gd name="connsiteY54" fmla="*/ 2195864 h 3154509"/>
                <a:gd name="connsiteX55" fmla="*/ 2237459 w 2709408"/>
                <a:gd name="connsiteY55" fmla="*/ 2107374 h 3154509"/>
                <a:gd name="connsiteX56" fmla="*/ 2193214 w 2709408"/>
                <a:gd name="connsiteY56" fmla="*/ 2077877 h 3154509"/>
                <a:gd name="connsiteX57" fmla="*/ 2163718 w 2709408"/>
                <a:gd name="connsiteY57" fmla="*/ 2033632 h 3154509"/>
                <a:gd name="connsiteX58" fmla="*/ 2119472 w 2709408"/>
                <a:gd name="connsiteY58" fmla="*/ 2018883 h 3154509"/>
                <a:gd name="connsiteX59" fmla="*/ 2075227 w 2709408"/>
                <a:gd name="connsiteY59" fmla="*/ 1989387 h 3154509"/>
                <a:gd name="connsiteX60" fmla="*/ 2030982 w 2709408"/>
                <a:gd name="connsiteY60" fmla="*/ 1974638 h 3154509"/>
                <a:gd name="connsiteX61" fmla="*/ 1942492 w 2709408"/>
                <a:gd name="connsiteY61" fmla="*/ 1915645 h 3154509"/>
                <a:gd name="connsiteX62" fmla="*/ 1898247 w 2709408"/>
                <a:gd name="connsiteY62" fmla="*/ 1886148 h 3154509"/>
                <a:gd name="connsiteX63" fmla="*/ 1824505 w 2709408"/>
                <a:gd name="connsiteY63" fmla="*/ 1797658 h 3154509"/>
                <a:gd name="connsiteX64" fmla="*/ 1721266 w 2709408"/>
                <a:gd name="connsiteY64" fmla="*/ 1679670 h 3154509"/>
                <a:gd name="connsiteX65" fmla="*/ 1677021 w 2709408"/>
                <a:gd name="connsiteY65" fmla="*/ 1591180 h 3154509"/>
                <a:gd name="connsiteX66" fmla="*/ 1647524 w 2709408"/>
                <a:gd name="connsiteY66" fmla="*/ 1502690 h 3154509"/>
                <a:gd name="connsiteX67" fmla="*/ 1618027 w 2709408"/>
                <a:gd name="connsiteY67" fmla="*/ 1414199 h 3154509"/>
                <a:gd name="connsiteX68" fmla="*/ 1603279 w 2709408"/>
                <a:gd name="connsiteY68" fmla="*/ 1369954 h 3154509"/>
                <a:gd name="connsiteX69" fmla="*/ 1529537 w 2709408"/>
                <a:gd name="connsiteY69" fmla="*/ 1281464 h 3154509"/>
                <a:gd name="connsiteX70" fmla="*/ 1455795 w 2709408"/>
                <a:gd name="connsiteY70" fmla="*/ 1207722 h 3154509"/>
                <a:gd name="connsiteX71" fmla="*/ 1426298 w 2709408"/>
                <a:gd name="connsiteY71" fmla="*/ 1163477 h 3154509"/>
                <a:gd name="connsiteX72" fmla="*/ 1337808 w 2709408"/>
                <a:gd name="connsiteY72" fmla="*/ 1015993 h 3154509"/>
                <a:gd name="connsiteX73" fmla="*/ 1308311 w 2709408"/>
                <a:gd name="connsiteY73" fmla="*/ 898006 h 3154509"/>
                <a:gd name="connsiteX74" fmla="*/ 1264066 w 2709408"/>
                <a:gd name="connsiteY74" fmla="*/ 750522 h 3154509"/>
                <a:gd name="connsiteX75" fmla="*/ 1305852 w 2709408"/>
                <a:gd name="connsiteY75" fmla="*/ 482595 h 3154509"/>
                <a:gd name="connsiteX76" fmla="*/ 1305852 w 2709408"/>
                <a:gd name="connsiteY76" fmla="*/ 25395 h 3154509"/>
                <a:gd name="connsiteX77" fmla="*/ 1229652 w 2709408"/>
                <a:gd name="connsiteY77" fmla="*/ 25394 h 3154509"/>
                <a:gd name="connsiteX78" fmla="*/ 1077252 w 2709408"/>
                <a:gd name="connsiteY78" fmla="*/ 25395 h 3154509"/>
                <a:gd name="connsiteX79" fmla="*/ 772452 w 2709408"/>
                <a:gd name="connsiteY79" fmla="*/ 25394 h 3154509"/>
                <a:gd name="connsiteX80" fmla="*/ 467652 w 2709408"/>
                <a:gd name="connsiteY80" fmla="*/ 25394 h 3154509"/>
                <a:gd name="connsiteX81" fmla="*/ 143188 w 2709408"/>
                <a:gd name="connsiteY81" fmla="*/ 27851 h 3154509"/>
                <a:gd name="connsiteX82" fmla="*/ 10452 w 2709408"/>
                <a:gd name="connsiteY82" fmla="*/ 25394 h 3154509"/>
                <a:gd name="connsiteX83" fmla="*/ 10452 w 2709408"/>
                <a:gd name="connsiteY83"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54698 w 2709408"/>
                <a:gd name="connsiteY6" fmla="*/ 824264 h 3154509"/>
                <a:gd name="connsiteX7" fmla="*/ 202182 w 2709408"/>
                <a:gd name="connsiteY7" fmla="*/ 1104483 h 3154509"/>
                <a:gd name="connsiteX8" fmla="*/ 261176 w 2709408"/>
                <a:gd name="connsiteY8" fmla="*/ 1192974 h 3154509"/>
                <a:gd name="connsiteX9" fmla="*/ 275924 w 2709408"/>
                <a:gd name="connsiteY9" fmla="*/ 1266716 h 3154509"/>
                <a:gd name="connsiteX10" fmla="*/ 334918 w 2709408"/>
                <a:gd name="connsiteY10" fmla="*/ 1355206 h 3154509"/>
                <a:gd name="connsiteX11" fmla="*/ 393911 w 2709408"/>
                <a:gd name="connsiteY11" fmla="*/ 1487941 h 3154509"/>
                <a:gd name="connsiteX12" fmla="*/ 467653 w 2709408"/>
                <a:gd name="connsiteY12" fmla="*/ 1620677 h 3154509"/>
                <a:gd name="connsiteX13" fmla="*/ 511898 w 2709408"/>
                <a:gd name="connsiteY13" fmla="*/ 1650174 h 3154509"/>
                <a:gd name="connsiteX14" fmla="*/ 526647 w 2709408"/>
                <a:gd name="connsiteY14" fmla="*/ 1694419 h 3154509"/>
                <a:gd name="connsiteX15" fmla="*/ 585640 w 2709408"/>
                <a:gd name="connsiteY15" fmla="*/ 1782909 h 3154509"/>
                <a:gd name="connsiteX16" fmla="*/ 600388 w 2709408"/>
                <a:gd name="connsiteY16" fmla="*/ 1827154 h 3154509"/>
                <a:gd name="connsiteX17" fmla="*/ 688879 w 2709408"/>
                <a:gd name="connsiteY17" fmla="*/ 1959890 h 3154509"/>
                <a:gd name="connsiteX18" fmla="*/ 718376 w 2709408"/>
                <a:gd name="connsiteY18" fmla="*/ 2004135 h 3154509"/>
                <a:gd name="connsiteX19" fmla="*/ 747872 w 2709408"/>
                <a:gd name="connsiteY19" fmla="*/ 2077877 h 3154509"/>
                <a:gd name="connsiteX20" fmla="*/ 880608 w 2709408"/>
                <a:gd name="connsiteY20" fmla="*/ 2195864 h 3154509"/>
                <a:gd name="connsiteX21" fmla="*/ 954350 w 2709408"/>
                <a:gd name="connsiteY21" fmla="*/ 2328599 h 3154509"/>
                <a:gd name="connsiteX22" fmla="*/ 1013343 w 2709408"/>
                <a:gd name="connsiteY22" fmla="*/ 2417090 h 3154509"/>
                <a:gd name="connsiteX23" fmla="*/ 1042840 w 2709408"/>
                <a:gd name="connsiteY23" fmla="*/ 2461335 h 3154509"/>
                <a:gd name="connsiteX24" fmla="*/ 1087085 w 2709408"/>
                <a:gd name="connsiteY24" fmla="*/ 2490832 h 3154509"/>
                <a:gd name="connsiteX25" fmla="*/ 1116582 w 2709408"/>
                <a:gd name="connsiteY25" fmla="*/ 2535077 h 3154509"/>
                <a:gd name="connsiteX26" fmla="*/ 1205072 w 2709408"/>
                <a:gd name="connsiteY26" fmla="*/ 2608819 h 3154509"/>
                <a:gd name="connsiteX27" fmla="*/ 1234569 w 2709408"/>
                <a:gd name="connsiteY27" fmla="*/ 2653064 h 3154509"/>
                <a:gd name="connsiteX28" fmla="*/ 1323059 w 2709408"/>
                <a:gd name="connsiteY28" fmla="*/ 2682561 h 3154509"/>
                <a:gd name="connsiteX29" fmla="*/ 1396801 w 2709408"/>
                <a:gd name="connsiteY29" fmla="*/ 2756303 h 3154509"/>
                <a:gd name="connsiteX30" fmla="*/ 1485292 w 2709408"/>
                <a:gd name="connsiteY30" fmla="*/ 2844793 h 3154509"/>
                <a:gd name="connsiteX31" fmla="*/ 1529537 w 2709408"/>
                <a:gd name="connsiteY31" fmla="*/ 2889038 h 3154509"/>
                <a:gd name="connsiteX32" fmla="*/ 1618027 w 2709408"/>
                <a:gd name="connsiteY32" fmla="*/ 2933283 h 3154509"/>
                <a:gd name="connsiteX33" fmla="*/ 1691769 w 2709408"/>
                <a:gd name="connsiteY33" fmla="*/ 3021774 h 3154509"/>
                <a:gd name="connsiteX34" fmla="*/ 1736014 w 2709408"/>
                <a:gd name="connsiteY34" fmla="*/ 3066019 h 3154509"/>
                <a:gd name="connsiteX35" fmla="*/ 1868750 w 2709408"/>
                <a:gd name="connsiteY35" fmla="*/ 3125012 h 3154509"/>
                <a:gd name="connsiteX36" fmla="*/ 2016234 w 2709408"/>
                <a:gd name="connsiteY36" fmla="*/ 3154509 h 3154509"/>
                <a:gd name="connsiteX37" fmla="*/ 2414440 w 2709408"/>
                <a:gd name="connsiteY37" fmla="*/ 3139761 h 3154509"/>
                <a:gd name="connsiteX38" fmla="*/ 2517679 w 2709408"/>
                <a:gd name="connsiteY38" fmla="*/ 3125012 h 3154509"/>
                <a:gd name="connsiteX39" fmla="*/ 2635666 w 2709408"/>
                <a:gd name="connsiteY39" fmla="*/ 3110264 h 3154509"/>
                <a:gd name="connsiteX40" fmla="*/ 2679911 w 2709408"/>
                <a:gd name="connsiteY40" fmla="*/ 3095516 h 3154509"/>
                <a:gd name="connsiteX41" fmla="*/ 2694659 w 2709408"/>
                <a:gd name="connsiteY41" fmla="*/ 3051270 h 3154509"/>
                <a:gd name="connsiteX42" fmla="*/ 2709408 w 2709408"/>
                <a:gd name="connsiteY42" fmla="*/ 2977528 h 3154509"/>
                <a:gd name="connsiteX43" fmla="*/ 2694659 w 2709408"/>
                <a:gd name="connsiteY43" fmla="*/ 2815296 h 3154509"/>
                <a:gd name="connsiteX44" fmla="*/ 2650414 w 2709408"/>
                <a:gd name="connsiteY44" fmla="*/ 2682561 h 3154509"/>
                <a:gd name="connsiteX45" fmla="*/ 2620918 w 2709408"/>
                <a:gd name="connsiteY45" fmla="*/ 2594070 h 3154509"/>
                <a:gd name="connsiteX46" fmla="*/ 2606169 w 2709408"/>
                <a:gd name="connsiteY46" fmla="*/ 2549825 h 3154509"/>
                <a:gd name="connsiteX47" fmla="*/ 2576672 w 2709408"/>
                <a:gd name="connsiteY47" fmla="*/ 2505580 h 3154509"/>
                <a:gd name="connsiteX48" fmla="*/ 2532427 w 2709408"/>
                <a:gd name="connsiteY48" fmla="*/ 2417090 h 3154509"/>
                <a:gd name="connsiteX49" fmla="*/ 2517679 w 2709408"/>
                <a:gd name="connsiteY49" fmla="*/ 2372845 h 3154509"/>
                <a:gd name="connsiteX50" fmla="*/ 2473434 w 2709408"/>
                <a:gd name="connsiteY50" fmla="*/ 2328599 h 3154509"/>
                <a:gd name="connsiteX51" fmla="*/ 2443937 w 2709408"/>
                <a:gd name="connsiteY51" fmla="*/ 2284354 h 3154509"/>
                <a:gd name="connsiteX52" fmla="*/ 2399692 w 2709408"/>
                <a:gd name="connsiteY52" fmla="*/ 2240109 h 3154509"/>
                <a:gd name="connsiteX53" fmla="*/ 2370195 w 2709408"/>
                <a:gd name="connsiteY53" fmla="*/ 2195864 h 3154509"/>
                <a:gd name="connsiteX54" fmla="*/ 2237459 w 2709408"/>
                <a:gd name="connsiteY54" fmla="*/ 2107374 h 3154509"/>
                <a:gd name="connsiteX55" fmla="*/ 2193214 w 2709408"/>
                <a:gd name="connsiteY55" fmla="*/ 2077877 h 3154509"/>
                <a:gd name="connsiteX56" fmla="*/ 2163718 w 2709408"/>
                <a:gd name="connsiteY56" fmla="*/ 2033632 h 3154509"/>
                <a:gd name="connsiteX57" fmla="*/ 2119472 w 2709408"/>
                <a:gd name="connsiteY57" fmla="*/ 2018883 h 3154509"/>
                <a:gd name="connsiteX58" fmla="*/ 2075227 w 2709408"/>
                <a:gd name="connsiteY58" fmla="*/ 1989387 h 3154509"/>
                <a:gd name="connsiteX59" fmla="*/ 2030982 w 2709408"/>
                <a:gd name="connsiteY59" fmla="*/ 1974638 h 3154509"/>
                <a:gd name="connsiteX60" fmla="*/ 1942492 w 2709408"/>
                <a:gd name="connsiteY60" fmla="*/ 1915645 h 3154509"/>
                <a:gd name="connsiteX61" fmla="*/ 1898247 w 2709408"/>
                <a:gd name="connsiteY61" fmla="*/ 1886148 h 3154509"/>
                <a:gd name="connsiteX62" fmla="*/ 1824505 w 2709408"/>
                <a:gd name="connsiteY62" fmla="*/ 1797658 h 3154509"/>
                <a:gd name="connsiteX63" fmla="*/ 1721266 w 2709408"/>
                <a:gd name="connsiteY63" fmla="*/ 1679670 h 3154509"/>
                <a:gd name="connsiteX64" fmla="*/ 1677021 w 2709408"/>
                <a:gd name="connsiteY64" fmla="*/ 1591180 h 3154509"/>
                <a:gd name="connsiteX65" fmla="*/ 1647524 w 2709408"/>
                <a:gd name="connsiteY65" fmla="*/ 1502690 h 3154509"/>
                <a:gd name="connsiteX66" fmla="*/ 1618027 w 2709408"/>
                <a:gd name="connsiteY66" fmla="*/ 1414199 h 3154509"/>
                <a:gd name="connsiteX67" fmla="*/ 1603279 w 2709408"/>
                <a:gd name="connsiteY67" fmla="*/ 1369954 h 3154509"/>
                <a:gd name="connsiteX68" fmla="*/ 1529537 w 2709408"/>
                <a:gd name="connsiteY68" fmla="*/ 1281464 h 3154509"/>
                <a:gd name="connsiteX69" fmla="*/ 1455795 w 2709408"/>
                <a:gd name="connsiteY69" fmla="*/ 1207722 h 3154509"/>
                <a:gd name="connsiteX70" fmla="*/ 1426298 w 2709408"/>
                <a:gd name="connsiteY70" fmla="*/ 1163477 h 3154509"/>
                <a:gd name="connsiteX71" fmla="*/ 1337808 w 2709408"/>
                <a:gd name="connsiteY71" fmla="*/ 1015993 h 3154509"/>
                <a:gd name="connsiteX72" fmla="*/ 1308311 w 2709408"/>
                <a:gd name="connsiteY72" fmla="*/ 898006 h 3154509"/>
                <a:gd name="connsiteX73" fmla="*/ 1264066 w 2709408"/>
                <a:gd name="connsiteY73" fmla="*/ 750522 h 3154509"/>
                <a:gd name="connsiteX74" fmla="*/ 1305852 w 2709408"/>
                <a:gd name="connsiteY74" fmla="*/ 482595 h 3154509"/>
                <a:gd name="connsiteX75" fmla="*/ 1305852 w 2709408"/>
                <a:gd name="connsiteY75" fmla="*/ 25395 h 3154509"/>
                <a:gd name="connsiteX76" fmla="*/ 1229652 w 2709408"/>
                <a:gd name="connsiteY76" fmla="*/ 25394 h 3154509"/>
                <a:gd name="connsiteX77" fmla="*/ 1077252 w 2709408"/>
                <a:gd name="connsiteY77" fmla="*/ 25395 h 3154509"/>
                <a:gd name="connsiteX78" fmla="*/ 772452 w 2709408"/>
                <a:gd name="connsiteY78" fmla="*/ 25394 h 3154509"/>
                <a:gd name="connsiteX79" fmla="*/ 467652 w 2709408"/>
                <a:gd name="connsiteY79" fmla="*/ 25394 h 3154509"/>
                <a:gd name="connsiteX80" fmla="*/ 143188 w 2709408"/>
                <a:gd name="connsiteY80" fmla="*/ 27851 h 3154509"/>
                <a:gd name="connsiteX81" fmla="*/ 10452 w 2709408"/>
                <a:gd name="connsiteY81" fmla="*/ 25394 h 3154509"/>
                <a:gd name="connsiteX82" fmla="*/ 10452 w 2709408"/>
                <a:gd name="connsiteY82"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54698 w 2709408"/>
                <a:gd name="connsiteY6" fmla="*/ 824264 h 3154509"/>
                <a:gd name="connsiteX7" fmla="*/ 202182 w 2709408"/>
                <a:gd name="connsiteY7" fmla="*/ 1104483 h 3154509"/>
                <a:gd name="connsiteX8" fmla="*/ 275924 w 2709408"/>
                <a:gd name="connsiteY8" fmla="*/ 1266716 h 3154509"/>
                <a:gd name="connsiteX9" fmla="*/ 334918 w 2709408"/>
                <a:gd name="connsiteY9" fmla="*/ 1355206 h 3154509"/>
                <a:gd name="connsiteX10" fmla="*/ 393911 w 2709408"/>
                <a:gd name="connsiteY10" fmla="*/ 1487941 h 3154509"/>
                <a:gd name="connsiteX11" fmla="*/ 467653 w 2709408"/>
                <a:gd name="connsiteY11" fmla="*/ 1620677 h 3154509"/>
                <a:gd name="connsiteX12" fmla="*/ 511898 w 2709408"/>
                <a:gd name="connsiteY12" fmla="*/ 1650174 h 3154509"/>
                <a:gd name="connsiteX13" fmla="*/ 526647 w 2709408"/>
                <a:gd name="connsiteY13" fmla="*/ 1694419 h 3154509"/>
                <a:gd name="connsiteX14" fmla="*/ 585640 w 2709408"/>
                <a:gd name="connsiteY14" fmla="*/ 1782909 h 3154509"/>
                <a:gd name="connsiteX15" fmla="*/ 600388 w 2709408"/>
                <a:gd name="connsiteY15" fmla="*/ 1827154 h 3154509"/>
                <a:gd name="connsiteX16" fmla="*/ 688879 w 2709408"/>
                <a:gd name="connsiteY16" fmla="*/ 1959890 h 3154509"/>
                <a:gd name="connsiteX17" fmla="*/ 718376 w 2709408"/>
                <a:gd name="connsiteY17" fmla="*/ 2004135 h 3154509"/>
                <a:gd name="connsiteX18" fmla="*/ 747872 w 2709408"/>
                <a:gd name="connsiteY18" fmla="*/ 2077877 h 3154509"/>
                <a:gd name="connsiteX19" fmla="*/ 880608 w 2709408"/>
                <a:gd name="connsiteY19" fmla="*/ 2195864 h 3154509"/>
                <a:gd name="connsiteX20" fmla="*/ 954350 w 2709408"/>
                <a:gd name="connsiteY20" fmla="*/ 2328599 h 3154509"/>
                <a:gd name="connsiteX21" fmla="*/ 1013343 w 2709408"/>
                <a:gd name="connsiteY21" fmla="*/ 2417090 h 3154509"/>
                <a:gd name="connsiteX22" fmla="*/ 1042840 w 2709408"/>
                <a:gd name="connsiteY22" fmla="*/ 2461335 h 3154509"/>
                <a:gd name="connsiteX23" fmla="*/ 1087085 w 2709408"/>
                <a:gd name="connsiteY23" fmla="*/ 2490832 h 3154509"/>
                <a:gd name="connsiteX24" fmla="*/ 1116582 w 2709408"/>
                <a:gd name="connsiteY24" fmla="*/ 2535077 h 3154509"/>
                <a:gd name="connsiteX25" fmla="*/ 1205072 w 2709408"/>
                <a:gd name="connsiteY25" fmla="*/ 2608819 h 3154509"/>
                <a:gd name="connsiteX26" fmla="*/ 1234569 w 2709408"/>
                <a:gd name="connsiteY26" fmla="*/ 2653064 h 3154509"/>
                <a:gd name="connsiteX27" fmla="*/ 1323059 w 2709408"/>
                <a:gd name="connsiteY27" fmla="*/ 2682561 h 3154509"/>
                <a:gd name="connsiteX28" fmla="*/ 1396801 w 2709408"/>
                <a:gd name="connsiteY28" fmla="*/ 2756303 h 3154509"/>
                <a:gd name="connsiteX29" fmla="*/ 1485292 w 2709408"/>
                <a:gd name="connsiteY29" fmla="*/ 2844793 h 3154509"/>
                <a:gd name="connsiteX30" fmla="*/ 1529537 w 2709408"/>
                <a:gd name="connsiteY30" fmla="*/ 2889038 h 3154509"/>
                <a:gd name="connsiteX31" fmla="*/ 1618027 w 2709408"/>
                <a:gd name="connsiteY31" fmla="*/ 2933283 h 3154509"/>
                <a:gd name="connsiteX32" fmla="*/ 1691769 w 2709408"/>
                <a:gd name="connsiteY32" fmla="*/ 3021774 h 3154509"/>
                <a:gd name="connsiteX33" fmla="*/ 1736014 w 2709408"/>
                <a:gd name="connsiteY33" fmla="*/ 3066019 h 3154509"/>
                <a:gd name="connsiteX34" fmla="*/ 1868750 w 2709408"/>
                <a:gd name="connsiteY34" fmla="*/ 3125012 h 3154509"/>
                <a:gd name="connsiteX35" fmla="*/ 2016234 w 2709408"/>
                <a:gd name="connsiteY35" fmla="*/ 3154509 h 3154509"/>
                <a:gd name="connsiteX36" fmla="*/ 2414440 w 2709408"/>
                <a:gd name="connsiteY36" fmla="*/ 3139761 h 3154509"/>
                <a:gd name="connsiteX37" fmla="*/ 2517679 w 2709408"/>
                <a:gd name="connsiteY37" fmla="*/ 3125012 h 3154509"/>
                <a:gd name="connsiteX38" fmla="*/ 2635666 w 2709408"/>
                <a:gd name="connsiteY38" fmla="*/ 3110264 h 3154509"/>
                <a:gd name="connsiteX39" fmla="*/ 2679911 w 2709408"/>
                <a:gd name="connsiteY39" fmla="*/ 3095516 h 3154509"/>
                <a:gd name="connsiteX40" fmla="*/ 2694659 w 2709408"/>
                <a:gd name="connsiteY40" fmla="*/ 3051270 h 3154509"/>
                <a:gd name="connsiteX41" fmla="*/ 2709408 w 2709408"/>
                <a:gd name="connsiteY41" fmla="*/ 2977528 h 3154509"/>
                <a:gd name="connsiteX42" fmla="*/ 2694659 w 2709408"/>
                <a:gd name="connsiteY42" fmla="*/ 2815296 h 3154509"/>
                <a:gd name="connsiteX43" fmla="*/ 2650414 w 2709408"/>
                <a:gd name="connsiteY43" fmla="*/ 2682561 h 3154509"/>
                <a:gd name="connsiteX44" fmla="*/ 2620918 w 2709408"/>
                <a:gd name="connsiteY44" fmla="*/ 2594070 h 3154509"/>
                <a:gd name="connsiteX45" fmla="*/ 2606169 w 2709408"/>
                <a:gd name="connsiteY45" fmla="*/ 2549825 h 3154509"/>
                <a:gd name="connsiteX46" fmla="*/ 2576672 w 2709408"/>
                <a:gd name="connsiteY46" fmla="*/ 2505580 h 3154509"/>
                <a:gd name="connsiteX47" fmla="*/ 2532427 w 2709408"/>
                <a:gd name="connsiteY47" fmla="*/ 2417090 h 3154509"/>
                <a:gd name="connsiteX48" fmla="*/ 2517679 w 2709408"/>
                <a:gd name="connsiteY48" fmla="*/ 2372845 h 3154509"/>
                <a:gd name="connsiteX49" fmla="*/ 2473434 w 2709408"/>
                <a:gd name="connsiteY49" fmla="*/ 2328599 h 3154509"/>
                <a:gd name="connsiteX50" fmla="*/ 2443937 w 2709408"/>
                <a:gd name="connsiteY50" fmla="*/ 2284354 h 3154509"/>
                <a:gd name="connsiteX51" fmla="*/ 2399692 w 2709408"/>
                <a:gd name="connsiteY51" fmla="*/ 2240109 h 3154509"/>
                <a:gd name="connsiteX52" fmla="*/ 2370195 w 2709408"/>
                <a:gd name="connsiteY52" fmla="*/ 2195864 h 3154509"/>
                <a:gd name="connsiteX53" fmla="*/ 2237459 w 2709408"/>
                <a:gd name="connsiteY53" fmla="*/ 2107374 h 3154509"/>
                <a:gd name="connsiteX54" fmla="*/ 2193214 w 2709408"/>
                <a:gd name="connsiteY54" fmla="*/ 2077877 h 3154509"/>
                <a:gd name="connsiteX55" fmla="*/ 2163718 w 2709408"/>
                <a:gd name="connsiteY55" fmla="*/ 2033632 h 3154509"/>
                <a:gd name="connsiteX56" fmla="*/ 2119472 w 2709408"/>
                <a:gd name="connsiteY56" fmla="*/ 2018883 h 3154509"/>
                <a:gd name="connsiteX57" fmla="*/ 2075227 w 2709408"/>
                <a:gd name="connsiteY57" fmla="*/ 1989387 h 3154509"/>
                <a:gd name="connsiteX58" fmla="*/ 2030982 w 2709408"/>
                <a:gd name="connsiteY58" fmla="*/ 1974638 h 3154509"/>
                <a:gd name="connsiteX59" fmla="*/ 1942492 w 2709408"/>
                <a:gd name="connsiteY59" fmla="*/ 1915645 h 3154509"/>
                <a:gd name="connsiteX60" fmla="*/ 1898247 w 2709408"/>
                <a:gd name="connsiteY60" fmla="*/ 1886148 h 3154509"/>
                <a:gd name="connsiteX61" fmla="*/ 1824505 w 2709408"/>
                <a:gd name="connsiteY61" fmla="*/ 1797658 h 3154509"/>
                <a:gd name="connsiteX62" fmla="*/ 1721266 w 2709408"/>
                <a:gd name="connsiteY62" fmla="*/ 1679670 h 3154509"/>
                <a:gd name="connsiteX63" fmla="*/ 1677021 w 2709408"/>
                <a:gd name="connsiteY63" fmla="*/ 1591180 h 3154509"/>
                <a:gd name="connsiteX64" fmla="*/ 1647524 w 2709408"/>
                <a:gd name="connsiteY64" fmla="*/ 1502690 h 3154509"/>
                <a:gd name="connsiteX65" fmla="*/ 1618027 w 2709408"/>
                <a:gd name="connsiteY65" fmla="*/ 1414199 h 3154509"/>
                <a:gd name="connsiteX66" fmla="*/ 1603279 w 2709408"/>
                <a:gd name="connsiteY66" fmla="*/ 1369954 h 3154509"/>
                <a:gd name="connsiteX67" fmla="*/ 1529537 w 2709408"/>
                <a:gd name="connsiteY67" fmla="*/ 1281464 h 3154509"/>
                <a:gd name="connsiteX68" fmla="*/ 1455795 w 2709408"/>
                <a:gd name="connsiteY68" fmla="*/ 1207722 h 3154509"/>
                <a:gd name="connsiteX69" fmla="*/ 1426298 w 2709408"/>
                <a:gd name="connsiteY69" fmla="*/ 1163477 h 3154509"/>
                <a:gd name="connsiteX70" fmla="*/ 1337808 w 2709408"/>
                <a:gd name="connsiteY70" fmla="*/ 1015993 h 3154509"/>
                <a:gd name="connsiteX71" fmla="*/ 1308311 w 2709408"/>
                <a:gd name="connsiteY71" fmla="*/ 898006 h 3154509"/>
                <a:gd name="connsiteX72" fmla="*/ 1264066 w 2709408"/>
                <a:gd name="connsiteY72" fmla="*/ 750522 h 3154509"/>
                <a:gd name="connsiteX73" fmla="*/ 1305852 w 2709408"/>
                <a:gd name="connsiteY73" fmla="*/ 482595 h 3154509"/>
                <a:gd name="connsiteX74" fmla="*/ 1305852 w 2709408"/>
                <a:gd name="connsiteY74" fmla="*/ 25395 h 3154509"/>
                <a:gd name="connsiteX75" fmla="*/ 1229652 w 2709408"/>
                <a:gd name="connsiteY75" fmla="*/ 25394 h 3154509"/>
                <a:gd name="connsiteX76" fmla="*/ 1077252 w 2709408"/>
                <a:gd name="connsiteY76" fmla="*/ 25395 h 3154509"/>
                <a:gd name="connsiteX77" fmla="*/ 772452 w 2709408"/>
                <a:gd name="connsiteY77" fmla="*/ 25394 h 3154509"/>
                <a:gd name="connsiteX78" fmla="*/ 467652 w 2709408"/>
                <a:gd name="connsiteY78" fmla="*/ 25394 h 3154509"/>
                <a:gd name="connsiteX79" fmla="*/ 143188 w 2709408"/>
                <a:gd name="connsiteY79" fmla="*/ 27851 h 3154509"/>
                <a:gd name="connsiteX80" fmla="*/ 10452 w 2709408"/>
                <a:gd name="connsiteY80" fmla="*/ 25394 h 3154509"/>
                <a:gd name="connsiteX81" fmla="*/ 10452 w 2709408"/>
                <a:gd name="connsiteY81"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54698 w 2709408"/>
                <a:gd name="connsiteY6" fmla="*/ 824264 h 3154509"/>
                <a:gd name="connsiteX7" fmla="*/ 202182 w 2709408"/>
                <a:gd name="connsiteY7" fmla="*/ 1104483 h 3154509"/>
                <a:gd name="connsiteX8" fmla="*/ 275924 w 2709408"/>
                <a:gd name="connsiteY8" fmla="*/ 1266716 h 3154509"/>
                <a:gd name="connsiteX9" fmla="*/ 393911 w 2709408"/>
                <a:gd name="connsiteY9" fmla="*/ 1487941 h 3154509"/>
                <a:gd name="connsiteX10" fmla="*/ 467653 w 2709408"/>
                <a:gd name="connsiteY10" fmla="*/ 1620677 h 3154509"/>
                <a:gd name="connsiteX11" fmla="*/ 511898 w 2709408"/>
                <a:gd name="connsiteY11" fmla="*/ 1650174 h 3154509"/>
                <a:gd name="connsiteX12" fmla="*/ 526647 w 2709408"/>
                <a:gd name="connsiteY12" fmla="*/ 1694419 h 3154509"/>
                <a:gd name="connsiteX13" fmla="*/ 585640 w 2709408"/>
                <a:gd name="connsiteY13" fmla="*/ 1782909 h 3154509"/>
                <a:gd name="connsiteX14" fmla="*/ 600388 w 2709408"/>
                <a:gd name="connsiteY14" fmla="*/ 1827154 h 3154509"/>
                <a:gd name="connsiteX15" fmla="*/ 688879 w 2709408"/>
                <a:gd name="connsiteY15" fmla="*/ 1959890 h 3154509"/>
                <a:gd name="connsiteX16" fmla="*/ 718376 w 2709408"/>
                <a:gd name="connsiteY16" fmla="*/ 2004135 h 3154509"/>
                <a:gd name="connsiteX17" fmla="*/ 747872 w 2709408"/>
                <a:gd name="connsiteY17" fmla="*/ 2077877 h 3154509"/>
                <a:gd name="connsiteX18" fmla="*/ 880608 w 2709408"/>
                <a:gd name="connsiteY18" fmla="*/ 2195864 h 3154509"/>
                <a:gd name="connsiteX19" fmla="*/ 954350 w 2709408"/>
                <a:gd name="connsiteY19" fmla="*/ 2328599 h 3154509"/>
                <a:gd name="connsiteX20" fmla="*/ 1013343 w 2709408"/>
                <a:gd name="connsiteY20" fmla="*/ 2417090 h 3154509"/>
                <a:gd name="connsiteX21" fmla="*/ 1042840 w 2709408"/>
                <a:gd name="connsiteY21" fmla="*/ 2461335 h 3154509"/>
                <a:gd name="connsiteX22" fmla="*/ 1087085 w 2709408"/>
                <a:gd name="connsiteY22" fmla="*/ 2490832 h 3154509"/>
                <a:gd name="connsiteX23" fmla="*/ 1116582 w 2709408"/>
                <a:gd name="connsiteY23" fmla="*/ 2535077 h 3154509"/>
                <a:gd name="connsiteX24" fmla="*/ 1205072 w 2709408"/>
                <a:gd name="connsiteY24" fmla="*/ 2608819 h 3154509"/>
                <a:gd name="connsiteX25" fmla="*/ 1234569 w 2709408"/>
                <a:gd name="connsiteY25" fmla="*/ 2653064 h 3154509"/>
                <a:gd name="connsiteX26" fmla="*/ 1323059 w 2709408"/>
                <a:gd name="connsiteY26" fmla="*/ 2682561 h 3154509"/>
                <a:gd name="connsiteX27" fmla="*/ 1396801 w 2709408"/>
                <a:gd name="connsiteY27" fmla="*/ 2756303 h 3154509"/>
                <a:gd name="connsiteX28" fmla="*/ 1485292 w 2709408"/>
                <a:gd name="connsiteY28" fmla="*/ 2844793 h 3154509"/>
                <a:gd name="connsiteX29" fmla="*/ 1529537 w 2709408"/>
                <a:gd name="connsiteY29" fmla="*/ 2889038 h 3154509"/>
                <a:gd name="connsiteX30" fmla="*/ 1618027 w 2709408"/>
                <a:gd name="connsiteY30" fmla="*/ 2933283 h 3154509"/>
                <a:gd name="connsiteX31" fmla="*/ 1691769 w 2709408"/>
                <a:gd name="connsiteY31" fmla="*/ 3021774 h 3154509"/>
                <a:gd name="connsiteX32" fmla="*/ 1736014 w 2709408"/>
                <a:gd name="connsiteY32" fmla="*/ 3066019 h 3154509"/>
                <a:gd name="connsiteX33" fmla="*/ 1868750 w 2709408"/>
                <a:gd name="connsiteY33" fmla="*/ 3125012 h 3154509"/>
                <a:gd name="connsiteX34" fmla="*/ 2016234 w 2709408"/>
                <a:gd name="connsiteY34" fmla="*/ 3154509 h 3154509"/>
                <a:gd name="connsiteX35" fmla="*/ 2414440 w 2709408"/>
                <a:gd name="connsiteY35" fmla="*/ 3139761 h 3154509"/>
                <a:gd name="connsiteX36" fmla="*/ 2517679 w 2709408"/>
                <a:gd name="connsiteY36" fmla="*/ 3125012 h 3154509"/>
                <a:gd name="connsiteX37" fmla="*/ 2635666 w 2709408"/>
                <a:gd name="connsiteY37" fmla="*/ 3110264 h 3154509"/>
                <a:gd name="connsiteX38" fmla="*/ 2679911 w 2709408"/>
                <a:gd name="connsiteY38" fmla="*/ 3095516 h 3154509"/>
                <a:gd name="connsiteX39" fmla="*/ 2694659 w 2709408"/>
                <a:gd name="connsiteY39" fmla="*/ 3051270 h 3154509"/>
                <a:gd name="connsiteX40" fmla="*/ 2709408 w 2709408"/>
                <a:gd name="connsiteY40" fmla="*/ 2977528 h 3154509"/>
                <a:gd name="connsiteX41" fmla="*/ 2694659 w 2709408"/>
                <a:gd name="connsiteY41" fmla="*/ 2815296 h 3154509"/>
                <a:gd name="connsiteX42" fmla="*/ 2650414 w 2709408"/>
                <a:gd name="connsiteY42" fmla="*/ 2682561 h 3154509"/>
                <a:gd name="connsiteX43" fmla="*/ 2620918 w 2709408"/>
                <a:gd name="connsiteY43" fmla="*/ 2594070 h 3154509"/>
                <a:gd name="connsiteX44" fmla="*/ 2606169 w 2709408"/>
                <a:gd name="connsiteY44" fmla="*/ 2549825 h 3154509"/>
                <a:gd name="connsiteX45" fmla="*/ 2576672 w 2709408"/>
                <a:gd name="connsiteY45" fmla="*/ 2505580 h 3154509"/>
                <a:gd name="connsiteX46" fmla="*/ 2532427 w 2709408"/>
                <a:gd name="connsiteY46" fmla="*/ 2417090 h 3154509"/>
                <a:gd name="connsiteX47" fmla="*/ 2517679 w 2709408"/>
                <a:gd name="connsiteY47" fmla="*/ 2372845 h 3154509"/>
                <a:gd name="connsiteX48" fmla="*/ 2473434 w 2709408"/>
                <a:gd name="connsiteY48" fmla="*/ 2328599 h 3154509"/>
                <a:gd name="connsiteX49" fmla="*/ 2443937 w 2709408"/>
                <a:gd name="connsiteY49" fmla="*/ 2284354 h 3154509"/>
                <a:gd name="connsiteX50" fmla="*/ 2399692 w 2709408"/>
                <a:gd name="connsiteY50" fmla="*/ 2240109 h 3154509"/>
                <a:gd name="connsiteX51" fmla="*/ 2370195 w 2709408"/>
                <a:gd name="connsiteY51" fmla="*/ 2195864 h 3154509"/>
                <a:gd name="connsiteX52" fmla="*/ 2237459 w 2709408"/>
                <a:gd name="connsiteY52" fmla="*/ 2107374 h 3154509"/>
                <a:gd name="connsiteX53" fmla="*/ 2193214 w 2709408"/>
                <a:gd name="connsiteY53" fmla="*/ 2077877 h 3154509"/>
                <a:gd name="connsiteX54" fmla="*/ 2163718 w 2709408"/>
                <a:gd name="connsiteY54" fmla="*/ 2033632 h 3154509"/>
                <a:gd name="connsiteX55" fmla="*/ 2119472 w 2709408"/>
                <a:gd name="connsiteY55" fmla="*/ 2018883 h 3154509"/>
                <a:gd name="connsiteX56" fmla="*/ 2075227 w 2709408"/>
                <a:gd name="connsiteY56" fmla="*/ 1989387 h 3154509"/>
                <a:gd name="connsiteX57" fmla="*/ 2030982 w 2709408"/>
                <a:gd name="connsiteY57" fmla="*/ 1974638 h 3154509"/>
                <a:gd name="connsiteX58" fmla="*/ 1942492 w 2709408"/>
                <a:gd name="connsiteY58" fmla="*/ 1915645 h 3154509"/>
                <a:gd name="connsiteX59" fmla="*/ 1898247 w 2709408"/>
                <a:gd name="connsiteY59" fmla="*/ 1886148 h 3154509"/>
                <a:gd name="connsiteX60" fmla="*/ 1824505 w 2709408"/>
                <a:gd name="connsiteY60" fmla="*/ 1797658 h 3154509"/>
                <a:gd name="connsiteX61" fmla="*/ 1721266 w 2709408"/>
                <a:gd name="connsiteY61" fmla="*/ 1679670 h 3154509"/>
                <a:gd name="connsiteX62" fmla="*/ 1677021 w 2709408"/>
                <a:gd name="connsiteY62" fmla="*/ 1591180 h 3154509"/>
                <a:gd name="connsiteX63" fmla="*/ 1647524 w 2709408"/>
                <a:gd name="connsiteY63" fmla="*/ 1502690 h 3154509"/>
                <a:gd name="connsiteX64" fmla="*/ 1618027 w 2709408"/>
                <a:gd name="connsiteY64" fmla="*/ 1414199 h 3154509"/>
                <a:gd name="connsiteX65" fmla="*/ 1603279 w 2709408"/>
                <a:gd name="connsiteY65" fmla="*/ 1369954 h 3154509"/>
                <a:gd name="connsiteX66" fmla="*/ 1529537 w 2709408"/>
                <a:gd name="connsiteY66" fmla="*/ 1281464 h 3154509"/>
                <a:gd name="connsiteX67" fmla="*/ 1455795 w 2709408"/>
                <a:gd name="connsiteY67" fmla="*/ 1207722 h 3154509"/>
                <a:gd name="connsiteX68" fmla="*/ 1426298 w 2709408"/>
                <a:gd name="connsiteY68" fmla="*/ 1163477 h 3154509"/>
                <a:gd name="connsiteX69" fmla="*/ 1337808 w 2709408"/>
                <a:gd name="connsiteY69" fmla="*/ 1015993 h 3154509"/>
                <a:gd name="connsiteX70" fmla="*/ 1308311 w 2709408"/>
                <a:gd name="connsiteY70" fmla="*/ 898006 h 3154509"/>
                <a:gd name="connsiteX71" fmla="*/ 1264066 w 2709408"/>
                <a:gd name="connsiteY71" fmla="*/ 750522 h 3154509"/>
                <a:gd name="connsiteX72" fmla="*/ 1305852 w 2709408"/>
                <a:gd name="connsiteY72" fmla="*/ 482595 h 3154509"/>
                <a:gd name="connsiteX73" fmla="*/ 1305852 w 2709408"/>
                <a:gd name="connsiteY73" fmla="*/ 25395 h 3154509"/>
                <a:gd name="connsiteX74" fmla="*/ 1229652 w 2709408"/>
                <a:gd name="connsiteY74" fmla="*/ 25394 h 3154509"/>
                <a:gd name="connsiteX75" fmla="*/ 1077252 w 2709408"/>
                <a:gd name="connsiteY75" fmla="*/ 25395 h 3154509"/>
                <a:gd name="connsiteX76" fmla="*/ 772452 w 2709408"/>
                <a:gd name="connsiteY76" fmla="*/ 25394 h 3154509"/>
                <a:gd name="connsiteX77" fmla="*/ 467652 w 2709408"/>
                <a:gd name="connsiteY77" fmla="*/ 25394 h 3154509"/>
                <a:gd name="connsiteX78" fmla="*/ 143188 w 2709408"/>
                <a:gd name="connsiteY78" fmla="*/ 27851 h 3154509"/>
                <a:gd name="connsiteX79" fmla="*/ 10452 w 2709408"/>
                <a:gd name="connsiteY79" fmla="*/ 25394 h 3154509"/>
                <a:gd name="connsiteX80" fmla="*/ 10452 w 2709408"/>
                <a:gd name="connsiteY80"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54698 w 2709408"/>
                <a:gd name="connsiteY6" fmla="*/ 824264 h 3154509"/>
                <a:gd name="connsiteX7" fmla="*/ 202182 w 2709408"/>
                <a:gd name="connsiteY7" fmla="*/ 1104483 h 3154509"/>
                <a:gd name="connsiteX8" fmla="*/ 275924 w 2709408"/>
                <a:gd name="connsiteY8" fmla="*/ 1266716 h 3154509"/>
                <a:gd name="connsiteX9" fmla="*/ 467653 w 2709408"/>
                <a:gd name="connsiteY9" fmla="*/ 1620677 h 3154509"/>
                <a:gd name="connsiteX10" fmla="*/ 511898 w 2709408"/>
                <a:gd name="connsiteY10" fmla="*/ 1650174 h 3154509"/>
                <a:gd name="connsiteX11" fmla="*/ 526647 w 2709408"/>
                <a:gd name="connsiteY11" fmla="*/ 1694419 h 3154509"/>
                <a:gd name="connsiteX12" fmla="*/ 585640 w 2709408"/>
                <a:gd name="connsiteY12" fmla="*/ 1782909 h 3154509"/>
                <a:gd name="connsiteX13" fmla="*/ 600388 w 2709408"/>
                <a:gd name="connsiteY13" fmla="*/ 1827154 h 3154509"/>
                <a:gd name="connsiteX14" fmla="*/ 688879 w 2709408"/>
                <a:gd name="connsiteY14" fmla="*/ 1959890 h 3154509"/>
                <a:gd name="connsiteX15" fmla="*/ 718376 w 2709408"/>
                <a:gd name="connsiteY15" fmla="*/ 2004135 h 3154509"/>
                <a:gd name="connsiteX16" fmla="*/ 747872 w 2709408"/>
                <a:gd name="connsiteY16" fmla="*/ 2077877 h 3154509"/>
                <a:gd name="connsiteX17" fmla="*/ 880608 w 2709408"/>
                <a:gd name="connsiteY17" fmla="*/ 2195864 h 3154509"/>
                <a:gd name="connsiteX18" fmla="*/ 954350 w 2709408"/>
                <a:gd name="connsiteY18" fmla="*/ 2328599 h 3154509"/>
                <a:gd name="connsiteX19" fmla="*/ 1013343 w 2709408"/>
                <a:gd name="connsiteY19" fmla="*/ 2417090 h 3154509"/>
                <a:gd name="connsiteX20" fmla="*/ 1042840 w 2709408"/>
                <a:gd name="connsiteY20" fmla="*/ 2461335 h 3154509"/>
                <a:gd name="connsiteX21" fmla="*/ 1087085 w 2709408"/>
                <a:gd name="connsiteY21" fmla="*/ 2490832 h 3154509"/>
                <a:gd name="connsiteX22" fmla="*/ 1116582 w 2709408"/>
                <a:gd name="connsiteY22" fmla="*/ 2535077 h 3154509"/>
                <a:gd name="connsiteX23" fmla="*/ 1205072 w 2709408"/>
                <a:gd name="connsiteY23" fmla="*/ 2608819 h 3154509"/>
                <a:gd name="connsiteX24" fmla="*/ 1234569 w 2709408"/>
                <a:gd name="connsiteY24" fmla="*/ 2653064 h 3154509"/>
                <a:gd name="connsiteX25" fmla="*/ 1323059 w 2709408"/>
                <a:gd name="connsiteY25" fmla="*/ 2682561 h 3154509"/>
                <a:gd name="connsiteX26" fmla="*/ 1396801 w 2709408"/>
                <a:gd name="connsiteY26" fmla="*/ 2756303 h 3154509"/>
                <a:gd name="connsiteX27" fmla="*/ 1485292 w 2709408"/>
                <a:gd name="connsiteY27" fmla="*/ 2844793 h 3154509"/>
                <a:gd name="connsiteX28" fmla="*/ 1529537 w 2709408"/>
                <a:gd name="connsiteY28" fmla="*/ 2889038 h 3154509"/>
                <a:gd name="connsiteX29" fmla="*/ 1618027 w 2709408"/>
                <a:gd name="connsiteY29" fmla="*/ 2933283 h 3154509"/>
                <a:gd name="connsiteX30" fmla="*/ 1691769 w 2709408"/>
                <a:gd name="connsiteY30" fmla="*/ 3021774 h 3154509"/>
                <a:gd name="connsiteX31" fmla="*/ 1736014 w 2709408"/>
                <a:gd name="connsiteY31" fmla="*/ 3066019 h 3154509"/>
                <a:gd name="connsiteX32" fmla="*/ 1868750 w 2709408"/>
                <a:gd name="connsiteY32" fmla="*/ 3125012 h 3154509"/>
                <a:gd name="connsiteX33" fmla="*/ 2016234 w 2709408"/>
                <a:gd name="connsiteY33" fmla="*/ 3154509 h 3154509"/>
                <a:gd name="connsiteX34" fmla="*/ 2414440 w 2709408"/>
                <a:gd name="connsiteY34" fmla="*/ 3139761 h 3154509"/>
                <a:gd name="connsiteX35" fmla="*/ 2517679 w 2709408"/>
                <a:gd name="connsiteY35" fmla="*/ 3125012 h 3154509"/>
                <a:gd name="connsiteX36" fmla="*/ 2635666 w 2709408"/>
                <a:gd name="connsiteY36" fmla="*/ 3110264 h 3154509"/>
                <a:gd name="connsiteX37" fmla="*/ 2679911 w 2709408"/>
                <a:gd name="connsiteY37" fmla="*/ 3095516 h 3154509"/>
                <a:gd name="connsiteX38" fmla="*/ 2694659 w 2709408"/>
                <a:gd name="connsiteY38" fmla="*/ 3051270 h 3154509"/>
                <a:gd name="connsiteX39" fmla="*/ 2709408 w 2709408"/>
                <a:gd name="connsiteY39" fmla="*/ 2977528 h 3154509"/>
                <a:gd name="connsiteX40" fmla="*/ 2694659 w 2709408"/>
                <a:gd name="connsiteY40" fmla="*/ 2815296 h 3154509"/>
                <a:gd name="connsiteX41" fmla="*/ 2650414 w 2709408"/>
                <a:gd name="connsiteY41" fmla="*/ 2682561 h 3154509"/>
                <a:gd name="connsiteX42" fmla="*/ 2620918 w 2709408"/>
                <a:gd name="connsiteY42" fmla="*/ 2594070 h 3154509"/>
                <a:gd name="connsiteX43" fmla="*/ 2606169 w 2709408"/>
                <a:gd name="connsiteY43" fmla="*/ 2549825 h 3154509"/>
                <a:gd name="connsiteX44" fmla="*/ 2576672 w 2709408"/>
                <a:gd name="connsiteY44" fmla="*/ 2505580 h 3154509"/>
                <a:gd name="connsiteX45" fmla="*/ 2532427 w 2709408"/>
                <a:gd name="connsiteY45" fmla="*/ 2417090 h 3154509"/>
                <a:gd name="connsiteX46" fmla="*/ 2517679 w 2709408"/>
                <a:gd name="connsiteY46" fmla="*/ 2372845 h 3154509"/>
                <a:gd name="connsiteX47" fmla="*/ 2473434 w 2709408"/>
                <a:gd name="connsiteY47" fmla="*/ 2328599 h 3154509"/>
                <a:gd name="connsiteX48" fmla="*/ 2443937 w 2709408"/>
                <a:gd name="connsiteY48" fmla="*/ 2284354 h 3154509"/>
                <a:gd name="connsiteX49" fmla="*/ 2399692 w 2709408"/>
                <a:gd name="connsiteY49" fmla="*/ 2240109 h 3154509"/>
                <a:gd name="connsiteX50" fmla="*/ 2370195 w 2709408"/>
                <a:gd name="connsiteY50" fmla="*/ 2195864 h 3154509"/>
                <a:gd name="connsiteX51" fmla="*/ 2237459 w 2709408"/>
                <a:gd name="connsiteY51" fmla="*/ 2107374 h 3154509"/>
                <a:gd name="connsiteX52" fmla="*/ 2193214 w 2709408"/>
                <a:gd name="connsiteY52" fmla="*/ 2077877 h 3154509"/>
                <a:gd name="connsiteX53" fmla="*/ 2163718 w 2709408"/>
                <a:gd name="connsiteY53" fmla="*/ 2033632 h 3154509"/>
                <a:gd name="connsiteX54" fmla="*/ 2119472 w 2709408"/>
                <a:gd name="connsiteY54" fmla="*/ 2018883 h 3154509"/>
                <a:gd name="connsiteX55" fmla="*/ 2075227 w 2709408"/>
                <a:gd name="connsiteY55" fmla="*/ 1989387 h 3154509"/>
                <a:gd name="connsiteX56" fmla="*/ 2030982 w 2709408"/>
                <a:gd name="connsiteY56" fmla="*/ 1974638 h 3154509"/>
                <a:gd name="connsiteX57" fmla="*/ 1942492 w 2709408"/>
                <a:gd name="connsiteY57" fmla="*/ 1915645 h 3154509"/>
                <a:gd name="connsiteX58" fmla="*/ 1898247 w 2709408"/>
                <a:gd name="connsiteY58" fmla="*/ 1886148 h 3154509"/>
                <a:gd name="connsiteX59" fmla="*/ 1824505 w 2709408"/>
                <a:gd name="connsiteY59" fmla="*/ 1797658 h 3154509"/>
                <a:gd name="connsiteX60" fmla="*/ 1721266 w 2709408"/>
                <a:gd name="connsiteY60" fmla="*/ 1679670 h 3154509"/>
                <a:gd name="connsiteX61" fmla="*/ 1677021 w 2709408"/>
                <a:gd name="connsiteY61" fmla="*/ 1591180 h 3154509"/>
                <a:gd name="connsiteX62" fmla="*/ 1647524 w 2709408"/>
                <a:gd name="connsiteY62" fmla="*/ 1502690 h 3154509"/>
                <a:gd name="connsiteX63" fmla="*/ 1618027 w 2709408"/>
                <a:gd name="connsiteY63" fmla="*/ 1414199 h 3154509"/>
                <a:gd name="connsiteX64" fmla="*/ 1603279 w 2709408"/>
                <a:gd name="connsiteY64" fmla="*/ 1369954 h 3154509"/>
                <a:gd name="connsiteX65" fmla="*/ 1529537 w 2709408"/>
                <a:gd name="connsiteY65" fmla="*/ 1281464 h 3154509"/>
                <a:gd name="connsiteX66" fmla="*/ 1455795 w 2709408"/>
                <a:gd name="connsiteY66" fmla="*/ 1207722 h 3154509"/>
                <a:gd name="connsiteX67" fmla="*/ 1426298 w 2709408"/>
                <a:gd name="connsiteY67" fmla="*/ 1163477 h 3154509"/>
                <a:gd name="connsiteX68" fmla="*/ 1337808 w 2709408"/>
                <a:gd name="connsiteY68" fmla="*/ 1015993 h 3154509"/>
                <a:gd name="connsiteX69" fmla="*/ 1308311 w 2709408"/>
                <a:gd name="connsiteY69" fmla="*/ 898006 h 3154509"/>
                <a:gd name="connsiteX70" fmla="*/ 1264066 w 2709408"/>
                <a:gd name="connsiteY70" fmla="*/ 750522 h 3154509"/>
                <a:gd name="connsiteX71" fmla="*/ 1305852 w 2709408"/>
                <a:gd name="connsiteY71" fmla="*/ 482595 h 3154509"/>
                <a:gd name="connsiteX72" fmla="*/ 1305852 w 2709408"/>
                <a:gd name="connsiteY72" fmla="*/ 25395 h 3154509"/>
                <a:gd name="connsiteX73" fmla="*/ 1229652 w 2709408"/>
                <a:gd name="connsiteY73" fmla="*/ 25394 h 3154509"/>
                <a:gd name="connsiteX74" fmla="*/ 1077252 w 2709408"/>
                <a:gd name="connsiteY74" fmla="*/ 25395 h 3154509"/>
                <a:gd name="connsiteX75" fmla="*/ 772452 w 2709408"/>
                <a:gd name="connsiteY75" fmla="*/ 25394 h 3154509"/>
                <a:gd name="connsiteX76" fmla="*/ 467652 w 2709408"/>
                <a:gd name="connsiteY76" fmla="*/ 25394 h 3154509"/>
                <a:gd name="connsiteX77" fmla="*/ 143188 w 2709408"/>
                <a:gd name="connsiteY77" fmla="*/ 27851 h 3154509"/>
                <a:gd name="connsiteX78" fmla="*/ 10452 w 2709408"/>
                <a:gd name="connsiteY78" fmla="*/ 25394 h 3154509"/>
                <a:gd name="connsiteX79" fmla="*/ 10452 w 2709408"/>
                <a:gd name="connsiteY79"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54698 w 2709408"/>
                <a:gd name="connsiteY6" fmla="*/ 824264 h 3154509"/>
                <a:gd name="connsiteX7" fmla="*/ 202182 w 2709408"/>
                <a:gd name="connsiteY7" fmla="*/ 1104483 h 3154509"/>
                <a:gd name="connsiteX8" fmla="*/ 275924 w 2709408"/>
                <a:gd name="connsiteY8" fmla="*/ 1266716 h 3154509"/>
                <a:gd name="connsiteX9" fmla="*/ 467653 w 2709408"/>
                <a:gd name="connsiteY9" fmla="*/ 1620677 h 3154509"/>
                <a:gd name="connsiteX10" fmla="*/ 526647 w 2709408"/>
                <a:gd name="connsiteY10" fmla="*/ 1694419 h 3154509"/>
                <a:gd name="connsiteX11" fmla="*/ 585640 w 2709408"/>
                <a:gd name="connsiteY11" fmla="*/ 1782909 h 3154509"/>
                <a:gd name="connsiteX12" fmla="*/ 600388 w 2709408"/>
                <a:gd name="connsiteY12" fmla="*/ 1827154 h 3154509"/>
                <a:gd name="connsiteX13" fmla="*/ 688879 w 2709408"/>
                <a:gd name="connsiteY13" fmla="*/ 1959890 h 3154509"/>
                <a:gd name="connsiteX14" fmla="*/ 718376 w 2709408"/>
                <a:gd name="connsiteY14" fmla="*/ 2004135 h 3154509"/>
                <a:gd name="connsiteX15" fmla="*/ 747872 w 2709408"/>
                <a:gd name="connsiteY15" fmla="*/ 2077877 h 3154509"/>
                <a:gd name="connsiteX16" fmla="*/ 880608 w 2709408"/>
                <a:gd name="connsiteY16" fmla="*/ 2195864 h 3154509"/>
                <a:gd name="connsiteX17" fmla="*/ 954350 w 2709408"/>
                <a:gd name="connsiteY17" fmla="*/ 2328599 h 3154509"/>
                <a:gd name="connsiteX18" fmla="*/ 1013343 w 2709408"/>
                <a:gd name="connsiteY18" fmla="*/ 2417090 h 3154509"/>
                <a:gd name="connsiteX19" fmla="*/ 1042840 w 2709408"/>
                <a:gd name="connsiteY19" fmla="*/ 2461335 h 3154509"/>
                <a:gd name="connsiteX20" fmla="*/ 1087085 w 2709408"/>
                <a:gd name="connsiteY20" fmla="*/ 2490832 h 3154509"/>
                <a:gd name="connsiteX21" fmla="*/ 1116582 w 2709408"/>
                <a:gd name="connsiteY21" fmla="*/ 2535077 h 3154509"/>
                <a:gd name="connsiteX22" fmla="*/ 1205072 w 2709408"/>
                <a:gd name="connsiteY22" fmla="*/ 2608819 h 3154509"/>
                <a:gd name="connsiteX23" fmla="*/ 1234569 w 2709408"/>
                <a:gd name="connsiteY23" fmla="*/ 2653064 h 3154509"/>
                <a:gd name="connsiteX24" fmla="*/ 1323059 w 2709408"/>
                <a:gd name="connsiteY24" fmla="*/ 2682561 h 3154509"/>
                <a:gd name="connsiteX25" fmla="*/ 1396801 w 2709408"/>
                <a:gd name="connsiteY25" fmla="*/ 2756303 h 3154509"/>
                <a:gd name="connsiteX26" fmla="*/ 1485292 w 2709408"/>
                <a:gd name="connsiteY26" fmla="*/ 2844793 h 3154509"/>
                <a:gd name="connsiteX27" fmla="*/ 1529537 w 2709408"/>
                <a:gd name="connsiteY27" fmla="*/ 2889038 h 3154509"/>
                <a:gd name="connsiteX28" fmla="*/ 1618027 w 2709408"/>
                <a:gd name="connsiteY28" fmla="*/ 2933283 h 3154509"/>
                <a:gd name="connsiteX29" fmla="*/ 1691769 w 2709408"/>
                <a:gd name="connsiteY29" fmla="*/ 3021774 h 3154509"/>
                <a:gd name="connsiteX30" fmla="*/ 1736014 w 2709408"/>
                <a:gd name="connsiteY30" fmla="*/ 3066019 h 3154509"/>
                <a:gd name="connsiteX31" fmla="*/ 1868750 w 2709408"/>
                <a:gd name="connsiteY31" fmla="*/ 3125012 h 3154509"/>
                <a:gd name="connsiteX32" fmla="*/ 2016234 w 2709408"/>
                <a:gd name="connsiteY32" fmla="*/ 3154509 h 3154509"/>
                <a:gd name="connsiteX33" fmla="*/ 2414440 w 2709408"/>
                <a:gd name="connsiteY33" fmla="*/ 3139761 h 3154509"/>
                <a:gd name="connsiteX34" fmla="*/ 2517679 w 2709408"/>
                <a:gd name="connsiteY34" fmla="*/ 3125012 h 3154509"/>
                <a:gd name="connsiteX35" fmla="*/ 2635666 w 2709408"/>
                <a:gd name="connsiteY35" fmla="*/ 3110264 h 3154509"/>
                <a:gd name="connsiteX36" fmla="*/ 2679911 w 2709408"/>
                <a:gd name="connsiteY36" fmla="*/ 3095516 h 3154509"/>
                <a:gd name="connsiteX37" fmla="*/ 2694659 w 2709408"/>
                <a:gd name="connsiteY37" fmla="*/ 3051270 h 3154509"/>
                <a:gd name="connsiteX38" fmla="*/ 2709408 w 2709408"/>
                <a:gd name="connsiteY38" fmla="*/ 2977528 h 3154509"/>
                <a:gd name="connsiteX39" fmla="*/ 2694659 w 2709408"/>
                <a:gd name="connsiteY39" fmla="*/ 2815296 h 3154509"/>
                <a:gd name="connsiteX40" fmla="*/ 2650414 w 2709408"/>
                <a:gd name="connsiteY40" fmla="*/ 2682561 h 3154509"/>
                <a:gd name="connsiteX41" fmla="*/ 2620918 w 2709408"/>
                <a:gd name="connsiteY41" fmla="*/ 2594070 h 3154509"/>
                <a:gd name="connsiteX42" fmla="*/ 2606169 w 2709408"/>
                <a:gd name="connsiteY42" fmla="*/ 2549825 h 3154509"/>
                <a:gd name="connsiteX43" fmla="*/ 2576672 w 2709408"/>
                <a:gd name="connsiteY43" fmla="*/ 2505580 h 3154509"/>
                <a:gd name="connsiteX44" fmla="*/ 2532427 w 2709408"/>
                <a:gd name="connsiteY44" fmla="*/ 2417090 h 3154509"/>
                <a:gd name="connsiteX45" fmla="*/ 2517679 w 2709408"/>
                <a:gd name="connsiteY45" fmla="*/ 2372845 h 3154509"/>
                <a:gd name="connsiteX46" fmla="*/ 2473434 w 2709408"/>
                <a:gd name="connsiteY46" fmla="*/ 2328599 h 3154509"/>
                <a:gd name="connsiteX47" fmla="*/ 2443937 w 2709408"/>
                <a:gd name="connsiteY47" fmla="*/ 2284354 h 3154509"/>
                <a:gd name="connsiteX48" fmla="*/ 2399692 w 2709408"/>
                <a:gd name="connsiteY48" fmla="*/ 2240109 h 3154509"/>
                <a:gd name="connsiteX49" fmla="*/ 2370195 w 2709408"/>
                <a:gd name="connsiteY49" fmla="*/ 2195864 h 3154509"/>
                <a:gd name="connsiteX50" fmla="*/ 2237459 w 2709408"/>
                <a:gd name="connsiteY50" fmla="*/ 2107374 h 3154509"/>
                <a:gd name="connsiteX51" fmla="*/ 2193214 w 2709408"/>
                <a:gd name="connsiteY51" fmla="*/ 2077877 h 3154509"/>
                <a:gd name="connsiteX52" fmla="*/ 2163718 w 2709408"/>
                <a:gd name="connsiteY52" fmla="*/ 2033632 h 3154509"/>
                <a:gd name="connsiteX53" fmla="*/ 2119472 w 2709408"/>
                <a:gd name="connsiteY53" fmla="*/ 2018883 h 3154509"/>
                <a:gd name="connsiteX54" fmla="*/ 2075227 w 2709408"/>
                <a:gd name="connsiteY54" fmla="*/ 1989387 h 3154509"/>
                <a:gd name="connsiteX55" fmla="*/ 2030982 w 2709408"/>
                <a:gd name="connsiteY55" fmla="*/ 1974638 h 3154509"/>
                <a:gd name="connsiteX56" fmla="*/ 1942492 w 2709408"/>
                <a:gd name="connsiteY56" fmla="*/ 1915645 h 3154509"/>
                <a:gd name="connsiteX57" fmla="*/ 1898247 w 2709408"/>
                <a:gd name="connsiteY57" fmla="*/ 1886148 h 3154509"/>
                <a:gd name="connsiteX58" fmla="*/ 1824505 w 2709408"/>
                <a:gd name="connsiteY58" fmla="*/ 1797658 h 3154509"/>
                <a:gd name="connsiteX59" fmla="*/ 1721266 w 2709408"/>
                <a:gd name="connsiteY59" fmla="*/ 1679670 h 3154509"/>
                <a:gd name="connsiteX60" fmla="*/ 1677021 w 2709408"/>
                <a:gd name="connsiteY60" fmla="*/ 1591180 h 3154509"/>
                <a:gd name="connsiteX61" fmla="*/ 1647524 w 2709408"/>
                <a:gd name="connsiteY61" fmla="*/ 1502690 h 3154509"/>
                <a:gd name="connsiteX62" fmla="*/ 1618027 w 2709408"/>
                <a:gd name="connsiteY62" fmla="*/ 1414199 h 3154509"/>
                <a:gd name="connsiteX63" fmla="*/ 1603279 w 2709408"/>
                <a:gd name="connsiteY63" fmla="*/ 1369954 h 3154509"/>
                <a:gd name="connsiteX64" fmla="*/ 1529537 w 2709408"/>
                <a:gd name="connsiteY64" fmla="*/ 1281464 h 3154509"/>
                <a:gd name="connsiteX65" fmla="*/ 1455795 w 2709408"/>
                <a:gd name="connsiteY65" fmla="*/ 1207722 h 3154509"/>
                <a:gd name="connsiteX66" fmla="*/ 1426298 w 2709408"/>
                <a:gd name="connsiteY66" fmla="*/ 1163477 h 3154509"/>
                <a:gd name="connsiteX67" fmla="*/ 1337808 w 2709408"/>
                <a:gd name="connsiteY67" fmla="*/ 1015993 h 3154509"/>
                <a:gd name="connsiteX68" fmla="*/ 1308311 w 2709408"/>
                <a:gd name="connsiteY68" fmla="*/ 898006 h 3154509"/>
                <a:gd name="connsiteX69" fmla="*/ 1264066 w 2709408"/>
                <a:gd name="connsiteY69" fmla="*/ 750522 h 3154509"/>
                <a:gd name="connsiteX70" fmla="*/ 1305852 w 2709408"/>
                <a:gd name="connsiteY70" fmla="*/ 482595 h 3154509"/>
                <a:gd name="connsiteX71" fmla="*/ 1305852 w 2709408"/>
                <a:gd name="connsiteY71" fmla="*/ 25395 h 3154509"/>
                <a:gd name="connsiteX72" fmla="*/ 1229652 w 2709408"/>
                <a:gd name="connsiteY72" fmla="*/ 25394 h 3154509"/>
                <a:gd name="connsiteX73" fmla="*/ 1077252 w 2709408"/>
                <a:gd name="connsiteY73" fmla="*/ 25395 h 3154509"/>
                <a:gd name="connsiteX74" fmla="*/ 772452 w 2709408"/>
                <a:gd name="connsiteY74" fmla="*/ 25394 h 3154509"/>
                <a:gd name="connsiteX75" fmla="*/ 467652 w 2709408"/>
                <a:gd name="connsiteY75" fmla="*/ 25394 h 3154509"/>
                <a:gd name="connsiteX76" fmla="*/ 143188 w 2709408"/>
                <a:gd name="connsiteY76" fmla="*/ 27851 h 3154509"/>
                <a:gd name="connsiteX77" fmla="*/ 10452 w 2709408"/>
                <a:gd name="connsiteY77" fmla="*/ 25394 h 3154509"/>
                <a:gd name="connsiteX78" fmla="*/ 10452 w 2709408"/>
                <a:gd name="connsiteY78"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54698 w 2709408"/>
                <a:gd name="connsiteY6" fmla="*/ 824264 h 3154509"/>
                <a:gd name="connsiteX7" fmla="*/ 202182 w 2709408"/>
                <a:gd name="connsiteY7" fmla="*/ 1104483 h 3154509"/>
                <a:gd name="connsiteX8" fmla="*/ 275924 w 2709408"/>
                <a:gd name="connsiteY8" fmla="*/ 1266716 h 3154509"/>
                <a:gd name="connsiteX9" fmla="*/ 467653 w 2709408"/>
                <a:gd name="connsiteY9" fmla="*/ 1620677 h 3154509"/>
                <a:gd name="connsiteX10" fmla="*/ 585640 w 2709408"/>
                <a:gd name="connsiteY10" fmla="*/ 1782909 h 3154509"/>
                <a:gd name="connsiteX11" fmla="*/ 600388 w 2709408"/>
                <a:gd name="connsiteY11" fmla="*/ 1827154 h 3154509"/>
                <a:gd name="connsiteX12" fmla="*/ 688879 w 2709408"/>
                <a:gd name="connsiteY12" fmla="*/ 1959890 h 3154509"/>
                <a:gd name="connsiteX13" fmla="*/ 718376 w 2709408"/>
                <a:gd name="connsiteY13" fmla="*/ 2004135 h 3154509"/>
                <a:gd name="connsiteX14" fmla="*/ 747872 w 2709408"/>
                <a:gd name="connsiteY14" fmla="*/ 2077877 h 3154509"/>
                <a:gd name="connsiteX15" fmla="*/ 880608 w 2709408"/>
                <a:gd name="connsiteY15" fmla="*/ 2195864 h 3154509"/>
                <a:gd name="connsiteX16" fmla="*/ 954350 w 2709408"/>
                <a:gd name="connsiteY16" fmla="*/ 2328599 h 3154509"/>
                <a:gd name="connsiteX17" fmla="*/ 1013343 w 2709408"/>
                <a:gd name="connsiteY17" fmla="*/ 2417090 h 3154509"/>
                <a:gd name="connsiteX18" fmla="*/ 1042840 w 2709408"/>
                <a:gd name="connsiteY18" fmla="*/ 2461335 h 3154509"/>
                <a:gd name="connsiteX19" fmla="*/ 1087085 w 2709408"/>
                <a:gd name="connsiteY19" fmla="*/ 2490832 h 3154509"/>
                <a:gd name="connsiteX20" fmla="*/ 1116582 w 2709408"/>
                <a:gd name="connsiteY20" fmla="*/ 2535077 h 3154509"/>
                <a:gd name="connsiteX21" fmla="*/ 1205072 w 2709408"/>
                <a:gd name="connsiteY21" fmla="*/ 2608819 h 3154509"/>
                <a:gd name="connsiteX22" fmla="*/ 1234569 w 2709408"/>
                <a:gd name="connsiteY22" fmla="*/ 2653064 h 3154509"/>
                <a:gd name="connsiteX23" fmla="*/ 1323059 w 2709408"/>
                <a:gd name="connsiteY23" fmla="*/ 2682561 h 3154509"/>
                <a:gd name="connsiteX24" fmla="*/ 1396801 w 2709408"/>
                <a:gd name="connsiteY24" fmla="*/ 2756303 h 3154509"/>
                <a:gd name="connsiteX25" fmla="*/ 1485292 w 2709408"/>
                <a:gd name="connsiteY25" fmla="*/ 2844793 h 3154509"/>
                <a:gd name="connsiteX26" fmla="*/ 1529537 w 2709408"/>
                <a:gd name="connsiteY26" fmla="*/ 2889038 h 3154509"/>
                <a:gd name="connsiteX27" fmla="*/ 1618027 w 2709408"/>
                <a:gd name="connsiteY27" fmla="*/ 2933283 h 3154509"/>
                <a:gd name="connsiteX28" fmla="*/ 1691769 w 2709408"/>
                <a:gd name="connsiteY28" fmla="*/ 3021774 h 3154509"/>
                <a:gd name="connsiteX29" fmla="*/ 1736014 w 2709408"/>
                <a:gd name="connsiteY29" fmla="*/ 3066019 h 3154509"/>
                <a:gd name="connsiteX30" fmla="*/ 1868750 w 2709408"/>
                <a:gd name="connsiteY30" fmla="*/ 3125012 h 3154509"/>
                <a:gd name="connsiteX31" fmla="*/ 2016234 w 2709408"/>
                <a:gd name="connsiteY31" fmla="*/ 3154509 h 3154509"/>
                <a:gd name="connsiteX32" fmla="*/ 2414440 w 2709408"/>
                <a:gd name="connsiteY32" fmla="*/ 3139761 h 3154509"/>
                <a:gd name="connsiteX33" fmla="*/ 2517679 w 2709408"/>
                <a:gd name="connsiteY33" fmla="*/ 3125012 h 3154509"/>
                <a:gd name="connsiteX34" fmla="*/ 2635666 w 2709408"/>
                <a:gd name="connsiteY34" fmla="*/ 3110264 h 3154509"/>
                <a:gd name="connsiteX35" fmla="*/ 2679911 w 2709408"/>
                <a:gd name="connsiteY35" fmla="*/ 3095516 h 3154509"/>
                <a:gd name="connsiteX36" fmla="*/ 2694659 w 2709408"/>
                <a:gd name="connsiteY36" fmla="*/ 3051270 h 3154509"/>
                <a:gd name="connsiteX37" fmla="*/ 2709408 w 2709408"/>
                <a:gd name="connsiteY37" fmla="*/ 2977528 h 3154509"/>
                <a:gd name="connsiteX38" fmla="*/ 2694659 w 2709408"/>
                <a:gd name="connsiteY38" fmla="*/ 2815296 h 3154509"/>
                <a:gd name="connsiteX39" fmla="*/ 2650414 w 2709408"/>
                <a:gd name="connsiteY39" fmla="*/ 2682561 h 3154509"/>
                <a:gd name="connsiteX40" fmla="*/ 2620918 w 2709408"/>
                <a:gd name="connsiteY40" fmla="*/ 2594070 h 3154509"/>
                <a:gd name="connsiteX41" fmla="*/ 2606169 w 2709408"/>
                <a:gd name="connsiteY41" fmla="*/ 2549825 h 3154509"/>
                <a:gd name="connsiteX42" fmla="*/ 2576672 w 2709408"/>
                <a:gd name="connsiteY42" fmla="*/ 2505580 h 3154509"/>
                <a:gd name="connsiteX43" fmla="*/ 2532427 w 2709408"/>
                <a:gd name="connsiteY43" fmla="*/ 2417090 h 3154509"/>
                <a:gd name="connsiteX44" fmla="*/ 2517679 w 2709408"/>
                <a:gd name="connsiteY44" fmla="*/ 2372845 h 3154509"/>
                <a:gd name="connsiteX45" fmla="*/ 2473434 w 2709408"/>
                <a:gd name="connsiteY45" fmla="*/ 2328599 h 3154509"/>
                <a:gd name="connsiteX46" fmla="*/ 2443937 w 2709408"/>
                <a:gd name="connsiteY46" fmla="*/ 2284354 h 3154509"/>
                <a:gd name="connsiteX47" fmla="*/ 2399692 w 2709408"/>
                <a:gd name="connsiteY47" fmla="*/ 2240109 h 3154509"/>
                <a:gd name="connsiteX48" fmla="*/ 2370195 w 2709408"/>
                <a:gd name="connsiteY48" fmla="*/ 2195864 h 3154509"/>
                <a:gd name="connsiteX49" fmla="*/ 2237459 w 2709408"/>
                <a:gd name="connsiteY49" fmla="*/ 2107374 h 3154509"/>
                <a:gd name="connsiteX50" fmla="*/ 2193214 w 2709408"/>
                <a:gd name="connsiteY50" fmla="*/ 2077877 h 3154509"/>
                <a:gd name="connsiteX51" fmla="*/ 2163718 w 2709408"/>
                <a:gd name="connsiteY51" fmla="*/ 2033632 h 3154509"/>
                <a:gd name="connsiteX52" fmla="*/ 2119472 w 2709408"/>
                <a:gd name="connsiteY52" fmla="*/ 2018883 h 3154509"/>
                <a:gd name="connsiteX53" fmla="*/ 2075227 w 2709408"/>
                <a:gd name="connsiteY53" fmla="*/ 1989387 h 3154509"/>
                <a:gd name="connsiteX54" fmla="*/ 2030982 w 2709408"/>
                <a:gd name="connsiteY54" fmla="*/ 1974638 h 3154509"/>
                <a:gd name="connsiteX55" fmla="*/ 1942492 w 2709408"/>
                <a:gd name="connsiteY55" fmla="*/ 1915645 h 3154509"/>
                <a:gd name="connsiteX56" fmla="*/ 1898247 w 2709408"/>
                <a:gd name="connsiteY56" fmla="*/ 1886148 h 3154509"/>
                <a:gd name="connsiteX57" fmla="*/ 1824505 w 2709408"/>
                <a:gd name="connsiteY57" fmla="*/ 1797658 h 3154509"/>
                <a:gd name="connsiteX58" fmla="*/ 1721266 w 2709408"/>
                <a:gd name="connsiteY58" fmla="*/ 1679670 h 3154509"/>
                <a:gd name="connsiteX59" fmla="*/ 1677021 w 2709408"/>
                <a:gd name="connsiteY59" fmla="*/ 1591180 h 3154509"/>
                <a:gd name="connsiteX60" fmla="*/ 1647524 w 2709408"/>
                <a:gd name="connsiteY60" fmla="*/ 1502690 h 3154509"/>
                <a:gd name="connsiteX61" fmla="*/ 1618027 w 2709408"/>
                <a:gd name="connsiteY61" fmla="*/ 1414199 h 3154509"/>
                <a:gd name="connsiteX62" fmla="*/ 1603279 w 2709408"/>
                <a:gd name="connsiteY62" fmla="*/ 1369954 h 3154509"/>
                <a:gd name="connsiteX63" fmla="*/ 1529537 w 2709408"/>
                <a:gd name="connsiteY63" fmla="*/ 1281464 h 3154509"/>
                <a:gd name="connsiteX64" fmla="*/ 1455795 w 2709408"/>
                <a:gd name="connsiteY64" fmla="*/ 1207722 h 3154509"/>
                <a:gd name="connsiteX65" fmla="*/ 1426298 w 2709408"/>
                <a:gd name="connsiteY65" fmla="*/ 1163477 h 3154509"/>
                <a:gd name="connsiteX66" fmla="*/ 1337808 w 2709408"/>
                <a:gd name="connsiteY66" fmla="*/ 1015993 h 3154509"/>
                <a:gd name="connsiteX67" fmla="*/ 1308311 w 2709408"/>
                <a:gd name="connsiteY67" fmla="*/ 898006 h 3154509"/>
                <a:gd name="connsiteX68" fmla="*/ 1264066 w 2709408"/>
                <a:gd name="connsiteY68" fmla="*/ 750522 h 3154509"/>
                <a:gd name="connsiteX69" fmla="*/ 1305852 w 2709408"/>
                <a:gd name="connsiteY69" fmla="*/ 482595 h 3154509"/>
                <a:gd name="connsiteX70" fmla="*/ 1305852 w 2709408"/>
                <a:gd name="connsiteY70" fmla="*/ 25395 h 3154509"/>
                <a:gd name="connsiteX71" fmla="*/ 1229652 w 2709408"/>
                <a:gd name="connsiteY71" fmla="*/ 25394 h 3154509"/>
                <a:gd name="connsiteX72" fmla="*/ 1077252 w 2709408"/>
                <a:gd name="connsiteY72" fmla="*/ 25395 h 3154509"/>
                <a:gd name="connsiteX73" fmla="*/ 772452 w 2709408"/>
                <a:gd name="connsiteY73" fmla="*/ 25394 h 3154509"/>
                <a:gd name="connsiteX74" fmla="*/ 467652 w 2709408"/>
                <a:gd name="connsiteY74" fmla="*/ 25394 h 3154509"/>
                <a:gd name="connsiteX75" fmla="*/ 143188 w 2709408"/>
                <a:gd name="connsiteY75" fmla="*/ 27851 h 3154509"/>
                <a:gd name="connsiteX76" fmla="*/ 10452 w 2709408"/>
                <a:gd name="connsiteY76" fmla="*/ 25394 h 3154509"/>
                <a:gd name="connsiteX77" fmla="*/ 10452 w 2709408"/>
                <a:gd name="connsiteY77"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54698 w 2709408"/>
                <a:gd name="connsiteY6" fmla="*/ 824264 h 3154509"/>
                <a:gd name="connsiteX7" fmla="*/ 202182 w 2709408"/>
                <a:gd name="connsiteY7" fmla="*/ 1104483 h 3154509"/>
                <a:gd name="connsiteX8" fmla="*/ 275924 w 2709408"/>
                <a:gd name="connsiteY8" fmla="*/ 1266716 h 3154509"/>
                <a:gd name="connsiteX9" fmla="*/ 467653 w 2709408"/>
                <a:gd name="connsiteY9" fmla="*/ 1620677 h 3154509"/>
                <a:gd name="connsiteX10" fmla="*/ 600388 w 2709408"/>
                <a:gd name="connsiteY10" fmla="*/ 1827154 h 3154509"/>
                <a:gd name="connsiteX11" fmla="*/ 688879 w 2709408"/>
                <a:gd name="connsiteY11" fmla="*/ 1959890 h 3154509"/>
                <a:gd name="connsiteX12" fmla="*/ 718376 w 2709408"/>
                <a:gd name="connsiteY12" fmla="*/ 2004135 h 3154509"/>
                <a:gd name="connsiteX13" fmla="*/ 747872 w 2709408"/>
                <a:gd name="connsiteY13" fmla="*/ 2077877 h 3154509"/>
                <a:gd name="connsiteX14" fmla="*/ 880608 w 2709408"/>
                <a:gd name="connsiteY14" fmla="*/ 2195864 h 3154509"/>
                <a:gd name="connsiteX15" fmla="*/ 954350 w 2709408"/>
                <a:gd name="connsiteY15" fmla="*/ 2328599 h 3154509"/>
                <a:gd name="connsiteX16" fmla="*/ 1013343 w 2709408"/>
                <a:gd name="connsiteY16" fmla="*/ 2417090 h 3154509"/>
                <a:gd name="connsiteX17" fmla="*/ 1042840 w 2709408"/>
                <a:gd name="connsiteY17" fmla="*/ 2461335 h 3154509"/>
                <a:gd name="connsiteX18" fmla="*/ 1087085 w 2709408"/>
                <a:gd name="connsiteY18" fmla="*/ 2490832 h 3154509"/>
                <a:gd name="connsiteX19" fmla="*/ 1116582 w 2709408"/>
                <a:gd name="connsiteY19" fmla="*/ 2535077 h 3154509"/>
                <a:gd name="connsiteX20" fmla="*/ 1205072 w 2709408"/>
                <a:gd name="connsiteY20" fmla="*/ 2608819 h 3154509"/>
                <a:gd name="connsiteX21" fmla="*/ 1234569 w 2709408"/>
                <a:gd name="connsiteY21" fmla="*/ 2653064 h 3154509"/>
                <a:gd name="connsiteX22" fmla="*/ 1323059 w 2709408"/>
                <a:gd name="connsiteY22" fmla="*/ 2682561 h 3154509"/>
                <a:gd name="connsiteX23" fmla="*/ 1396801 w 2709408"/>
                <a:gd name="connsiteY23" fmla="*/ 2756303 h 3154509"/>
                <a:gd name="connsiteX24" fmla="*/ 1485292 w 2709408"/>
                <a:gd name="connsiteY24" fmla="*/ 2844793 h 3154509"/>
                <a:gd name="connsiteX25" fmla="*/ 1529537 w 2709408"/>
                <a:gd name="connsiteY25" fmla="*/ 2889038 h 3154509"/>
                <a:gd name="connsiteX26" fmla="*/ 1618027 w 2709408"/>
                <a:gd name="connsiteY26" fmla="*/ 2933283 h 3154509"/>
                <a:gd name="connsiteX27" fmla="*/ 1691769 w 2709408"/>
                <a:gd name="connsiteY27" fmla="*/ 3021774 h 3154509"/>
                <a:gd name="connsiteX28" fmla="*/ 1736014 w 2709408"/>
                <a:gd name="connsiteY28" fmla="*/ 3066019 h 3154509"/>
                <a:gd name="connsiteX29" fmla="*/ 1868750 w 2709408"/>
                <a:gd name="connsiteY29" fmla="*/ 3125012 h 3154509"/>
                <a:gd name="connsiteX30" fmla="*/ 2016234 w 2709408"/>
                <a:gd name="connsiteY30" fmla="*/ 3154509 h 3154509"/>
                <a:gd name="connsiteX31" fmla="*/ 2414440 w 2709408"/>
                <a:gd name="connsiteY31" fmla="*/ 3139761 h 3154509"/>
                <a:gd name="connsiteX32" fmla="*/ 2517679 w 2709408"/>
                <a:gd name="connsiteY32" fmla="*/ 3125012 h 3154509"/>
                <a:gd name="connsiteX33" fmla="*/ 2635666 w 2709408"/>
                <a:gd name="connsiteY33" fmla="*/ 3110264 h 3154509"/>
                <a:gd name="connsiteX34" fmla="*/ 2679911 w 2709408"/>
                <a:gd name="connsiteY34" fmla="*/ 3095516 h 3154509"/>
                <a:gd name="connsiteX35" fmla="*/ 2694659 w 2709408"/>
                <a:gd name="connsiteY35" fmla="*/ 3051270 h 3154509"/>
                <a:gd name="connsiteX36" fmla="*/ 2709408 w 2709408"/>
                <a:gd name="connsiteY36" fmla="*/ 2977528 h 3154509"/>
                <a:gd name="connsiteX37" fmla="*/ 2694659 w 2709408"/>
                <a:gd name="connsiteY37" fmla="*/ 2815296 h 3154509"/>
                <a:gd name="connsiteX38" fmla="*/ 2650414 w 2709408"/>
                <a:gd name="connsiteY38" fmla="*/ 2682561 h 3154509"/>
                <a:gd name="connsiteX39" fmla="*/ 2620918 w 2709408"/>
                <a:gd name="connsiteY39" fmla="*/ 2594070 h 3154509"/>
                <a:gd name="connsiteX40" fmla="*/ 2606169 w 2709408"/>
                <a:gd name="connsiteY40" fmla="*/ 2549825 h 3154509"/>
                <a:gd name="connsiteX41" fmla="*/ 2576672 w 2709408"/>
                <a:gd name="connsiteY41" fmla="*/ 2505580 h 3154509"/>
                <a:gd name="connsiteX42" fmla="*/ 2532427 w 2709408"/>
                <a:gd name="connsiteY42" fmla="*/ 2417090 h 3154509"/>
                <a:gd name="connsiteX43" fmla="*/ 2517679 w 2709408"/>
                <a:gd name="connsiteY43" fmla="*/ 2372845 h 3154509"/>
                <a:gd name="connsiteX44" fmla="*/ 2473434 w 2709408"/>
                <a:gd name="connsiteY44" fmla="*/ 2328599 h 3154509"/>
                <a:gd name="connsiteX45" fmla="*/ 2443937 w 2709408"/>
                <a:gd name="connsiteY45" fmla="*/ 2284354 h 3154509"/>
                <a:gd name="connsiteX46" fmla="*/ 2399692 w 2709408"/>
                <a:gd name="connsiteY46" fmla="*/ 2240109 h 3154509"/>
                <a:gd name="connsiteX47" fmla="*/ 2370195 w 2709408"/>
                <a:gd name="connsiteY47" fmla="*/ 2195864 h 3154509"/>
                <a:gd name="connsiteX48" fmla="*/ 2237459 w 2709408"/>
                <a:gd name="connsiteY48" fmla="*/ 2107374 h 3154509"/>
                <a:gd name="connsiteX49" fmla="*/ 2193214 w 2709408"/>
                <a:gd name="connsiteY49" fmla="*/ 2077877 h 3154509"/>
                <a:gd name="connsiteX50" fmla="*/ 2163718 w 2709408"/>
                <a:gd name="connsiteY50" fmla="*/ 2033632 h 3154509"/>
                <a:gd name="connsiteX51" fmla="*/ 2119472 w 2709408"/>
                <a:gd name="connsiteY51" fmla="*/ 2018883 h 3154509"/>
                <a:gd name="connsiteX52" fmla="*/ 2075227 w 2709408"/>
                <a:gd name="connsiteY52" fmla="*/ 1989387 h 3154509"/>
                <a:gd name="connsiteX53" fmla="*/ 2030982 w 2709408"/>
                <a:gd name="connsiteY53" fmla="*/ 1974638 h 3154509"/>
                <a:gd name="connsiteX54" fmla="*/ 1942492 w 2709408"/>
                <a:gd name="connsiteY54" fmla="*/ 1915645 h 3154509"/>
                <a:gd name="connsiteX55" fmla="*/ 1898247 w 2709408"/>
                <a:gd name="connsiteY55" fmla="*/ 1886148 h 3154509"/>
                <a:gd name="connsiteX56" fmla="*/ 1824505 w 2709408"/>
                <a:gd name="connsiteY56" fmla="*/ 1797658 h 3154509"/>
                <a:gd name="connsiteX57" fmla="*/ 1721266 w 2709408"/>
                <a:gd name="connsiteY57" fmla="*/ 1679670 h 3154509"/>
                <a:gd name="connsiteX58" fmla="*/ 1677021 w 2709408"/>
                <a:gd name="connsiteY58" fmla="*/ 1591180 h 3154509"/>
                <a:gd name="connsiteX59" fmla="*/ 1647524 w 2709408"/>
                <a:gd name="connsiteY59" fmla="*/ 1502690 h 3154509"/>
                <a:gd name="connsiteX60" fmla="*/ 1618027 w 2709408"/>
                <a:gd name="connsiteY60" fmla="*/ 1414199 h 3154509"/>
                <a:gd name="connsiteX61" fmla="*/ 1603279 w 2709408"/>
                <a:gd name="connsiteY61" fmla="*/ 1369954 h 3154509"/>
                <a:gd name="connsiteX62" fmla="*/ 1529537 w 2709408"/>
                <a:gd name="connsiteY62" fmla="*/ 1281464 h 3154509"/>
                <a:gd name="connsiteX63" fmla="*/ 1455795 w 2709408"/>
                <a:gd name="connsiteY63" fmla="*/ 1207722 h 3154509"/>
                <a:gd name="connsiteX64" fmla="*/ 1426298 w 2709408"/>
                <a:gd name="connsiteY64" fmla="*/ 1163477 h 3154509"/>
                <a:gd name="connsiteX65" fmla="*/ 1337808 w 2709408"/>
                <a:gd name="connsiteY65" fmla="*/ 1015993 h 3154509"/>
                <a:gd name="connsiteX66" fmla="*/ 1308311 w 2709408"/>
                <a:gd name="connsiteY66" fmla="*/ 898006 h 3154509"/>
                <a:gd name="connsiteX67" fmla="*/ 1264066 w 2709408"/>
                <a:gd name="connsiteY67" fmla="*/ 750522 h 3154509"/>
                <a:gd name="connsiteX68" fmla="*/ 1305852 w 2709408"/>
                <a:gd name="connsiteY68" fmla="*/ 482595 h 3154509"/>
                <a:gd name="connsiteX69" fmla="*/ 1305852 w 2709408"/>
                <a:gd name="connsiteY69" fmla="*/ 25395 h 3154509"/>
                <a:gd name="connsiteX70" fmla="*/ 1229652 w 2709408"/>
                <a:gd name="connsiteY70" fmla="*/ 25394 h 3154509"/>
                <a:gd name="connsiteX71" fmla="*/ 1077252 w 2709408"/>
                <a:gd name="connsiteY71" fmla="*/ 25395 h 3154509"/>
                <a:gd name="connsiteX72" fmla="*/ 772452 w 2709408"/>
                <a:gd name="connsiteY72" fmla="*/ 25394 h 3154509"/>
                <a:gd name="connsiteX73" fmla="*/ 467652 w 2709408"/>
                <a:gd name="connsiteY73" fmla="*/ 25394 h 3154509"/>
                <a:gd name="connsiteX74" fmla="*/ 143188 w 2709408"/>
                <a:gd name="connsiteY74" fmla="*/ 27851 h 3154509"/>
                <a:gd name="connsiteX75" fmla="*/ 10452 w 2709408"/>
                <a:gd name="connsiteY75" fmla="*/ 25394 h 3154509"/>
                <a:gd name="connsiteX76" fmla="*/ 10452 w 2709408"/>
                <a:gd name="connsiteY76"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688879 w 2709408"/>
                <a:gd name="connsiteY10" fmla="*/ 1959890 h 3154509"/>
                <a:gd name="connsiteX11" fmla="*/ 718376 w 2709408"/>
                <a:gd name="connsiteY11" fmla="*/ 2004135 h 3154509"/>
                <a:gd name="connsiteX12" fmla="*/ 747872 w 2709408"/>
                <a:gd name="connsiteY12" fmla="*/ 2077877 h 3154509"/>
                <a:gd name="connsiteX13" fmla="*/ 880608 w 2709408"/>
                <a:gd name="connsiteY13" fmla="*/ 2195864 h 3154509"/>
                <a:gd name="connsiteX14" fmla="*/ 954350 w 2709408"/>
                <a:gd name="connsiteY14" fmla="*/ 2328599 h 3154509"/>
                <a:gd name="connsiteX15" fmla="*/ 1013343 w 2709408"/>
                <a:gd name="connsiteY15" fmla="*/ 2417090 h 3154509"/>
                <a:gd name="connsiteX16" fmla="*/ 1042840 w 2709408"/>
                <a:gd name="connsiteY16" fmla="*/ 2461335 h 3154509"/>
                <a:gd name="connsiteX17" fmla="*/ 1087085 w 2709408"/>
                <a:gd name="connsiteY17" fmla="*/ 2490832 h 3154509"/>
                <a:gd name="connsiteX18" fmla="*/ 1116582 w 2709408"/>
                <a:gd name="connsiteY18" fmla="*/ 2535077 h 3154509"/>
                <a:gd name="connsiteX19" fmla="*/ 1205072 w 2709408"/>
                <a:gd name="connsiteY19" fmla="*/ 2608819 h 3154509"/>
                <a:gd name="connsiteX20" fmla="*/ 1234569 w 2709408"/>
                <a:gd name="connsiteY20" fmla="*/ 2653064 h 3154509"/>
                <a:gd name="connsiteX21" fmla="*/ 1323059 w 2709408"/>
                <a:gd name="connsiteY21" fmla="*/ 2682561 h 3154509"/>
                <a:gd name="connsiteX22" fmla="*/ 1396801 w 2709408"/>
                <a:gd name="connsiteY22" fmla="*/ 2756303 h 3154509"/>
                <a:gd name="connsiteX23" fmla="*/ 1485292 w 2709408"/>
                <a:gd name="connsiteY23" fmla="*/ 2844793 h 3154509"/>
                <a:gd name="connsiteX24" fmla="*/ 1529537 w 2709408"/>
                <a:gd name="connsiteY24" fmla="*/ 2889038 h 3154509"/>
                <a:gd name="connsiteX25" fmla="*/ 1618027 w 2709408"/>
                <a:gd name="connsiteY25" fmla="*/ 2933283 h 3154509"/>
                <a:gd name="connsiteX26" fmla="*/ 1691769 w 2709408"/>
                <a:gd name="connsiteY26" fmla="*/ 3021774 h 3154509"/>
                <a:gd name="connsiteX27" fmla="*/ 1736014 w 2709408"/>
                <a:gd name="connsiteY27" fmla="*/ 3066019 h 3154509"/>
                <a:gd name="connsiteX28" fmla="*/ 1868750 w 2709408"/>
                <a:gd name="connsiteY28" fmla="*/ 3125012 h 3154509"/>
                <a:gd name="connsiteX29" fmla="*/ 2016234 w 2709408"/>
                <a:gd name="connsiteY29" fmla="*/ 3154509 h 3154509"/>
                <a:gd name="connsiteX30" fmla="*/ 2414440 w 2709408"/>
                <a:gd name="connsiteY30" fmla="*/ 3139761 h 3154509"/>
                <a:gd name="connsiteX31" fmla="*/ 2517679 w 2709408"/>
                <a:gd name="connsiteY31" fmla="*/ 3125012 h 3154509"/>
                <a:gd name="connsiteX32" fmla="*/ 2635666 w 2709408"/>
                <a:gd name="connsiteY32" fmla="*/ 3110264 h 3154509"/>
                <a:gd name="connsiteX33" fmla="*/ 2679911 w 2709408"/>
                <a:gd name="connsiteY33" fmla="*/ 3095516 h 3154509"/>
                <a:gd name="connsiteX34" fmla="*/ 2694659 w 2709408"/>
                <a:gd name="connsiteY34" fmla="*/ 3051270 h 3154509"/>
                <a:gd name="connsiteX35" fmla="*/ 2709408 w 2709408"/>
                <a:gd name="connsiteY35" fmla="*/ 2977528 h 3154509"/>
                <a:gd name="connsiteX36" fmla="*/ 2694659 w 2709408"/>
                <a:gd name="connsiteY36" fmla="*/ 2815296 h 3154509"/>
                <a:gd name="connsiteX37" fmla="*/ 2650414 w 2709408"/>
                <a:gd name="connsiteY37" fmla="*/ 2682561 h 3154509"/>
                <a:gd name="connsiteX38" fmla="*/ 2620918 w 2709408"/>
                <a:gd name="connsiteY38" fmla="*/ 2594070 h 3154509"/>
                <a:gd name="connsiteX39" fmla="*/ 2606169 w 2709408"/>
                <a:gd name="connsiteY39" fmla="*/ 2549825 h 3154509"/>
                <a:gd name="connsiteX40" fmla="*/ 2576672 w 2709408"/>
                <a:gd name="connsiteY40" fmla="*/ 2505580 h 3154509"/>
                <a:gd name="connsiteX41" fmla="*/ 2532427 w 2709408"/>
                <a:gd name="connsiteY41" fmla="*/ 2417090 h 3154509"/>
                <a:gd name="connsiteX42" fmla="*/ 2517679 w 2709408"/>
                <a:gd name="connsiteY42" fmla="*/ 2372845 h 3154509"/>
                <a:gd name="connsiteX43" fmla="*/ 2473434 w 2709408"/>
                <a:gd name="connsiteY43" fmla="*/ 2328599 h 3154509"/>
                <a:gd name="connsiteX44" fmla="*/ 2443937 w 2709408"/>
                <a:gd name="connsiteY44" fmla="*/ 2284354 h 3154509"/>
                <a:gd name="connsiteX45" fmla="*/ 2399692 w 2709408"/>
                <a:gd name="connsiteY45" fmla="*/ 2240109 h 3154509"/>
                <a:gd name="connsiteX46" fmla="*/ 2370195 w 2709408"/>
                <a:gd name="connsiteY46" fmla="*/ 2195864 h 3154509"/>
                <a:gd name="connsiteX47" fmla="*/ 2237459 w 2709408"/>
                <a:gd name="connsiteY47" fmla="*/ 2107374 h 3154509"/>
                <a:gd name="connsiteX48" fmla="*/ 2193214 w 2709408"/>
                <a:gd name="connsiteY48" fmla="*/ 2077877 h 3154509"/>
                <a:gd name="connsiteX49" fmla="*/ 2163718 w 2709408"/>
                <a:gd name="connsiteY49" fmla="*/ 2033632 h 3154509"/>
                <a:gd name="connsiteX50" fmla="*/ 2119472 w 2709408"/>
                <a:gd name="connsiteY50" fmla="*/ 2018883 h 3154509"/>
                <a:gd name="connsiteX51" fmla="*/ 2075227 w 2709408"/>
                <a:gd name="connsiteY51" fmla="*/ 1989387 h 3154509"/>
                <a:gd name="connsiteX52" fmla="*/ 2030982 w 2709408"/>
                <a:gd name="connsiteY52" fmla="*/ 1974638 h 3154509"/>
                <a:gd name="connsiteX53" fmla="*/ 1942492 w 2709408"/>
                <a:gd name="connsiteY53" fmla="*/ 1915645 h 3154509"/>
                <a:gd name="connsiteX54" fmla="*/ 1898247 w 2709408"/>
                <a:gd name="connsiteY54" fmla="*/ 1886148 h 3154509"/>
                <a:gd name="connsiteX55" fmla="*/ 1824505 w 2709408"/>
                <a:gd name="connsiteY55" fmla="*/ 1797658 h 3154509"/>
                <a:gd name="connsiteX56" fmla="*/ 1721266 w 2709408"/>
                <a:gd name="connsiteY56" fmla="*/ 1679670 h 3154509"/>
                <a:gd name="connsiteX57" fmla="*/ 1677021 w 2709408"/>
                <a:gd name="connsiteY57" fmla="*/ 1591180 h 3154509"/>
                <a:gd name="connsiteX58" fmla="*/ 1647524 w 2709408"/>
                <a:gd name="connsiteY58" fmla="*/ 1502690 h 3154509"/>
                <a:gd name="connsiteX59" fmla="*/ 1618027 w 2709408"/>
                <a:gd name="connsiteY59" fmla="*/ 1414199 h 3154509"/>
                <a:gd name="connsiteX60" fmla="*/ 1603279 w 2709408"/>
                <a:gd name="connsiteY60" fmla="*/ 1369954 h 3154509"/>
                <a:gd name="connsiteX61" fmla="*/ 1529537 w 2709408"/>
                <a:gd name="connsiteY61" fmla="*/ 1281464 h 3154509"/>
                <a:gd name="connsiteX62" fmla="*/ 1455795 w 2709408"/>
                <a:gd name="connsiteY62" fmla="*/ 1207722 h 3154509"/>
                <a:gd name="connsiteX63" fmla="*/ 1426298 w 2709408"/>
                <a:gd name="connsiteY63" fmla="*/ 1163477 h 3154509"/>
                <a:gd name="connsiteX64" fmla="*/ 1337808 w 2709408"/>
                <a:gd name="connsiteY64" fmla="*/ 1015993 h 3154509"/>
                <a:gd name="connsiteX65" fmla="*/ 1308311 w 2709408"/>
                <a:gd name="connsiteY65" fmla="*/ 898006 h 3154509"/>
                <a:gd name="connsiteX66" fmla="*/ 1264066 w 2709408"/>
                <a:gd name="connsiteY66" fmla="*/ 750522 h 3154509"/>
                <a:gd name="connsiteX67" fmla="*/ 1305852 w 2709408"/>
                <a:gd name="connsiteY67" fmla="*/ 482595 h 3154509"/>
                <a:gd name="connsiteX68" fmla="*/ 1305852 w 2709408"/>
                <a:gd name="connsiteY68" fmla="*/ 25395 h 3154509"/>
                <a:gd name="connsiteX69" fmla="*/ 1229652 w 2709408"/>
                <a:gd name="connsiteY69" fmla="*/ 25394 h 3154509"/>
                <a:gd name="connsiteX70" fmla="*/ 1077252 w 2709408"/>
                <a:gd name="connsiteY70" fmla="*/ 25395 h 3154509"/>
                <a:gd name="connsiteX71" fmla="*/ 772452 w 2709408"/>
                <a:gd name="connsiteY71" fmla="*/ 25394 h 3154509"/>
                <a:gd name="connsiteX72" fmla="*/ 467652 w 2709408"/>
                <a:gd name="connsiteY72" fmla="*/ 25394 h 3154509"/>
                <a:gd name="connsiteX73" fmla="*/ 143188 w 2709408"/>
                <a:gd name="connsiteY73" fmla="*/ 27851 h 3154509"/>
                <a:gd name="connsiteX74" fmla="*/ 10452 w 2709408"/>
                <a:gd name="connsiteY74" fmla="*/ 25394 h 3154509"/>
                <a:gd name="connsiteX75" fmla="*/ 10452 w 2709408"/>
                <a:gd name="connsiteY75"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688879 w 2709408"/>
                <a:gd name="connsiteY10" fmla="*/ 1959890 h 3154509"/>
                <a:gd name="connsiteX11" fmla="*/ 718376 w 2709408"/>
                <a:gd name="connsiteY11" fmla="*/ 2004135 h 3154509"/>
                <a:gd name="connsiteX12" fmla="*/ 747872 w 2709408"/>
                <a:gd name="connsiteY12" fmla="*/ 2077877 h 3154509"/>
                <a:gd name="connsiteX13" fmla="*/ 880608 w 2709408"/>
                <a:gd name="connsiteY13" fmla="*/ 2195864 h 3154509"/>
                <a:gd name="connsiteX14" fmla="*/ 954350 w 2709408"/>
                <a:gd name="connsiteY14" fmla="*/ 2328599 h 3154509"/>
                <a:gd name="connsiteX15" fmla="*/ 1013343 w 2709408"/>
                <a:gd name="connsiteY15" fmla="*/ 2417090 h 3154509"/>
                <a:gd name="connsiteX16" fmla="*/ 1042840 w 2709408"/>
                <a:gd name="connsiteY16" fmla="*/ 2461335 h 3154509"/>
                <a:gd name="connsiteX17" fmla="*/ 1087085 w 2709408"/>
                <a:gd name="connsiteY17" fmla="*/ 2490832 h 3154509"/>
                <a:gd name="connsiteX18" fmla="*/ 1116582 w 2709408"/>
                <a:gd name="connsiteY18" fmla="*/ 2535077 h 3154509"/>
                <a:gd name="connsiteX19" fmla="*/ 1205072 w 2709408"/>
                <a:gd name="connsiteY19" fmla="*/ 2608819 h 3154509"/>
                <a:gd name="connsiteX20" fmla="*/ 1234569 w 2709408"/>
                <a:gd name="connsiteY20" fmla="*/ 2653064 h 3154509"/>
                <a:gd name="connsiteX21" fmla="*/ 1323059 w 2709408"/>
                <a:gd name="connsiteY21" fmla="*/ 2682561 h 3154509"/>
                <a:gd name="connsiteX22" fmla="*/ 1396801 w 2709408"/>
                <a:gd name="connsiteY22" fmla="*/ 2756303 h 3154509"/>
                <a:gd name="connsiteX23" fmla="*/ 1485292 w 2709408"/>
                <a:gd name="connsiteY23" fmla="*/ 2844793 h 3154509"/>
                <a:gd name="connsiteX24" fmla="*/ 1529537 w 2709408"/>
                <a:gd name="connsiteY24" fmla="*/ 2889038 h 3154509"/>
                <a:gd name="connsiteX25" fmla="*/ 1618027 w 2709408"/>
                <a:gd name="connsiteY25" fmla="*/ 2933283 h 3154509"/>
                <a:gd name="connsiteX26" fmla="*/ 1691769 w 2709408"/>
                <a:gd name="connsiteY26" fmla="*/ 3021774 h 3154509"/>
                <a:gd name="connsiteX27" fmla="*/ 1736014 w 2709408"/>
                <a:gd name="connsiteY27" fmla="*/ 3066019 h 3154509"/>
                <a:gd name="connsiteX28" fmla="*/ 1868750 w 2709408"/>
                <a:gd name="connsiteY28" fmla="*/ 3125012 h 3154509"/>
                <a:gd name="connsiteX29" fmla="*/ 2016234 w 2709408"/>
                <a:gd name="connsiteY29" fmla="*/ 3154509 h 3154509"/>
                <a:gd name="connsiteX30" fmla="*/ 2414440 w 2709408"/>
                <a:gd name="connsiteY30" fmla="*/ 3139761 h 3154509"/>
                <a:gd name="connsiteX31" fmla="*/ 2517679 w 2709408"/>
                <a:gd name="connsiteY31" fmla="*/ 3125012 h 3154509"/>
                <a:gd name="connsiteX32" fmla="*/ 2635666 w 2709408"/>
                <a:gd name="connsiteY32" fmla="*/ 3110264 h 3154509"/>
                <a:gd name="connsiteX33" fmla="*/ 2679911 w 2709408"/>
                <a:gd name="connsiteY33" fmla="*/ 3095516 h 3154509"/>
                <a:gd name="connsiteX34" fmla="*/ 2694659 w 2709408"/>
                <a:gd name="connsiteY34" fmla="*/ 3051270 h 3154509"/>
                <a:gd name="connsiteX35" fmla="*/ 2709408 w 2709408"/>
                <a:gd name="connsiteY35" fmla="*/ 2977528 h 3154509"/>
                <a:gd name="connsiteX36" fmla="*/ 2694659 w 2709408"/>
                <a:gd name="connsiteY36" fmla="*/ 2815296 h 3154509"/>
                <a:gd name="connsiteX37" fmla="*/ 2650414 w 2709408"/>
                <a:gd name="connsiteY37" fmla="*/ 2682561 h 3154509"/>
                <a:gd name="connsiteX38" fmla="*/ 2620918 w 2709408"/>
                <a:gd name="connsiteY38" fmla="*/ 2594070 h 3154509"/>
                <a:gd name="connsiteX39" fmla="*/ 2606169 w 2709408"/>
                <a:gd name="connsiteY39" fmla="*/ 2549825 h 3154509"/>
                <a:gd name="connsiteX40" fmla="*/ 2576672 w 2709408"/>
                <a:gd name="connsiteY40" fmla="*/ 2505580 h 3154509"/>
                <a:gd name="connsiteX41" fmla="*/ 2532427 w 2709408"/>
                <a:gd name="connsiteY41" fmla="*/ 2417090 h 3154509"/>
                <a:gd name="connsiteX42" fmla="*/ 2517679 w 2709408"/>
                <a:gd name="connsiteY42" fmla="*/ 2372845 h 3154509"/>
                <a:gd name="connsiteX43" fmla="*/ 2473434 w 2709408"/>
                <a:gd name="connsiteY43" fmla="*/ 2328599 h 3154509"/>
                <a:gd name="connsiteX44" fmla="*/ 2443937 w 2709408"/>
                <a:gd name="connsiteY44" fmla="*/ 2284354 h 3154509"/>
                <a:gd name="connsiteX45" fmla="*/ 2399692 w 2709408"/>
                <a:gd name="connsiteY45" fmla="*/ 2240109 h 3154509"/>
                <a:gd name="connsiteX46" fmla="*/ 2370195 w 2709408"/>
                <a:gd name="connsiteY46" fmla="*/ 2195864 h 3154509"/>
                <a:gd name="connsiteX47" fmla="*/ 2237459 w 2709408"/>
                <a:gd name="connsiteY47" fmla="*/ 2107374 h 3154509"/>
                <a:gd name="connsiteX48" fmla="*/ 2193214 w 2709408"/>
                <a:gd name="connsiteY48" fmla="*/ 2077877 h 3154509"/>
                <a:gd name="connsiteX49" fmla="*/ 2163718 w 2709408"/>
                <a:gd name="connsiteY49" fmla="*/ 2033632 h 3154509"/>
                <a:gd name="connsiteX50" fmla="*/ 2119472 w 2709408"/>
                <a:gd name="connsiteY50" fmla="*/ 2018883 h 3154509"/>
                <a:gd name="connsiteX51" fmla="*/ 2075227 w 2709408"/>
                <a:gd name="connsiteY51" fmla="*/ 1989387 h 3154509"/>
                <a:gd name="connsiteX52" fmla="*/ 2030982 w 2709408"/>
                <a:gd name="connsiteY52" fmla="*/ 1974638 h 3154509"/>
                <a:gd name="connsiteX53" fmla="*/ 1942492 w 2709408"/>
                <a:gd name="connsiteY53" fmla="*/ 1915645 h 3154509"/>
                <a:gd name="connsiteX54" fmla="*/ 1898247 w 2709408"/>
                <a:gd name="connsiteY54" fmla="*/ 1886148 h 3154509"/>
                <a:gd name="connsiteX55" fmla="*/ 1824505 w 2709408"/>
                <a:gd name="connsiteY55" fmla="*/ 1797658 h 3154509"/>
                <a:gd name="connsiteX56" fmla="*/ 1721266 w 2709408"/>
                <a:gd name="connsiteY56" fmla="*/ 1679670 h 3154509"/>
                <a:gd name="connsiteX57" fmla="*/ 1677021 w 2709408"/>
                <a:gd name="connsiteY57" fmla="*/ 1591180 h 3154509"/>
                <a:gd name="connsiteX58" fmla="*/ 1647524 w 2709408"/>
                <a:gd name="connsiteY58" fmla="*/ 1502690 h 3154509"/>
                <a:gd name="connsiteX59" fmla="*/ 1618027 w 2709408"/>
                <a:gd name="connsiteY59" fmla="*/ 1414199 h 3154509"/>
                <a:gd name="connsiteX60" fmla="*/ 1529537 w 2709408"/>
                <a:gd name="connsiteY60" fmla="*/ 1281464 h 3154509"/>
                <a:gd name="connsiteX61" fmla="*/ 1455795 w 2709408"/>
                <a:gd name="connsiteY61" fmla="*/ 1207722 h 3154509"/>
                <a:gd name="connsiteX62" fmla="*/ 1426298 w 2709408"/>
                <a:gd name="connsiteY62" fmla="*/ 1163477 h 3154509"/>
                <a:gd name="connsiteX63" fmla="*/ 1337808 w 2709408"/>
                <a:gd name="connsiteY63" fmla="*/ 1015993 h 3154509"/>
                <a:gd name="connsiteX64" fmla="*/ 1308311 w 2709408"/>
                <a:gd name="connsiteY64" fmla="*/ 898006 h 3154509"/>
                <a:gd name="connsiteX65" fmla="*/ 1264066 w 2709408"/>
                <a:gd name="connsiteY65" fmla="*/ 750522 h 3154509"/>
                <a:gd name="connsiteX66" fmla="*/ 1305852 w 2709408"/>
                <a:gd name="connsiteY66" fmla="*/ 482595 h 3154509"/>
                <a:gd name="connsiteX67" fmla="*/ 1305852 w 2709408"/>
                <a:gd name="connsiteY67" fmla="*/ 25395 h 3154509"/>
                <a:gd name="connsiteX68" fmla="*/ 1229652 w 2709408"/>
                <a:gd name="connsiteY68" fmla="*/ 25394 h 3154509"/>
                <a:gd name="connsiteX69" fmla="*/ 1077252 w 2709408"/>
                <a:gd name="connsiteY69" fmla="*/ 25395 h 3154509"/>
                <a:gd name="connsiteX70" fmla="*/ 772452 w 2709408"/>
                <a:gd name="connsiteY70" fmla="*/ 25394 h 3154509"/>
                <a:gd name="connsiteX71" fmla="*/ 467652 w 2709408"/>
                <a:gd name="connsiteY71" fmla="*/ 25394 h 3154509"/>
                <a:gd name="connsiteX72" fmla="*/ 143188 w 2709408"/>
                <a:gd name="connsiteY72" fmla="*/ 27851 h 3154509"/>
                <a:gd name="connsiteX73" fmla="*/ 10452 w 2709408"/>
                <a:gd name="connsiteY73" fmla="*/ 25394 h 3154509"/>
                <a:gd name="connsiteX74" fmla="*/ 10452 w 2709408"/>
                <a:gd name="connsiteY74"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688879 w 2709408"/>
                <a:gd name="connsiteY10" fmla="*/ 1959890 h 3154509"/>
                <a:gd name="connsiteX11" fmla="*/ 718376 w 2709408"/>
                <a:gd name="connsiteY11" fmla="*/ 2004135 h 3154509"/>
                <a:gd name="connsiteX12" fmla="*/ 747872 w 2709408"/>
                <a:gd name="connsiteY12" fmla="*/ 2077877 h 3154509"/>
                <a:gd name="connsiteX13" fmla="*/ 880608 w 2709408"/>
                <a:gd name="connsiteY13" fmla="*/ 2195864 h 3154509"/>
                <a:gd name="connsiteX14" fmla="*/ 954350 w 2709408"/>
                <a:gd name="connsiteY14" fmla="*/ 2328599 h 3154509"/>
                <a:gd name="connsiteX15" fmla="*/ 1013343 w 2709408"/>
                <a:gd name="connsiteY15" fmla="*/ 2417090 h 3154509"/>
                <a:gd name="connsiteX16" fmla="*/ 1042840 w 2709408"/>
                <a:gd name="connsiteY16" fmla="*/ 2461335 h 3154509"/>
                <a:gd name="connsiteX17" fmla="*/ 1087085 w 2709408"/>
                <a:gd name="connsiteY17" fmla="*/ 2490832 h 3154509"/>
                <a:gd name="connsiteX18" fmla="*/ 1116582 w 2709408"/>
                <a:gd name="connsiteY18" fmla="*/ 2535077 h 3154509"/>
                <a:gd name="connsiteX19" fmla="*/ 1205072 w 2709408"/>
                <a:gd name="connsiteY19" fmla="*/ 2608819 h 3154509"/>
                <a:gd name="connsiteX20" fmla="*/ 1234569 w 2709408"/>
                <a:gd name="connsiteY20" fmla="*/ 2653064 h 3154509"/>
                <a:gd name="connsiteX21" fmla="*/ 1323059 w 2709408"/>
                <a:gd name="connsiteY21" fmla="*/ 2682561 h 3154509"/>
                <a:gd name="connsiteX22" fmla="*/ 1396801 w 2709408"/>
                <a:gd name="connsiteY22" fmla="*/ 2756303 h 3154509"/>
                <a:gd name="connsiteX23" fmla="*/ 1485292 w 2709408"/>
                <a:gd name="connsiteY23" fmla="*/ 2844793 h 3154509"/>
                <a:gd name="connsiteX24" fmla="*/ 1529537 w 2709408"/>
                <a:gd name="connsiteY24" fmla="*/ 2889038 h 3154509"/>
                <a:gd name="connsiteX25" fmla="*/ 1618027 w 2709408"/>
                <a:gd name="connsiteY25" fmla="*/ 2933283 h 3154509"/>
                <a:gd name="connsiteX26" fmla="*/ 1691769 w 2709408"/>
                <a:gd name="connsiteY26" fmla="*/ 3021774 h 3154509"/>
                <a:gd name="connsiteX27" fmla="*/ 1736014 w 2709408"/>
                <a:gd name="connsiteY27" fmla="*/ 3066019 h 3154509"/>
                <a:gd name="connsiteX28" fmla="*/ 1868750 w 2709408"/>
                <a:gd name="connsiteY28" fmla="*/ 3125012 h 3154509"/>
                <a:gd name="connsiteX29" fmla="*/ 2016234 w 2709408"/>
                <a:gd name="connsiteY29" fmla="*/ 3154509 h 3154509"/>
                <a:gd name="connsiteX30" fmla="*/ 2414440 w 2709408"/>
                <a:gd name="connsiteY30" fmla="*/ 3139761 h 3154509"/>
                <a:gd name="connsiteX31" fmla="*/ 2517679 w 2709408"/>
                <a:gd name="connsiteY31" fmla="*/ 3125012 h 3154509"/>
                <a:gd name="connsiteX32" fmla="*/ 2635666 w 2709408"/>
                <a:gd name="connsiteY32" fmla="*/ 3110264 h 3154509"/>
                <a:gd name="connsiteX33" fmla="*/ 2679911 w 2709408"/>
                <a:gd name="connsiteY33" fmla="*/ 3095516 h 3154509"/>
                <a:gd name="connsiteX34" fmla="*/ 2694659 w 2709408"/>
                <a:gd name="connsiteY34" fmla="*/ 3051270 h 3154509"/>
                <a:gd name="connsiteX35" fmla="*/ 2709408 w 2709408"/>
                <a:gd name="connsiteY35" fmla="*/ 2977528 h 3154509"/>
                <a:gd name="connsiteX36" fmla="*/ 2694659 w 2709408"/>
                <a:gd name="connsiteY36" fmla="*/ 2815296 h 3154509"/>
                <a:gd name="connsiteX37" fmla="*/ 2650414 w 2709408"/>
                <a:gd name="connsiteY37" fmla="*/ 2682561 h 3154509"/>
                <a:gd name="connsiteX38" fmla="*/ 2620918 w 2709408"/>
                <a:gd name="connsiteY38" fmla="*/ 2594070 h 3154509"/>
                <a:gd name="connsiteX39" fmla="*/ 2606169 w 2709408"/>
                <a:gd name="connsiteY39" fmla="*/ 2549825 h 3154509"/>
                <a:gd name="connsiteX40" fmla="*/ 2576672 w 2709408"/>
                <a:gd name="connsiteY40" fmla="*/ 2505580 h 3154509"/>
                <a:gd name="connsiteX41" fmla="*/ 2532427 w 2709408"/>
                <a:gd name="connsiteY41" fmla="*/ 2417090 h 3154509"/>
                <a:gd name="connsiteX42" fmla="*/ 2517679 w 2709408"/>
                <a:gd name="connsiteY42" fmla="*/ 2372845 h 3154509"/>
                <a:gd name="connsiteX43" fmla="*/ 2473434 w 2709408"/>
                <a:gd name="connsiteY43" fmla="*/ 2328599 h 3154509"/>
                <a:gd name="connsiteX44" fmla="*/ 2443937 w 2709408"/>
                <a:gd name="connsiteY44" fmla="*/ 2284354 h 3154509"/>
                <a:gd name="connsiteX45" fmla="*/ 2399692 w 2709408"/>
                <a:gd name="connsiteY45" fmla="*/ 2240109 h 3154509"/>
                <a:gd name="connsiteX46" fmla="*/ 2370195 w 2709408"/>
                <a:gd name="connsiteY46" fmla="*/ 2195864 h 3154509"/>
                <a:gd name="connsiteX47" fmla="*/ 2237459 w 2709408"/>
                <a:gd name="connsiteY47" fmla="*/ 2107374 h 3154509"/>
                <a:gd name="connsiteX48" fmla="*/ 2193214 w 2709408"/>
                <a:gd name="connsiteY48" fmla="*/ 2077877 h 3154509"/>
                <a:gd name="connsiteX49" fmla="*/ 2163718 w 2709408"/>
                <a:gd name="connsiteY49" fmla="*/ 2033632 h 3154509"/>
                <a:gd name="connsiteX50" fmla="*/ 2119472 w 2709408"/>
                <a:gd name="connsiteY50" fmla="*/ 2018883 h 3154509"/>
                <a:gd name="connsiteX51" fmla="*/ 2075227 w 2709408"/>
                <a:gd name="connsiteY51" fmla="*/ 1989387 h 3154509"/>
                <a:gd name="connsiteX52" fmla="*/ 2030982 w 2709408"/>
                <a:gd name="connsiteY52" fmla="*/ 1974638 h 3154509"/>
                <a:gd name="connsiteX53" fmla="*/ 1942492 w 2709408"/>
                <a:gd name="connsiteY53" fmla="*/ 1915645 h 3154509"/>
                <a:gd name="connsiteX54" fmla="*/ 1898247 w 2709408"/>
                <a:gd name="connsiteY54" fmla="*/ 1886148 h 3154509"/>
                <a:gd name="connsiteX55" fmla="*/ 1824505 w 2709408"/>
                <a:gd name="connsiteY55" fmla="*/ 1797658 h 3154509"/>
                <a:gd name="connsiteX56" fmla="*/ 1721266 w 2709408"/>
                <a:gd name="connsiteY56" fmla="*/ 1679670 h 3154509"/>
                <a:gd name="connsiteX57" fmla="*/ 1677021 w 2709408"/>
                <a:gd name="connsiteY57" fmla="*/ 1591180 h 3154509"/>
                <a:gd name="connsiteX58" fmla="*/ 1647524 w 2709408"/>
                <a:gd name="connsiteY58" fmla="*/ 1502690 h 3154509"/>
                <a:gd name="connsiteX59" fmla="*/ 1618027 w 2709408"/>
                <a:gd name="connsiteY59" fmla="*/ 1414199 h 3154509"/>
                <a:gd name="connsiteX60" fmla="*/ 1529537 w 2709408"/>
                <a:gd name="connsiteY60" fmla="*/ 1281464 h 3154509"/>
                <a:gd name="connsiteX61" fmla="*/ 1426298 w 2709408"/>
                <a:gd name="connsiteY61" fmla="*/ 1163477 h 3154509"/>
                <a:gd name="connsiteX62" fmla="*/ 1337808 w 2709408"/>
                <a:gd name="connsiteY62" fmla="*/ 1015993 h 3154509"/>
                <a:gd name="connsiteX63" fmla="*/ 1308311 w 2709408"/>
                <a:gd name="connsiteY63" fmla="*/ 898006 h 3154509"/>
                <a:gd name="connsiteX64" fmla="*/ 1264066 w 2709408"/>
                <a:gd name="connsiteY64" fmla="*/ 750522 h 3154509"/>
                <a:gd name="connsiteX65" fmla="*/ 1305852 w 2709408"/>
                <a:gd name="connsiteY65" fmla="*/ 482595 h 3154509"/>
                <a:gd name="connsiteX66" fmla="*/ 1305852 w 2709408"/>
                <a:gd name="connsiteY66" fmla="*/ 25395 h 3154509"/>
                <a:gd name="connsiteX67" fmla="*/ 1229652 w 2709408"/>
                <a:gd name="connsiteY67" fmla="*/ 25394 h 3154509"/>
                <a:gd name="connsiteX68" fmla="*/ 1077252 w 2709408"/>
                <a:gd name="connsiteY68" fmla="*/ 25395 h 3154509"/>
                <a:gd name="connsiteX69" fmla="*/ 772452 w 2709408"/>
                <a:gd name="connsiteY69" fmla="*/ 25394 h 3154509"/>
                <a:gd name="connsiteX70" fmla="*/ 467652 w 2709408"/>
                <a:gd name="connsiteY70" fmla="*/ 25394 h 3154509"/>
                <a:gd name="connsiteX71" fmla="*/ 143188 w 2709408"/>
                <a:gd name="connsiteY71" fmla="*/ 27851 h 3154509"/>
                <a:gd name="connsiteX72" fmla="*/ 10452 w 2709408"/>
                <a:gd name="connsiteY72" fmla="*/ 25394 h 3154509"/>
                <a:gd name="connsiteX73" fmla="*/ 10452 w 2709408"/>
                <a:gd name="connsiteY73"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688879 w 2709408"/>
                <a:gd name="connsiteY10" fmla="*/ 1959890 h 3154509"/>
                <a:gd name="connsiteX11" fmla="*/ 718376 w 2709408"/>
                <a:gd name="connsiteY11" fmla="*/ 2004135 h 3154509"/>
                <a:gd name="connsiteX12" fmla="*/ 747872 w 2709408"/>
                <a:gd name="connsiteY12" fmla="*/ 2077877 h 3154509"/>
                <a:gd name="connsiteX13" fmla="*/ 880608 w 2709408"/>
                <a:gd name="connsiteY13" fmla="*/ 2195864 h 3154509"/>
                <a:gd name="connsiteX14" fmla="*/ 954350 w 2709408"/>
                <a:gd name="connsiteY14" fmla="*/ 2328599 h 3154509"/>
                <a:gd name="connsiteX15" fmla="*/ 1013343 w 2709408"/>
                <a:gd name="connsiteY15" fmla="*/ 2417090 h 3154509"/>
                <a:gd name="connsiteX16" fmla="*/ 1042840 w 2709408"/>
                <a:gd name="connsiteY16" fmla="*/ 2461335 h 3154509"/>
                <a:gd name="connsiteX17" fmla="*/ 1087085 w 2709408"/>
                <a:gd name="connsiteY17" fmla="*/ 2490832 h 3154509"/>
                <a:gd name="connsiteX18" fmla="*/ 1116582 w 2709408"/>
                <a:gd name="connsiteY18" fmla="*/ 2535077 h 3154509"/>
                <a:gd name="connsiteX19" fmla="*/ 1205072 w 2709408"/>
                <a:gd name="connsiteY19" fmla="*/ 2608819 h 3154509"/>
                <a:gd name="connsiteX20" fmla="*/ 1234569 w 2709408"/>
                <a:gd name="connsiteY20" fmla="*/ 2653064 h 3154509"/>
                <a:gd name="connsiteX21" fmla="*/ 1323059 w 2709408"/>
                <a:gd name="connsiteY21" fmla="*/ 2682561 h 3154509"/>
                <a:gd name="connsiteX22" fmla="*/ 1396801 w 2709408"/>
                <a:gd name="connsiteY22" fmla="*/ 2756303 h 3154509"/>
                <a:gd name="connsiteX23" fmla="*/ 1485292 w 2709408"/>
                <a:gd name="connsiteY23" fmla="*/ 2844793 h 3154509"/>
                <a:gd name="connsiteX24" fmla="*/ 1529537 w 2709408"/>
                <a:gd name="connsiteY24" fmla="*/ 2889038 h 3154509"/>
                <a:gd name="connsiteX25" fmla="*/ 1618027 w 2709408"/>
                <a:gd name="connsiteY25" fmla="*/ 2933283 h 3154509"/>
                <a:gd name="connsiteX26" fmla="*/ 1691769 w 2709408"/>
                <a:gd name="connsiteY26" fmla="*/ 3021774 h 3154509"/>
                <a:gd name="connsiteX27" fmla="*/ 1736014 w 2709408"/>
                <a:gd name="connsiteY27" fmla="*/ 3066019 h 3154509"/>
                <a:gd name="connsiteX28" fmla="*/ 1868750 w 2709408"/>
                <a:gd name="connsiteY28" fmla="*/ 3125012 h 3154509"/>
                <a:gd name="connsiteX29" fmla="*/ 2016234 w 2709408"/>
                <a:gd name="connsiteY29" fmla="*/ 3154509 h 3154509"/>
                <a:gd name="connsiteX30" fmla="*/ 2414440 w 2709408"/>
                <a:gd name="connsiteY30" fmla="*/ 3139761 h 3154509"/>
                <a:gd name="connsiteX31" fmla="*/ 2517679 w 2709408"/>
                <a:gd name="connsiteY31" fmla="*/ 3125012 h 3154509"/>
                <a:gd name="connsiteX32" fmla="*/ 2635666 w 2709408"/>
                <a:gd name="connsiteY32" fmla="*/ 3110264 h 3154509"/>
                <a:gd name="connsiteX33" fmla="*/ 2679911 w 2709408"/>
                <a:gd name="connsiteY33" fmla="*/ 3095516 h 3154509"/>
                <a:gd name="connsiteX34" fmla="*/ 2694659 w 2709408"/>
                <a:gd name="connsiteY34" fmla="*/ 3051270 h 3154509"/>
                <a:gd name="connsiteX35" fmla="*/ 2709408 w 2709408"/>
                <a:gd name="connsiteY35" fmla="*/ 2977528 h 3154509"/>
                <a:gd name="connsiteX36" fmla="*/ 2694659 w 2709408"/>
                <a:gd name="connsiteY36" fmla="*/ 2815296 h 3154509"/>
                <a:gd name="connsiteX37" fmla="*/ 2650414 w 2709408"/>
                <a:gd name="connsiteY37" fmla="*/ 2682561 h 3154509"/>
                <a:gd name="connsiteX38" fmla="*/ 2620918 w 2709408"/>
                <a:gd name="connsiteY38" fmla="*/ 2594070 h 3154509"/>
                <a:gd name="connsiteX39" fmla="*/ 2606169 w 2709408"/>
                <a:gd name="connsiteY39" fmla="*/ 2549825 h 3154509"/>
                <a:gd name="connsiteX40" fmla="*/ 2576672 w 2709408"/>
                <a:gd name="connsiteY40" fmla="*/ 2505580 h 3154509"/>
                <a:gd name="connsiteX41" fmla="*/ 2532427 w 2709408"/>
                <a:gd name="connsiteY41" fmla="*/ 2417090 h 3154509"/>
                <a:gd name="connsiteX42" fmla="*/ 2517679 w 2709408"/>
                <a:gd name="connsiteY42" fmla="*/ 2372845 h 3154509"/>
                <a:gd name="connsiteX43" fmla="*/ 2473434 w 2709408"/>
                <a:gd name="connsiteY43" fmla="*/ 2328599 h 3154509"/>
                <a:gd name="connsiteX44" fmla="*/ 2443937 w 2709408"/>
                <a:gd name="connsiteY44" fmla="*/ 2284354 h 3154509"/>
                <a:gd name="connsiteX45" fmla="*/ 2399692 w 2709408"/>
                <a:gd name="connsiteY45" fmla="*/ 2240109 h 3154509"/>
                <a:gd name="connsiteX46" fmla="*/ 2370195 w 2709408"/>
                <a:gd name="connsiteY46" fmla="*/ 2195864 h 3154509"/>
                <a:gd name="connsiteX47" fmla="*/ 2237459 w 2709408"/>
                <a:gd name="connsiteY47" fmla="*/ 2107374 h 3154509"/>
                <a:gd name="connsiteX48" fmla="*/ 2193214 w 2709408"/>
                <a:gd name="connsiteY48" fmla="*/ 2077877 h 3154509"/>
                <a:gd name="connsiteX49" fmla="*/ 2163718 w 2709408"/>
                <a:gd name="connsiteY49" fmla="*/ 2033632 h 3154509"/>
                <a:gd name="connsiteX50" fmla="*/ 2119472 w 2709408"/>
                <a:gd name="connsiteY50" fmla="*/ 2018883 h 3154509"/>
                <a:gd name="connsiteX51" fmla="*/ 2075227 w 2709408"/>
                <a:gd name="connsiteY51" fmla="*/ 1989387 h 3154509"/>
                <a:gd name="connsiteX52" fmla="*/ 2030982 w 2709408"/>
                <a:gd name="connsiteY52" fmla="*/ 1974638 h 3154509"/>
                <a:gd name="connsiteX53" fmla="*/ 1942492 w 2709408"/>
                <a:gd name="connsiteY53" fmla="*/ 1915645 h 3154509"/>
                <a:gd name="connsiteX54" fmla="*/ 1898247 w 2709408"/>
                <a:gd name="connsiteY54" fmla="*/ 1886148 h 3154509"/>
                <a:gd name="connsiteX55" fmla="*/ 1824505 w 2709408"/>
                <a:gd name="connsiteY55" fmla="*/ 1797658 h 3154509"/>
                <a:gd name="connsiteX56" fmla="*/ 1721266 w 2709408"/>
                <a:gd name="connsiteY56" fmla="*/ 1679670 h 3154509"/>
                <a:gd name="connsiteX57" fmla="*/ 1677021 w 2709408"/>
                <a:gd name="connsiteY57" fmla="*/ 1591180 h 3154509"/>
                <a:gd name="connsiteX58" fmla="*/ 1647524 w 2709408"/>
                <a:gd name="connsiteY58" fmla="*/ 1502690 h 3154509"/>
                <a:gd name="connsiteX59" fmla="*/ 1529537 w 2709408"/>
                <a:gd name="connsiteY59" fmla="*/ 1281464 h 3154509"/>
                <a:gd name="connsiteX60" fmla="*/ 1426298 w 2709408"/>
                <a:gd name="connsiteY60" fmla="*/ 1163477 h 3154509"/>
                <a:gd name="connsiteX61" fmla="*/ 1337808 w 2709408"/>
                <a:gd name="connsiteY61" fmla="*/ 1015993 h 3154509"/>
                <a:gd name="connsiteX62" fmla="*/ 1308311 w 2709408"/>
                <a:gd name="connsiteY62" fmla="*/ 898006 h 3154509"/>
                <a:gd name="connsiteX63" fmla="*/ 1264066 w 2709408"/>
                <a:gd name="connsiteY63" fmla="*/ 750522 h 3154509"/>
                <a:gd name="connsiteX64" fmla="*/ 1305852 w 2709408"/>
                <a:gd name="connsiteY64" fmla="*/ 482595 h 3154509"/>
                <a:gd name="connsiteX65" fmla="*/ 1305852 w 2709408"/>
                <a:gd name="connsiteY65" fmla="*/ 25395 h 3154509"/>
                <a:gd name="connsiteX66" fmla="*/ 1229652 w 2709408"/>
                <a:gd name="connsiteY66" fmla="*/ 25394 h 3154509"/>
                <a:gd name="connsiteX67" fmla="*/ 1077252 w 2709408"/>
                <a:gd name="connsiteY67" fmla="*/ 25395 h 3154509"/>
                <a:gd name="connsiteX68" fmla="*/ 772452 w 2709408"/>
                <a:gd name="connsiteY68" fmla="*/ 25394 h 3154509"/>
                <a:gd name="connsiteX69" fmla="*/ 467652 w 2709408"/>
                <a:gd name="connsiteY69" fmla="*/ 25394 h 3154509"/>
                <a:gd name="connsiteX70" fmla="*/ 143188 w 2709408"/>
                <a:gd name="connsiteY70" fmla="*/ 27851 h 3154509"/>
                <a:gd name="connsiteX71" fmla="*/ 10452 w 2709408"/>
                <a:gd name="connsiteY71" fmla="*/ 25394 h 3154509"/>
                <a:gd name="connsiteX72" fmla="*/ 10452 w 2709408"/>
                <a:gd name="connsiteY72"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688879 w 2709408"/>
                <a:gd name="connsiteY10" fmla="*/ 1959890 h 3154509"/>
                <a:gd name="connsiteX11" fmla="*/ 718376 w 2709408"/>
                <a:gd name="connsiteY11" fmla="*/ 2004135 h 3154509"/>
                <a:gd name="connsiteX12" fmla="*/ 747872 w 2709408"/>
                <a:gd name="connsiteY12" fmla="*/ 2077877 h 3154509"/>
                <a:gd name="connsiteX13" fmla="*/ 880608 w 2709408"/>
                <a:gd name="connsiteY13" fmla="*/ 2195864 h 3154509"/>
                <a:gd name="connsiteX14" fmla="*/ 954350 w 2709408"/>
                <a:gd name="connsiteY14" fmla="*/ 2328599 h 3154509"/>
                <a:gd name="connsiteX15" fmla="*/ 1013343 w 2709408"/>
                <a:gd name="connsiteY15" fmla="*/ 2417090 h 3154509"/>
                <a:gd name="connsiteX16" fmla="*/ 1042840 w 2709408"/>
                <a:gd name="connsiteY16" fmla="*/ 2461335 h 3154509"/>
                <a:gd name="connsiteX17" fmla="*/ 1087085 w 2709408"/>
                <a:gd name="connsiteY17" fmla="*/ 2490832 h 3154509"/>
                <a:gd name="connsiteX18" fmla="*/ 1116582 w 2709408"/>
                <a:gd name="connsiteY18" fmla="*/ 2535077 h 3154509"/>
                <a:gd name="connsiteX19" fmla="*/ 1205072 w 2709408"/>
                <a:gd name="connsiteY19" fmla="*/ 2608819 h 3154509"/>
                <a:gd name="connsiteX20" fmla="*/ 1234569 w 2709408"/>
                <a:gd name="connsiteY20" fmla="*/ 2653064 h 3154509"/>
                <a:gd name="connsiteX21" fmla="*/ 1323059 w 2709408"/>
                <a:gd name="connsiteY21" fmla="*/ 2682561 h 3154509"/>
                <a:gd name="connsiteX22" fmla="*/ 1396801 w 2709408"/>
                <a:gd name="connsiteY22" fmla="*/ 2756303 h 3154509"/>
                <a:gd name="connsiteX23" fmla="*/ 1485292 w 2709408"/>
                <a:gd name="connsiteY23" fmla="*/ 2844793 h 3154509"/>
                <a:gd name="connsiteX24" fmla="*/ 1529537 w 2709408"/>
                <a:gd name="connsiteY24" fmla="*/ 2889038 h 3154509"/>
                <a:gd name="connsiteX25" fmla="*/ 1618027 w 2709408"/>
                <a:gd name="connsiteY25" fmla="*/ 2933283 h 3154509"/>
                <a:gd name="connsiteX26" fmla="*/ 1691769 w 2709408"/>
                <a:gd name="connsiteY26" fmla="*/ 3021774 h 3154509"/>
                <a:gd name="connsiteX27" fmla="*/ 1736014 w 2709408"/>
                <a:gd name="connsiteY27" fmla="*/ 3066019 h 3154509"/>
                <a:gd name="connsiteX28" fmla="*/ 1868750 w 2709408"/>
                <a:gd name="connsiteY28" fmla="*/ 3125012 h 3154509"/>
                <a:gd name="connsiteX29" fmla="*/ 2016234 w 2709408"/>
                <a:gd name="connsiteY29" fmla="*/ 3154509 h 3154509"/>
                <a:gd name="connsiteX30" fmla="*/ 2414440 w 2709408"/>
                <a:gd name="connsiteY30" fmla="*/ 3139761 h 3154509"/>
                <a:gd name="connsiteX31" fmla="*/ 2517679 w 2709408"/>
                <a:gd name="connsiteY31" fmla="*/ 3125012 h 3154509"/>
                <a:gd name="connsiteX32" fmla="*/ 2635666 w 2709408"/>
                <a:gd name="connsiteY32" fmla="*/ 3110264 h 3154509"/>
                <a:gd name="connsiteX33" fmla="*/ 2679911 w 2709408"/>
                <a:gd name="connsiteY33" fmla="*/ 3095516 h 3154509"/>
                <a:gd name="connsiteX34" fmla="*/ 2694659 w 2709408"/>
                <a:gd name="connsiteY34" fmla="*/ 3051270 h 3154509"/>
                <a:gd name="connsiteX35" fmla="*/ 2709408 w 2709408"/>
                <a:gd name="connsiteY35" fmla="*/ 2977528 h 3154509"/>
                <a:gd name="connsiteX36" fmla="*/ 2694659 w 2709408"/>
                <a:gd name="connsiteY36" fmla="*/ 2815296 h 3154509"/>
                <a:gd name="connsiteX37" fmla="*/ 2650414 w 2709408"/>
                <a:gd name="connsiteY37" fmla="*/ 2682561 h 3154509"/>
                <a:gd name="connsiteX38" fmla="*/ 2620918 w 2709408"/>
                <a:gd name="connsiteY38" fmla="*/ 2594070 h 3154509"/>
                <a:gd name="connsiteX39" fmla="*/ 2606169 w 2709408"/>
                <a:gd name="connsiteY39" fmla="*/ 2549825 h 3154509"/>
                <a:gd name="connsiteX40" fmla="*/ 2576672 w 2709408"/>
                <a:gd name="connsiteY40" fmla="*/ 2505580 h 3154509"/>
                <a:gd name="connsiteX41" fmla="*/ 2532427 w 2709408"/>
                <a:gd name="connsiteY41" fmla="*/ 2417090 h 3154509"/>
                <a:gd name="connsiteX42" fmla="*/ 2517679 w 2709408"/>
                <a:gd name="connsiteY42" fmla="*/ 2372845 h 3154509"/>
                <a:gd name="connsiteX43" fmla="*/ 2473434 w 2709408"/>
                <a:gd name="connsiteY43" fmla="*/ 2328599 h 3154509"/>
                <a:gd name="connsiteX44" fmla="*/ 2443937 w 2709408"/>
                <a:gd name="connsiteY44" fmla="*/ 2284354 h 3154509"/>
                <a:gd name="connsiteX45" fmla="*/ 2399692 w 2709408"/>
                <a:gd name="connsiteY45" fmla="*/ 2240109 h 3154509"/>
                <a:gd name="connsiteX46" fmla="*/ 2370195 w 2709408"/>
                <a:gd name="connsiteY46" fmla="*/ 2195864 h 3154509"/>
                <a:gd name="connsiteX47" fmla="*/ 2237459 w 2709408"/>
                <a:gd name="connsiteY47" fmla="*/ 2107374 h 3154509"/>
                <a:gd name="connsiteX48" fmla="*/ 2193214 w 2709408"/>
                <a:gd name="connsiteY48" fmla="*/ 2077877 h 3154509"/>
                <a:gd name="connsiteX49" fmla="*/ 2163718 w 2709408"/>
                <a:gd name="connsiteY49" fmla="*/ 2033632 h 3154509"/>
                <a:gd name="connsiteX50" fmla="*/ 2119472 w 2709408"/>
                <a:gd name="connsiteY50" fmla="*/ 2018883 h 3154509"/>
                <a:gd name="connsiteX51" fmla="*/ 2075227 w 2709408"/>
                <a:gd name="connsiteY51" fmla="*/ 1989387 h 3154509"/>
                <a:gd name="connsiteX52" fmla="*/ 2030982 w 2709408"/>
                <a:gd name="connsiteY52" fmla="*/ 1974638 h 3154509"/>
                <a:gd name="connsiteX53" fmla="*/ 1942492 w 2709408"/>
                <a:gd name="connsiteY53" fmla="*/ 1915645 h 3154509"/>
                <a:gd name="connsiteX54" fmla="*/ 1898247 w 2709408"/>
                <a:gd name="connsiteY54" fmla="*/ 1886148 h 3154509"/>
                <a:gd name="connsiteX55" fmla="*/ 1824505 w 2709408"/>
                <a:gd name="connsiteY55" fmla="*/ 1797658 h 3154509"/>
                <a:gd name="connsiteX56" fmla="*/ 1721266 w 2709408"/>
                <a:gd name="connsiteY56" fmla="*/ 1679670 h 3154509"/>
                <a:gd name="connsiteX57" fmla="*/ 1677021 w 2709408"/>
                <a:gd name="connsiteY57" fmla="*/ 1591180 h 3154509"/>
                <a:gd name="connsiteX58" fmla="*/ 1647524 w 2709408"/>
                <a:gd name="connsiteY58" fmla="*/ 1502690 h 3154509"/>
                <a:gd name="connsiteX59" fmla="*/ 1426298 w 2709408"/>
                <a:gd name="connsiteY59" fmla="*/ 1163477 h 3154509"/>
                <a:gd name="connsiteX60" fmla="*/ 1337808 w 2709408"/>
                <a:gd name="connsiteY60" fmla="*/ 1015993 h 3154509"/>
                <a:gd name="connsiteX61" fmla="*/ 1308311 w 2709408"/>
                <a:gd name="connsiteY61" fmla="*/ 898006 h 3154509"/>
                <a:gd name="connsiteX62" fmla="*/ 1264066 w 2709408"/>
                <a:gd name="connsiteY62" fmla="*/ 750522 h 3154509"/>
                <a:gd name="connsiteX63" fmla="*/ 1305852 w 2709408"/>
                <a:gd name="connsiteY63" fmla="*/ 482595 h 3154509"/>
                <a:gd name="connsiteX64" fmla="*/ 1305852 w 2709408"/>
                <a:gd name="connsiteY64" fmla="*/ 25395 h 3154509"/>
                <a:gd name="connsiteX65" fmla="*/ 1229652 w 2709408"/>
                <a:gd name="connsiteY65" fmla="*/ 25394 h 3154509"/>
                <a:gd name="connsiteX66" fmla="*/ 1077252 w 2709408"/>
                <a:gd name="connsiteY66" fmla="*/ 25395 h 3154509"/>
                <a:gd name="connsiteX67" fmla="*/ 772452 w 2709408"/>
                <a:gd name="connsiteY67" fmla="*/ 25394 h 3154509"/>
                <a:gd name="connsiteX68" fmla="*/ 467652 w 2709408"/>
                <a:gd name="connsiteY68" fmla="*/ 25394 h 3154509"/>
                <a:gd name="connsiteX69" fmla="*/ 143188 w 2709408"/>
                <a:gd name="connsiteY69" fmla="*/ 27851 h 3154509"/>
                <a:gd name="connsiteX70" fmla="*/ 10452 w 2709408"/>
                <a:gd name="connsiteY70" fmla="*/ 25394 h 3154509"/>
                <a:gd name="connsiteX71" fmla="*/ 10452 w 2709408"/>
                <a:gd name="connsiteY71"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688879 w 2709408"/>
                <a:gd name="connsiteY10" fmla="*/ 1959890 h 3154509"/>
                <a:gd name="connsiteX11" fmla="*/ 718376 w 2709408"/>
                <a:gd name="connsiteY11" fmla="*/ 2004135 h 3154509"/>
                <a:gd name="connsiteX12" fmla="*/ 747872 w 2709408"/>
                <a:gd name="connsiteY12" fmla="*/ 2077877 h 3154509"/>
                <a:gd name="connsiteX13" fmla="*/ 880608 w 2709408"/>
                <a:gd name="connsiteY13" fmla="*/ 2195864 h 3154509"/>
                <a:gd name="connsiteX14" fmla="*/ 954350 w 2709408"/>
                <a:gd name="connsiteY14" fmla="*/ 2328599 h 3154509"/>
                <a:gd name="connsiteX15" fmla="*/ 1013343 w 2709408"/>
                <a:gd name="connsiteY15" fmla="*/ 2417090 h 3154509"/>
                <a:gd name="connsiteX16" fmla="*/ 1042840 w 2709408"/>
                <a:gd name="connsiteY16" fmla="*/ 2461335 h 3154509"/>
                <a:gd name="connsiteX17" fmla="*/ 1087085 w 2709408"/>
                <a:gd name="connsiteY17" fmla="*/ 2490832 h 3154509"/>
                <a:gd name="connsiteX18" fmla="*/ 1116582 w 2709408"/>
                <a:gd name="connsiteY18" fmla="*/ 2535077 h 3154509"/>
                <a:gd name="connsiteX19" fmla="*/ 1205072 w 2709408"/>
                <a:gd name="connsiteY19" fmla="*/ 2608819 h 3154509"/>
                <a:gd name="connsiteX20" fmla="*/ 1234569 w 2709408"/>
                <a:gd name="connsiteY20" fmla="*/ 2653064 h 3154509"/>
                <a:gd name="connsiteX21" fmla="*/ 1323059 w 2709408"/>
                <a:gd name="connsiteY21" fmla="*/ 2682561 h 3154509"/>
                <a:gd name="connsiteX22" fmla="*/ 1396801 w 2709408"/>
                <a:gd name="connsiteY22" fmla="*/ 2756303 h 3154509"/>
                <a:gd name="connsiteX23" fmla="*/ 1485292 w 2709408"/>
                <a:gd name="connsiteY23" fmla="*/ 2844793 h 3154509"/>
                <a:gd name="connsiteX24" fmla="*/ 1529537 w 2709408"/>
                <a:gd name="connsiteY24" fmla="*/ 2889038 h 3154509"/>
                <a:gd name="connsiteX25" fmla="*/ 1618027 w 2709408"/>
                <a:gd name="connsiteY25" fmla="*/ 2933283 h 3154509"/>
                <a:gd name="connsiteX26" fmla="*/ 1691769 w 2709408"/>
                <a:gd name="connsiteY26" fmla="*/ 3021774 h 3154509"/>
                <a:gd name="connsiteX27" fmla="*/ 1736014 w 2709408"/>
                <a:gd name="connsiteY27" fmla="*/ 3066019 h 3154509"/>
                <a:gd name="connsiteX28" fmla="*/ 1868750 w 2709408"/>
                <a:gd name="connsiteY28" fmla="*/ 3125012 h 3154509"/>
                <a:gd name="connsiteX29" fmla="*/ 2016234 w 2709408"/>
                <a:gd name="connsiteY29" fmla="*/ 3154509 h 3154509"/>
                <a:gd name="connsiteX30" fmla="*/ 2414440 w 2709408"/>
                <a:gd name="connsiteY30" fmla="*/ 3139761 h 3154509"/>
                <a:gd name="connsiteX31" fmla="*/ 2517679 w 2709408"/>
                <a:gd name="connsiteY31" fmla="*/ 3125012 h 3154509"/>
                <a:gd name="connsiteX32" fmla="*/ 2635666 w 2709408"/>
                <a:gd name="connsiteY32" fmla="*/ 3110264 h 3154509"/>
                <a:gd name="connsiteX33" fmla="*/ 2679911 w 2709408"/>
                <a:gd name="connsiteY33" fmla="*/ 3095516 h 3154509"/>
                <a:gd name="connsiteX34" fmla="*/ 2694659 w 2709408"/>
                <a:gd name="connsiteY34" fmla="*/ 3051270 h 3154509"/>
                <a:gd name="connsiteX35" fmla="*/ 2709408 w 2709408"/>
                <a:gd name="connsiteY35" fmla="*/ 2977528 h 3154509"/>
                <a:gd name="connsiteX36" fmla="*/ 2694659 w 2709408"/>
                <a:gd name="connsiteY36" fmla="*/ 2815296 h 3154509"/>
                <a:gd name="connsiteX37" fmla="*/ 2650414 w 2709408"/>
                <a:gd name="connsiteY37" fmla="*/ 2682561 h 3154509"/>
                <a:gd name="connsiteX38" fmla="*/ 2620918 w 2709408"/>
                <a:gd name="connsiteY38" fmla="*/ 2594070 h 3154509"/>
                <a:gd name="connsiteX39" fmla="*/ 2606169 w 2709408"/>
                <a:gd name="connsiteY39" fmla="*/ 2549825 h 3154509"/>
                <a:gd name="connsiteX40" fmla="*/ 2576672 w 2709408"/>
                <a:gd name="connsiteY40" fmla="*/ 2505580 h 3154509"/>
                <a:gd name="connsiteX41" fmla="*/ 2532427 w 2709408"/>
                <a:gd name="connsiteY41" fmla="*/ 2417090 h 3154509"/>
                <a:gd name="connsiteX42" fmla="*/ 2517679 w 2709408"/>
                <a:gd name="connsiteY42" fmla="*/ 2372845 h 3154509"/>
                <a:gd name="connsiteX43" fmla="*/ 2473434 w 2709408"/>
                <a:gd name="connsiteY43" fmla="*/ 2328599 h 3154509"/>
                <a:gd name="connsiteX44" fmla="*/ 2443937 w 2709408"/>
                <a:gd name="connsiteY44" fmla="*/ 2284354 h 3154509"/>
                <a:gd name="connsiteX45" fmla="*/ 2399692 w 2709408"/>
                <a:gd name="connsiteY45" fmla="*/ 2240109 h 3154509"/>
                <a:gd name="connsiteX46" fmla="*/ 2370195 w 2709408"/>
                <a:gd name="connsiteY46" fmla="*/ 2195864 h 3154509"/>
                <a:gd name="connsiteX47" fmla="*/ 2237459 w 2709408"/>
                <a:gd name="connsiteY47" fmla="*/ 2107374 h 3154509"/>
                <a:gd name="connsiteX48" fmla="*/ 2193214 w 2709408"/>
                <a:gd name="connsiteY48" fmla="*/ 2077877 h 3154509"/>
                <a:gd name="connsiteX49" fmla="*/ 2163718 w 2709408"/>
                <a:gd name="connsiteY49" fmla="*/ 2033632 h 3154509"/>
                <a:gd name="connsiteX50" fmla="*/ 2119472 w 2709408"/>
                <a:gd name="connsiteY50" fmla="*/ 2018883 h 3154509"/>
                <a:gd name="connsiteX51" fmla="*/ 2075227 w 2709408"/>
                <a:gd name="connsiteY51" fmla="*/ 1989387 h 3154509"/>
                <a:gd name="connsiteX52" fmla="*/ 2030982 w 2709408"/>
                <a:gd name="connsiteY52" fmla="*/ 1974638 h 3154509"/>
                <a:gd name="connsiteX53" fmla="*/ 1942492 w 2709408"/>
                <a:gd name="connsiteY53" fmla="*/ 1915645 h 3154509"/>
                <a:gd name="connsiteX54" fmla="*/ 1898247 w 2709408"/>
                <a:gd name="connsiteY54" fmla="*/ 1886148 h 3154509"/>
                <a:gd name="connsiteX55" fmla="*/ 1824505 w 2709408"/>
                <a:gd name="connsiteY55" fmla="*/ 1797658 h 3154509"/>
                <a:gd name="connsiteX56" fmla="*/ 1677021 w 2709408"/>
                <a:gd name="connsiteY56" fmla="*/ 1591180 h 3154509"/>
                <a:gd name="connsiteX57" fmla="*/ 1647524 w 2709408"/>
                <a:gd name="connsiteY57" fmla="*/ 1502690 h 3154509"/>
                <a:gd name="connsiteX58" fmla="*/ 1426298 w 2709408"/>
                <a:gd name="connsiteY58" fmla="*/ 1163477 h 3154509"/>
                <a:gd name="connsiteX59" fmla="*/ 1337808 w 2709408"/>
                <a:gd name="connsiteY59" fmla="*/ 1015993 h 3154509"/>
                <a:gd name="connsiteX60" fmla="*/ 1308311 w 2709408"/>
                <a:gd name="connsiteY60" fmla="*/ 898006 h 3154509"/>
                <a:gd name="connsiteX61" fmla="*/ 1264066 w 2709408"/>
                <a:gd name="connsiteY61" fmla="*/ 750522 h 3154509"/>
                <a:gd name="connsiteX62" fmla="*/ 1305852 w 2709408"/>
                <a:gd name="connsiteY62" fmla="*/ 482595 h 3154509"/>
                <a:gd name="connsiteX63" fmla="*/ 1305852 w 2709408"/>
                <a:gd name="connsiteY63" fmla="*/ 25395 h 3154509"/>
                <a:gd name="connsiteX64" fmla="*/ 1229652 w 2709408"/>
                <a:gd name="connsiteY64" fmla="*/ 25394 h 3154509"/>
                <a:gd name="connsiteX65" fmla="*/ 1077252 w 2709408"/>
                <a:gd name="connsiteY65" fmla="*/ 25395 h 3154509"/>
                <a:gd name="connsiteX66" fmla="*/ 772452 w 2709408"/>
                <a:gd name="connsiteY66" fmla="*/ 25394 h 3154509"/>
                <a:gd name="connsiteX67" fmla="*/ 467652 w 2709408"/>
                <a:gd name="connsiteY67" fmla="*/ 25394 h 3154509"/>
                <a:gd name="connsiteX68" fmla="*/ 143188 w 2709408"/>
                <a:gd name="connsiteY68" fmla="*/ 27851 h 3154509"/>
                <a:gd name="connsiteX69" fmla="*/ 10452 w 2709408"/>
                <a:gd name="connsiteY69" fmla="*/ 25394 h 3154509"/>
                <a:gd name="connsiteX70" fmla="*/ 10452 w 2709408"/>
                <a:gd name="connsiteY70"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688879 w 2709408"/>
                <a:gd name="connsiteY10" fmla="*/ 1959890 h 3154509"/>
                <a:gd name="connsiteX11" fmla="*/ 718376 w 2709408"/>
                <a:gd name="connsiteY11" fmla="*/ 2004135 h 3154509"/>
                <a:gd name="connsiteX12" fmla="*/ 747872 w 2709408"/>
                <a:gd name="connsiteY12" fmla="*/ 2077877 h 3154509"/>
                <a:gd name="connsiteX13" fmla="*/ 880608 w 2709408"/>
                <a:gd name="connsiteY13" fmla="*/ 2195864 h 3154509"/>
                <a:gd name="connsiteX14" fmla="*/ 954350 w 2709408"/>
                <a:gd name="connsiteY14" fmla="*/ 2328599 h 3154509"/>
                <a:gd name="connsiteX15" fmla="*/ 1013343 w 2709408"/>
                <a:gd name="connsiteY15" fmla="*/ 2417090 h 3154509"/>
                <a:gd name="connsiteX16" fmla="*/ 1042840 w 2709408"/>
                <a:gd name="connsiteY16" fmla="*/ 2461335 h 3154509"/>
                <a:gd name="connsiteX17" fmla="*/ 1087085 w 2709408"/>
                <a:gd name="connsiteY17" fmla="*/ 2490832 h 3154509"/>
                <a:gd name="connsiteX18" fmla="*/ 1116582 w 2709408"/>
                <a:gd name="connsiteY18" fmla="*/ 2535077 h 3154509"/>
                <a:gd name="connsiteX19" fmla="*/ 1205072 w 2709408"/>
                <a:gd name="connsiteY19" fmla="*/ 2608819 h 3154509"/>
                <a:gd name="connsiteX20" fmla="*/ 1234569 w 2709408"/>
                <a:gd name="connsiteY20" fmla="*/ 2653064 h 3154509"/>
                <a:gd name="connsiteX21" fmla="*/ 1323059 w 2709408"/>
                <a:gd name="connsiteY21" fmla="*/ 2682561 h 3154509"/>
                <a:gd name="connsiteX22" fmla="*/ 1396801 w 2709408"/>
                <a:gd name="connsiteY22" fmla="*/ 2756303 h 3154509"/>
                <a:gd name="connsiteX23" fmla="*/ 1485292 w 2709408"/>
                <a:gd name="connsiteY23" fmla="*/ 2844793 h 3154509"/>
                <a:gd name="connsiteX24" fmla="*/ 1529537 w 2709408"/>
                <a:gd name="connsiteY24" fmla="*/ 2889038 h 3154509"/>
                <a:gd name="connsiteX25" fmla="*/ 1618027 w 2709408"/>
                <a:gd name="connsiteY25" fmla="*/ 2933283 h 3154509"/>
                <a:gd name="connsiteX26" fmla="*/ 1691769 w 2709408"/>
                <a:gd name="connsiteY26" fmla="*/ 3021774 h 3154509"/>
                <a:gd name="connsiteX27" fmla="*/ 1736014 w 2709408"/>
                <a:gd name="connsiteY27" fmla="*/ 3066019 h 3154509"/>
                <a:gd name="connsiteX28" fmla="*/ 1868750 w 2709408"/>
                <a:gd name="connsiteY28" fmla="*/ 3125012 h 3154509"/>
                <a:gd name="connsiteX29" fmla="*/ 2016234 w 2709408"/>
                <a:gd name="connsiteY29" fmla="*/ 3154509 h 3154509"/>
                <a:gd name="connsiteX30" fmla="*/ 2414440 w 2709408"/>
                <a:gd name="connsiteY30" fmla="*/ 3139761 h 3154509"/>
                <a:gd name="connsiteX31" fmla="*/ 2517679 w 2709408"/>
                <a:gd name="connsiteY31" fmla="*/ 3125012 h 3154509"/>
                <a:gd name="connsiteX32" fmla="*/ 2635666 w 2709408"/>
                <a:gd name="connsiteY32" fmla="*/ 3110264 h 3154509"/>
                <a:gd name="connsiteX33" fmla="*/ 2679911 w 2709408"/>
                <a:gd name="connsiteY33" fmla="*/ 3095516 h 3154509"/>
                <a:gd name="connsiteX34" fmla="*/ 2694659 w 2709408"/>
                <a:gd name="connsiteY34" fmla="*/ 3051270 h 3154509"/>
                <a:gd name="connsiteX35" fmla="*/ 2709408 w 2709408"/>
                <a:gd name="connsiteY35" fmla="*/ 2977528 h 3154509"/>
                <a:gd name="connsiteX36" fmla="*/ 2694659 w 2709408"/>
                <a:gd name="connsiteY36" fmla="*/ 2815296 h 3154509"/>
                <a:gd name="connsiteX37" fmla="*/ 2650414 w 2709408"/>
                <a:gd name="connsiteY37" fmla="*/ 2682561 h 3154509"/>
                <a:gd name="connsiteX38" fmla="*/ 2620918 w 2709408"/>
                <a:gd name="connsiteY38" fmla="*/ 2594070 h 3154509"/>
                <a:gd name="connsiteX39" fmla="*/ 2606169 w 2709408"/>
                <a:gd name="connsiteY39" fmla="*/ 2549825 h 3154509"/>
                <a:gd name="connsiteX40" fmla="*/ 2576672 w 2709408"/>
                <a:gd name="connsiteY40" fmla="*/ 2505580 h 3154509"/>
                <a:gd name="connsiteX41" fmla="*/ 2532427 w 2709408"/>
                <a:gd name="connsiteY41" fmla="*/ 2417090 h 3154509"/>
                <a:gd name="connsiteX42" fmla="*/ 2517679 w 2709408"/>
                <a:gd name="connsiteY42" fmla="*/ 2372845 h 3154509"/>
                <a:gd name="connsiteX43" fmla="*/ 2473434 w 2709408"/>
                <a:gd name="connsiteY43" fmla="*/ 2328599 h 3154509"/>
                <a:gd name="connsiteX44" fmla="*/ 2443937 w 2709408"/>
                <a:gd name="connsiteY44" fmla="*/ 2284354 h 3154509"/>
                <a:gd name="connsiteX45" fmla="*/ 2399692 w 2709408"/>
                <a:gd name="connsiteY45" fmla="*/ 2240109 h 3154509"/>
                <a:gd name="connsiteX46" fmla="*/ 2370195 w 2709408"/>
                <a:gd name="connsiteY46" fmla="*/ 2195864 h 3154509"/>
                <a:gd name="connsiteX47" fmla="*/ 2237459 w 2709408"/>
                <a:gd name="connsiteY47" fmla="*/ 2107374 h 3154509"/>
                <a:gd name="connsiteX48" fmla="*/ 2193214 w 2709408"/>
                <a:gd name="connsiteY48" fmla="*/ 2077877 h 3154509"/>
                <a:gd name="connsiteX49" fmla="*/ 2163718 w 2709408"/>
                <a:gd name="connsiteY49" fmla="*/ 2033632 h 3154509"/>
                <a:gd name="connsiteX50" fmla="*/ 2119472 w 2709408"/>
                <a:gd name="connsiteY50" fmla="*/ 2018883 h 3154509"/>
                <a:gd name="connsiteX51" fmla="*/ 2075227 w 2709408"/>
                <a:gd name="connsiteY51" fmla="*/ 1989387 h 3154509"/>
                <a:gd name="connsiteX52" fmla="*/ 2030982 w 2709408"/>
                <a:gd name="connsiteY52" fmla="*/ 1974638 h 3154509"/>
                <a:gd name="connsiteX53" fmla="*/ 1942492 w 2709408"/>
                <a:gd name="connsiteY53" fmla="*/ 1915645 h 3154509"/>
                <a:gd name="connsiteX54" fmla="*/ 1898247 w 2709408"/>
                <a:gd name="connsiteY54" fmla="*/ 1886148 h 3154509"/>
                <a:gd name="connsiteX55" fmla="*/ 1824505 w 2709408"/>
                <a:gd name="connsiteY55" fmla="*/ 1797658 h 3154509"/>
                <a:gd name="connsiteX56" fmla="*/ 1647524 w 2709408"/>
                <a:gd name="connsiteY56" fmla="*/ 1502690 h 3154509"/>
                <a:gd name="connsiteX57" fmla="*/ 1426298 w 2709408"/>
                <a:gd name="connsiteY57" fmla="*/ 1163477 h 3154509"/>
                <a:gd name="connsiteX58" fmla="*/ 1337808 w 2709408"/>
                <a:gd name="connsiteY58" fmla="*/ 1015993 h 3154509"/>
                <a:gd name="connsiteX59" fmla="*/ 1308311 w 2709408"/>
                <a:gd name="connsiteY59" fmla="*/ 898006 h 3154509"/>
                <a:gd name="connsiteX60" fmla="*/ 1264066 w 2709408"/>
                <a:gd name="connsiteY60" fmla="*/ 750522 h 3154509"/>
                <a:gd name="connsiteX61" fmla="*/ 1305852 w 2709408"/>
                <a:gd name="connsiteY61" fmla="*/ 482595 h 3154509"/>
                <a:gd name="connsiteX62" fmla="*/ 1305852 w 2709408"/>
                <a:gd name="connsiteY62" fmla="*/ 25395 h 3154509"/>
                <a:gd name="connsiteX63" fmla="*/ 1229652 w 2709408"/>
                <a:gd name="connsiteY63" fmla="*/ 25394 h 3154509"/>
                <a:gd name="connsiteX64" fmla="*/ 1077252 w 2709408"/>
                <a:gd name="connsiteY64" fmla="*/ 25395 h 3154509"/>
                <a:gd name="connsiteX65" fmla="*/ 772452 w 2709408"/>
                <a:gd name="connsiteY65" fmla="*/ 25394 h 3154509"/>
                <a:gd name="connsiteX66" fmla="*/ 467652 w 2709408"/>
                <a:gd name="connsiteY66" fmla="*/ 25394 h 3154509"/>
                <a:gd name="connsiteX67" fmla="*/ 143188 w 2709408"/>
                <a:gd name="connsiteY67" fmla="*/ 27851 h 3154509"/>
                <a:gd name="connsiteX68" fmla="*/ 10452 w 2709408"/>
                <a:gd name="connsiteY68" fmla="*/ 25394 h 3154509"/>
                <a:gd name="connsiteX69" fmla="*/ 10452 w 2709408"/>
                <a:gd name="connsiteY69"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688879 w 2709408"/>
                <a:gd name="connsiteY10" fmla="*/ 1959890 h 3154509"/>
                <a:gd name="connsiteX11" fmla="*/ 718376 w 2709408"/>
                <a:gd name="connsiteY11" fmla="*/ 2004135 h 3154509"/>
                <a:gd name="connsiteX12" fmla="*/ 747872 w 2709408"/>
                <a:gd name="connsiteY12" fmla="*/ 2077877 h 3154509"/>
                <a:gd name="connsiteX13" fmla="*/ 880608 w 2709408"/>
                <a:gd name="connsiteY13" fmla="*/ 2195864 h 3154509"/>
                <a:gd name="connsiteX14" fmla="*/ 954350 w 2709408"/>
                <a:gd name="connsiteY14" fmla="*/ 2328599 h 3154509"/>
                <a:gd name="connsiteX15" fmla="*/ 1013343 w 2709408"/>
                <a:gd name="connsiteY15" fmla="*/ 2417090 h 3154509"/>
                <a:gd name="connsiteX16" fmla="*/ 1042840 w 2709408"/>
                <a:gd name="connsiteY16" fmla="*/ 2461335 h 3154509"/>
                <a:gd name="connsiteX17" fmla="*/ 1087085 w 2709408"/>
                <a:gd name="connsiteY17" fmla="*/ 2490832 h 3154509"/>
                <a:gd name="connsiteX18" fmla="*/ 1116582 w 2709408"/>
                <a:gd name="connsiteY18" fmla="*/ 2535077 h 3154509"/>
                <a:gd name="connsiteX19" fmla="*/ 1205072 w 2709408"/>
                <a:gd name="connsiteY19" fmla="*/ 2608819 h 3154509"/>
                <a:gd name="connsiteX20" fmla="*/ 1234569 w 2709408"/>
                <a:gd name="connsiteY20" fmla="*/ 2653064 h 3154509"/>
                <a:gd name="connsiteX21" fmla="*/ 1323059 w 2709408"/>
                <a:gd name="connsiteY21" fmla="*/ 2682561 h 3154509"/>
                <a:gd name="connsiteX22" fmla="*/ 1396801 w 2709408"/>
                <a:gd name="connsiteY22" fmla="*/ 2756303 h 3154509"/>
                <a:gd name="connsiteX23" fmla="*/ 1485292 w 2709408"/>
                <a:gd name="connsiteY23" fmla="*/ 2844793 h 3154509"/>
                <a:gd name="connsiteX24" fmla="*/ 1529537 w 2709408"/>
                <a:gd name="connsiteY24" fmla="*/ 2889038 h 3154509"/>
                <a:gd name="connsiteX25" fmla="*/ 1618027 w 2709408"/>
                <a:gd name="connsiteY25" fmla="*/ 2933283 h 3154509"/>
                <a:gd name="connsiteX26" fmla="*/ 1691769 w 2709408"/>
                <a:gd name="connsiteY26" fmla="*/ 3021774 h 3154509"/>
                <a:gd name="connsiteX27" fmla="*/ 1736014 w 2709408"/>
                <a:gd name="connsiteY27" fmla="*/ 3066019 h 3154509"/>
                <a:gd name="connsiteX28" fmla="*/ 1868750 w 2709408"/>
                <a:gd name="connsiteY28" fmla="*/ 3125012 h 3154509"/>
                <a:gd name="connsiteX29" fmla="*/ 2016234 w 2709408"/>
                <a:gd name="connsiteY29" fmla="*/ 3154509 h 3154509"/>
                <a:gd name="connsiteX30" fmla="*/ 2414440 w 2709408"/>
                <a:gd name="connsiteY30" fmla="*/ 3139761 h 3154509"/>
                <a:gd name="connsiteX31" fmla="*/ 2517679 w 2709408"/>
                <a:gd name="connsiteY31" fmla="*/ 3125012 h 3154509"/>
                <a:gd name="connsiteX32" fmla="*/ 2635666 w 2709408"/>
                <a:gd name="connsiteY32" fmla="*/ 3110264 h 3154509"/>
                <a:gd name="connsiteX33" fmla="*/ 2679911 w 2709408"/>
                <a:gd name="connsiteY33" fmla="*/ 3095516 h 3154509"/>
                <a:gd name="connsiteX34" fmla="*/ 2694659 w 2709408"/>
                <a:gd name="connsiteY34" fmla="*/ 3051270 h 3154509"/>
                <a:gd name="connsiteX35" fmla="*/ 2709408 w 2709408"/>
                <a:gd name="connsiteY35" fmla="*/ 2977528 h 3154509"/>
                <a:gd name="connsiteX36" fmla="*/ 2694659 w 2709408"/>
                <a:gd name="connsiteY36" fmla="*/ 2815296 h 3154509"/>
                <a:gd name="connsiteX37" fmla="*/ 2650414 w 2709408"/>
                <a:gd name="connsiteY37" fmla="*/ 2682561 h 3154509"/>
                <a:gd name="connsiteX38" fmla="*/ 2620918 w 2709408"/>
                <a:gd name="connsiteY38" fmla="*/ 2594070 h 3154509"/>
                <a:gd name="connsiteX39" fmla="*/ 2606169 w 2709408"/>
                <a:gd name="connsiteY39" fmla="*/ 2549825 h 3154509"/>
                <a:gd name="connsiteX40" fmla="*/ 2576672 w 2709408"/>
                <a:gd name="connsiteY40" fmla="*/ 2505580 h 3154509"/>
                <a:gd name="connsiteX41" fmla="*/ 2532427 w 2709408"/>
                <a:gd name="connsiteY41" fmla="*/ 2417090 h 3154509"/>
                <a:gd name="connsiteX42" fmla="*/ 2517679 w 2709408"/>
                <a:gd name="connsiteY42" fmla="*/ 2372845 h 3154509"/>
                <a:gd name="connsiteX43" fmla="*/ 2473434 w 2709408"/>
                <a:gd name="connsiteY43" fmla="*/ 2328599 h 3154509"/>
                <a:gd name="connsiteX44" fmla="*/ 2443937 w 2709408"/>
                <a:gd name="connsiteY44" fmla="*/ 2284354 h 3154509"/>
                <a:gd name="connsiteX45" fmla="*/ 2399692 w 2709408"/>
                <a:gd name="connsiteY45" fmla="*/ 2240109 h 3154509"/>
                <a:gd name="connsiteX46" fmla="*/ 2370195 w 2709408"/>
                <a:gd name="connsiteY46" fmla="*/ 2195864 h 3154509"/>
                <a:gd name="connsiteX47" fmla="*/ 2237459 w 2709408"/>
                <a:gd name="connsiteY47" fmla="*/ 2107374 h 3154509"/>
                <a:gd name="connsiteX48" fmla="*/ 2193214 w 2709408"/>
                <a:gd name="connsiteY48" fmla="*/ 2077877 h 3154509"/>
                <a:gd name="connsiteX49" fmla="*/ 2163718 w 2709408"/>
                <a:gd name="connsiteY49" fmla="*/ 2033632 h 3154509"/>
                <a:gd name="connsiteX50" fmla="*/ 2119472 w 2709408"/>
                <a:gd name="connsiteY50" fmla="*/ 2018883 h 3154509"/>
                <a:gd name="connsiteX51" fmla="*/ 2075227 w 2709408"/>
                <a:gd name="connsiteY51" fmla="*/ 1989387 h 3154509"/>
                <a:gd name="connsiteX52" fmla="*/ 2030982 w 2709408"/>
                <a:gd name="connsiteY52" fmla="*/ 1974638 h 3154509"/>
                <a:gd name="connsiteX53" fmla="*/ 1942492 w 2709408"/>
                <a:gd name="connsiteY53" fmla="*/ 1915645 h 3154509"/>
                <a:gd name="connsiteX54" fmla="*/ 1824505 w 2709408"/>
                <a:gd name="connsiteY54" fmla="*/ 1797658 h 3154509"/>
                <a:gd name="connsiteX55" fmla="*/ 1647524 w 2709408"/>
                <a:gd name="connsiteY55" fmla="*/ 1502690 h 3154509"/>
                <a:gd name="connsiteX56" fmla="*/ 1426298 w 2709408"/>
                <a:gd name="connsiteY56" fmla="*/ 1163477 h 3154509"/>
                <a:gd name="connsiteX57" fmla="*/ 1337808 w 2709408"/>
                <a:gd name="connsiteY57" fmla="*/ 1015993 h 3154509"/>
                <a:gd name="connsiteX58" fmla="*/ 1308311 w 2709408"/>
                <a:gd name="connsiteY58" fmla="*/ 898006 h 3154509"/>
                <a:gd name="connsiteX59" fmla="*/ 1264066 w 2709408"/>
                <a:gd name="connsiteY59" fmla="*/ 750522 h 3154509"/>
                <a:gd name="connsiteX60" fmla="*/ 1305852 w 2709408"/>
                <a:gd name="connsiteY60" fmla="*/ 482595 h 3154509"/>
                <a:gd name="connsiteX61" fmla="*/ 1305852 w 2709408"/>
                <a:gd name="connsiteY61" fmla="*/ 25395 h 3154509"/>
                <a:gd name="connsiteX62" fmla="*/ 1229652 w 2709408"/>
                <a:gd name="connsiteY62" fmla="*/ 25394 h 3154509"/>
                <a:gd name="connsiteX63" fmla="*/ 1077252 w 2709408"/>
                <a:gd name="connsiteY63" fmla="*/ 25395 h 3154509"/>
                <a:gd name="connsiteX64" fmla="*/ 772452 w 2709408"/>
                <a:gd name="connsiteY64" fmla="*/ 25394 h 3154509"/>
                <a:gd name="connsiteX65" fmla="*/ 467652 w 2709408"/>
                <a:gd name="connsiteY65" fmla="*/ 25394 h 3154509"/>
                <a:gd name="connsiteX66" fmla="*/ 143188 w 2709408"/>
                <a:gd name="connsiteY66" fmla="*/ 27851 h 3154509"/>
                <a:gd name="connsiteX67" fmla="*/ 10452 w 2709408"/>
                <a:gd name="connsiteY67" fmla="*/ 25394 h 3154509"/>
                <a:gd name="connsiteX68" fmla="*/ 10452 w 2709408"/>
                <a:gd name="connsiteY68"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688879 w 2709408"/>
                <a:gd name="connsiteY10" fmla="*/ 1959890 h 3154509"/>
                <a:gd name="connsiteX11" fmla="*/ 718376 w 2709408"/>
                <a:gd name="connsiteY11" fmla="*/ 2004135 h 3154509"/>
                <a:gd name="connsiteX12" fmla="*/ 747872 w 2709408"/>
                <a:gd name="connsiteY12" fmla="*/ 2077877 h 3154509"/>
                <a:gd name="connsiteX13" fmla="*/ 880608 w 2709408"/>
                <a:gd name="connsiteY13" fmla="*/ 2195864 h 3154509"/>
                <a:gd name="connsiteX14" fmla="*/ 954350 w 2709408"/>
                <a:gd name="connsiteY14" fmla="*/ 2328599 h 3154509"/>
                <a:gd name="connsiteX15" fmla="*/ 1013343 w 2709408"/>
                <a:gd name="connsiteY15" fmla="*/ 2417090 h 3154509"/>
                <a:gd name="connsiteX16" fmla="*/ 1042840 w 2709408"/>
                <a:gd name="connsiteY16" fmla="*/ 2461335 h 3154509"/>
                <a:gd name="connsiteX17" fmla="*/ 1087085 w 2709408"/>
                <a:gd name="connsiteY17" fmla="*/ 2490832 h 3154509"/>
                <a:gd name="connsiteX18" fmla="*/ 1116582 w 2709408"/>
                <a:gd name="connsiteY18" fmla="*/ 2535077 h 3154509"/>
                <a:gd name="connsiteX19" fmla="*/ 1205072 w 2709408"/>
                <a:gd name="connsiteY19" fmla="*/ 2608819 h 3154509"/>
                <a:gd name="connsiteX20" fmla="*/ 1234569 w 2709408"/>
                <a:gd name="connsiteY20" fmla="*/ 2653064 h 3154509"/>
                <a:gd name="connsiteX21" fmla="*/ 1323059 w 2709408"/>
                <a:gd name="connsiteY21" fmla="*/ 2682561 h 3154509"/>
                <a:gd name="connsiteX22" fmla="*/ 1396801 w 2709408"/>
                <a:gd name="connsiteY22" fmla="*/ 2756303 h 3154509"/>
                <a:gd name="connsiteX23" fmla="*/ 1485292 w 2709408"/>
                <a:gd name="connsiteY23" fmla="*/ 2844793 h 3154509"/>
                <a:gd name="connsiteX24" fmla="*/ 1529537 w 2709408"/>
                <a:gd name="connsiteY24" fmla="*/ 2889038 h 3154509"/>
                <a:gd name="connsiteX25" fmla="*/ 1618027 w 2709408"/>
                <a:gd name="connsiteY25" fmla="*/ 2933283 h 3154509"/>
                <a:gd name="connsiteX26" fmla="*/ 1691769 w 2709408"/>
                <a:gd name="connsiteY26" fmla="*/ 3021774 h 3154509"/>
                <a:gd name="connsiteX27" fmla="*/ 1736014 w 2709408"/>
                <a:gd name="connsiteY27" fmla="*/ 3066019 h 3154509"/>
                <a:gd name="connsiteX28" fmla="*/ 1868750 w 2709408"/>
                <a:gd name="connsiteY28" fmla="*/ 3125012 h 3154509"/>
                <a:gd name="connsiteX29" fmla="*/ 2016234 w 2709408"/>
                <a:gd name="connsiteY29" fmla="*/ 3154509 h 3154509"/>
                <a:gd name="connsiteX30" fmla="*/ 2414440 w 2709408"/>
                <a:gd name="connsiteY30" fmla="*/ 3139761 h 3154509"/>
                <a:gd name="connsiteX31" fmla="*/ 2517679 w 2709408"/>
                <a:gd name="connsiteY31" fmla="*/ 3125012 h 3154509"/>
                <a:gd name="connsiteX32" fmla="*/ 2635666 w 2709408"/>
                <a:gd name="connsiteY32" fmla="*/ 3110264 h 3154509"/>
                <a:gd name="connsiteX33" fmla="*/ 2679911 w 2709408"/>
                <a:gd name="connsiteY33" fmla="*/ 3095516 h 3154509"/>
                <a:gd name="connsiteX34" fmla="*/ 2694659 w 2709408"/>
                <a:gd name="connsiteY34" fmla="*/ 3051270 h 3154509"/>
                <a:gd name="connsiteX35" fmla="*/ 2709408 w 2709408"/>
                <a:gd name="connsiteY35" fmla="*/ 2977528 h 3154509"/>
                <a:gd name="connsiteX36" fmla="*/ 2694659 w 2709408"/>
                <a:gd name="connsiteY36" fmla="*/ 2815296 h 3154509"/>
                <a:gd name="connsiteX37" fmla="*/ 2650414 w 2709408"/>
                <a:gd name="connsiteY37" fmla="*/ 2682561 h 3154509"/>
                <a:gd name="connsiteX38" fmla="*/ 2620918 w 2709408"/>
                <a:gd name="connsiteY38" fmla="*/ 2594070 h 3154509"/>
                <a:gd name="connsiteX39" fmla="*/ 2606169 w 2709408"/>
                <a:gd name="connsiteY39" fmla="*/ 2549825 h 3154509"/>
                <a:gd name="connsiteX40" fmla="*/ 2576672 w 2709408"/>
                <a:gd name="connsiteY40" fmla="*/ 2505580 h 3154509"/>
                <a:gd name="connsiteX41" fmla="*/ 2532427 w 2709408"/>
                <a:gd name="connsiteY41" fmla="*/ 2417090 h 3154509"/>
                <a:gd name="connsiteX42" fmla="*/ 2517679 w 2709408"/>
                <a:gd name="connsiteY42" fmla="*/ 2372845 h 3154509"/>
                <a:gd name="connsiteX43" fmla="*/ 2473434 w 2709408"/>
                <a:gd name="connsiteY43" fmla="*/ 2328599 h 3154509"/>
                <a:gd name="connsiteX44" fmla="*/ 2443937 w 2709408"/>
                <a:gd name="connsiteY44" fmla="*/ 2284354 h 3154509"/>
                <a:gd name="connsiteX45" fmla="*/ 2399692 w 2709408"/>
                <a:gd name="connsiteY45" fmla="*/ 2240109 h 3154509"/>
                <a:gd name="connsiteX46" fmla="*/ 2370195 w 2709408"/>
                <a:gd name="connsiteY46" fmla="*/ 2195864 h 3154509"/>
                <a:gd name="connsiteX47" fmla="*/ 2237459 w 2709408"/>
                <a:gd name="connsiteY47" fmla="*/ 2107374 h 3154509"/>
                <a:gd name="connsiteX48" fmla="*/ 2193214 w 2709408"/>
                <a:gd name="connsiteY48" fmla="*/ 2077877 h 3154509"/>
                <a:gd name="connsiteX49" fmla="*/ 2163718 w 2709408"/>
                <a:gd name="connsiteY49" fmla="*/ 2033632 h 3154509"/>
                <a:gd name="connsiteX50" fmla="*/ 2119472 w 2709408"/>
                <a:gd name="connsiteY50" fmla="*/ 2018883 h 3154509"/>
                <a:gd name="connsiteX51" fmla="*/ 2075227 w 2709408"/>
                <a:gd name="connsiteY51" fmla="*/ 1989387 h 3154509"/>
                <a:gd name="connsiteX52" fmla="*/ 1942492 w 2709408"/>
                <a:gd name="connsiteY52" fmla="*/ 1915645 h 3154509"/>
                <a:gd name="connsiteX53" fmla="*/ 1824505 w 2709408"/>
                <a:gd name="connsiteY53" fmla="*/ 1797658 h 3154509"/>
                <a:gd name="connsiteX54" fmla="*/ 1647524 w 2709408"/>
                <a:gd name="connsiteY54" fmla="*/ 1502690 h 3154509"/>
                <a:gd name="connsiteX55" fmla="*/ 1426298 w 2709408"/>
                <a:gd name="connsiteY55" fmla="*/ 1163477 h 3154509"/>
                <a:gd name="connsiteX56" fmla="*/ 1337808 w 2709408"/>
                <a:gd name="connsiteY56" fmla="*/ 1015993 h 3154509"/>
                <a:gd name="connsiteX57" fmla="*/ 1308311 w 2709408"/>
                <a:gd name="connsiteY57" fmla="*/ 898006 h 3154509"/>
                <a:gd name="connsiteX58" fmla="*/ 1264066 w 2709408"/>
                <a:gd name="connsiteY58" fmla="*/ 750522 h 3154509"/>
                <a:gd name="connsiteX59" fmla="*/ 1305852 w 2709408"/>
                <a:gd name="connsiteY59" fmla="*/ 482595 h 3154509"/>
                <a:gd name="connsiteX60" fmla="*/ 1305852 w 2709408"/>
                <a:gd name="connsiteY60" fmla="*/ 25395 h 3154509"/>
                <a:gd name="connsiteX61" fmla="*/ 1229652 w 2709408"/>
                <a:gd name="connsiteY61" fmla="*/ 25394 h 3154509"/>
                <a:gd name="connsiteX62" fmla="*/ 1077252 w 2709408"/>
                <a:gd name="connsiteY62" fmla="*/ 25395 h 3154509"/>
                <a:gd name="connsiteX63" fmla="*/ 772452 w 2709408"/>
                <a:gd name="connsiteY63" fmla="*/ 25394 h 3154509"/>
                <a:gd name="connsiteX64" fmla="*/ 467652 w 2709408"/>
                <a:gd name="connsiteY64" fmla="*/ 25394 h 3154509"/>
                <a:gd name="connsiteX65" fmla="*/ 143188 w 2709408"/>
                <a:gd name="connsiteY65" fmla="*/ 27851 h 3154509"/>
                <a:gd name="connsiteX66" fmla="*/ 10452 w 2709408"/>
                <a:gd name="connsiteY66" fmla="*/ 25394 h 3154509"/>
                <a:gd name="connsiteX67" fmla="*/ 10452 w 2709408"/>
                <a:gd name="connsiteY67"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688879 w 2709408"/>
                <a:gd name="connsiteY10" fmla="*/ 1959890 h 3154509"/>
                <a:gd name="connsiteX11" fmla="*/ 718376 w 2709408"/>
                <a:gd name="connsiteY11" fmla="*/ 2004135 h 3154509"/>
                <a:gd name="connsiteX12" fmla="*/ 747872 w 2709408"/>
                <a:gd name="connsiteY12" fmla="*/ 2077877 h 3154509"/>
                <a:gd name="connsiteX13" fmla="*/ 880608 w 2709408"/>
                <a:gd name="connsiteY13" fmla="*/ 2195864 h 3154509"/>
                <a:gd name="connsiteX14" fmla="*/ 954350 w 2709408"/>
                <a:gd name="connsiteY14" fmla="*/ 2328599 h 3154509"/>
                <a:gd name="connsiteX15" fmla="*/ 1013343 w 2709408"/>
                <a:gd name="connsiteY15" fmla="*/ 2417090 h 3154509"/>
                <a:gd name="connsiteX16" fmla="*/ 1042840 w 2709408"/>
                <a:gd name="connsiteY16" fmla="*/ 2461335 h 3154509"/>
                <a:gd name="connsiteX17" fmla="*/ 1087085 w 2709408"/>
                <a:gd name="connsiteY17" fmla="*/ 2490832 h 3154509"/>
                <a:gd name="connsiteX18" fmla="*/ 1116582 w 2709408"/>
                <a:gd name="connsiteY18" fmla="*/ 2535077 h 3154509"/>
                <a:gd name="connsiteX19" fmla="*/ 1205072 w 2709408"/>
                <a:gd name="connsiteY19" fmla="*/ 2608819 h 3154509"/>
                <a:gd name="connsiteX20" fmla="*/ 1234569 w 2709408"/>
                <a:gd name="connsiteY20" fmla="*/ 2653064 h 3154509"/>
                <a:gd name="connsiteX21" fmla="*/ 1323059 w 2709408"/>
                <a:gd name="connsiteY21" fmla="*/ 2682561 h 3154509"/>
                <a:gd name="connsiteX22" fmla="*/ 1396801 w 2709408"/>
                <a:gd name="connsiteY22" fmla="*/ 2756303 h 3154509"/>
                <a:gd name="connsiteX23" fmla="*/ 1485292 w 2709408"/>
                <a:gd name="connsiteY23" fmla="*/ 2844793 h 3154509"/>
                <a:gd name="connsiteX24" fmla="*/ 1529537 w 2709408"/>
                <a:gd name="connsiteY24" fmla="*/ 2889038 h 3154509"/>
                <a:gd name="connsiteX25" fmla="*/ 1618027 w 2709408"/>
                <a:gd name="connsiteY25" fmla="*/ 2933283 h 3154509"/>
                <a:gd name="connsiteX26" fmla="*/ 1691769 w 2709408"/>
                <a:gd name="connsiteY26" fmla="*/ 3021774 h 3154509"/>
                <a:gd name="connsiteX27" fmla="*/ 1736014 w 2709408"/>
                <a:gd name="connsiteY27" fmla="*/ 3066019 h 3154509"/>
                <a:gd name="connsiteX28" fmla="*/ 1868750 w 2709408"/>
                <a:gd name="connsiteY28" fmla="*/ 3125012 h 3154509"/>
                <a:gd name="connsiteX29" fmla="*/ 2016234 w 2709408"/>
                <a:gd name="connsiteY29" fmla="*/ 3154509 h 3154509"/>
                <a:gd name="connsiteX30" fmla="*/ 2414440 w 2709408"/>
                <a:gd name="connsiteY30" fmla="*/ 3139761 h 3154509"/>
                <a:gd name="connsiteX31" fmla="*/ 2517679 w 2709408"/>
                <a:gd name="connsiteY31" fmla="*/ 3125012 h 3154509"/>
                <a:gd name="connsiteX32" fmla="*/ 2635666 w 2709408"/>
                <a:gd name="connsiteY32" fmla="*/ 3110264 h 3154509"/>
                <a:gd name="connsiteX33" fmla="*/ 2679911 w 2709408"/>
                <a:gd name="connsiteY33" fmla="*/ 3095516 h 3154509"/>
                <a:gd name="connsiteX34" fmla="*/ 2694659 w 2709408"/>
                <a:gd name="connsiteY34" fmla="*/ 3051270 h 3154509"/>
                <a:gd name="connsiteX35" fmla="*/ 2709408 w 2709408"/>
                <a:gd name="connsiteY35" fmla="*/ 2977528 h 3154509"/>
                <a:gd name="connsiteX36" fmla="*/ 2694659 w 2709408"/>
                <a:gd name="connsiteY36" fmla="*/ 2815296 h 3154509"/>
                <a:gd name="connsiteX37" fmla="*/ 2650414 w 2709408"/>
                <a:gd name="connsiteY37" fmla="*/ 2682561 h 3154509"/>
                <a:gd name="connsiteX38" fmla="*/ 2620918 w 2709408"/>
                <a:gd name="connsiteY38" fmla="*/ 2594070 h 3154509"/>
                <a:gd name="connsiteX39" fmla="*/ 2606169 w 2709408"/>
                <a:gd name="connsiteY39" fmla="*/ 2549825 h 3154509"/>
                <a:gd name="connsiteX40" fmla="*/ 2576672 w 2709408"/>
                <a:gd name="connsiteY40" fmla="*/ 2505580 h 3154509"/>
                <a:gd name="connsiteX41" fmla="*/ 2532427 w 2709408"/>
                <a:gd name="connsiteY41" fmla="*/ 2417090 h 3154509"/>
                <a:gd name="connsiteX42" fmla="*/ 2517679 w 2709408"/>
                <a:gd name="connsiteY42" fmla="*/ 2372845 h 3154509"/>
                <a:gd name="connsiteX43" fmla="*/ 2473434 w 2709408"/>
                <a:gd name="connsiteY43" fmla="*/ 2328599 h 3154509"/>
                <a:gd name="connsiteX44" fmla="*/ 2443937 w 2709408"/>
                <a:gd name="connsiteY44" fmla="*/ 2284354 h 3154509"/>
                <a:gd name="connsiteX45" fmla="*/ 2399692 w 2709408"/>
                <a:gd name="connsiteY45" fmla="*/ 2240109 h 3154509"/>
                <a:gd name="connsiteX46" fmla="*/ 2370195 w 2709408"/>
                <a:gd name="connsiteY46" fmla="*/ 2195864 h 3154509"/>
                <a:gd name="connsiteX47" fmla="*/ 2237459 w 2709408"/>
                <a:gd name="connsiteY47" fmla="*/ 2107374 h 3154509"/>
                <a:gd name="connsiteX48" fmla="*/ 2193214 w 2709408"/>
                <a:gd name="connsiteY48" fmla="*/ 2077877 h 3154509"/>
                <a:gd name="connsiteX49" fmla="*/ 2163718 w 2709408"/>
                <a:gd name="connsiteY49" fmla="*/ 2033632 h 3154509"/>
                <a:gd name="connsiteX50" fmla="*/ 2075227 w 2709408"/>
                <a:gd name="connsiteY50" fmla="*/ 1989387 h 3154509"/>
                <a:gd name="connsiteX51" fmla="*/ 1942492 w 2709408"/>
                <a:gd name="connsiteY51" fmla="*/ 1915645 h 3154509"/>
                <a:gd name="connsiteX52" fmla="*/ 1824505 w 2709408"/>
                <a:gd name="connsiteY52" fmla="*/ 1797658 h 3154509"/>
                <a:gd name="connsiteX53" fmla="*/ 1647524 w 2709408"/>
                <a:gd name="connsiteY53" fmla="*/ 1502690 h 3154509"/>
                <a:gd name="connsiteX54" fmla="*/ 1426298 w 2709408"/>
                <a:gd name="connsiteY54" fmla="*/ 1163477 h 3154509"/>
                <a:gd name="connsiteX55" fmla="*/ 1337808 w 2709408"/>
                <a:gd name="connsiteY55" fmla="*/ 1015993 h 3154509"/>
                <a:gd name="connsiteX56" fmla="*/ 1308311 w 2709408"/>
                <a:gd name="connsiteY56" fmla="*/ 898006 h 3154509"/>
                <a:gd name="connsiteX57" fmla="*/ 1264066 w 2709408"/>
                <a:gd name="connsiteY57" fmla="*/ 750522 h 3154509"/>
                <a:gd name="connsiteX58" fmla="*/ 1305852 w 2709408"/>
                <a:gd name="connsiteY58" fmla="*/ 482595 h 3154509"/>
                <a:gd name="connsiteX59" fmla="*/ 1305852 w 2709408"/>
                <a:gd name="connsiteY59" fmla="*/ 25395 h 3154509"/>
                <a:gd name="connsiteX60" fmla="*/ 1229652 w 2709408"/>
                <a:gd name="connsiteY60" fmla="*/ 25394 h 3154509"/>
                <a:gd name="connsiteX61" fmla="*/ 1077252 w 2709408"/>
                <a:gd name="connsiteY61" fmla="*/ 25395 h 3154509"/>
                <a:gd name="connsiteX62" fmla="*/ 772452 w 2709408"/>
                <a:gd name="connsiteY62" fmla="*/ 25394 h 3154509"/>
                <a:gd name="connsiteX63" fmla="*/ 467652 w 2709408"/>
                <a:gd name="connsiteY63" fmla="*/ 25394 h 3154509"/>
                <a:gd name="connsiteX64" fmla="*/ 143188 w 2709408"/>
                <a:gd name="connsiteY64" fmla="*/ 27851 h 3154509"/>
                <a:gd name="connsiteX65" fmla="*/ 10452 w 2709408"/>
                <a:gd name="connsiteY65" fmla="*/ 25394 h 3154509"/>
                <a:gd name="connsiteX66" fmla="*/ 10452 w 2709408"/>
                <a:gd name="connsiteY66"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688879 w 2709408"/>
                <a:gd name="connsiteY10" fmla="*/ 1959890 h 3154509"/>
                <a:gd name="connsiteX11" fmla="*/ 718376 w 2709408"/>
                <a:gd name="connsiteY11" fmla="*/ 2004135 h 3154509"/>
                <a:gd name="connsiteX12" fmla="*/ 747872 w 2709408"/>
                <a:gd name="connsiteY12" fmla="*/ 2077877 h 3154509"/>
                <a:gd name="connsiteX13" fmla="*/ 880608 w 2709408"/>
                <a:gd name="connsiteY13" fmla="*/ 2195864 h 3154509"/>
                <a:gd name="connsiteX14" fmla="*/ 954350 w 2709408"/>
                <a:gd name="connsiteY14" fmla="*/ 2328599 h 3154509"/>
                <a:gd name="connsiteX15" fmla="*/ 1013343 w 2709408"/>
                <a:gd name="connsiteY15" fmla="*/ 2417090 h 3154509"/>
                <a:gd name="connsiteX16" fmla="*/ 1042840 w 2709408"/>
                <a:gd name="connsiteY16" fmla="*/ 2461335 h 3154509"/>
                <a:gd name="connsiteX17" fmla="*/ 1087085 w 2709408"/>
                <a:gd name="connsiteY17" fmla="*/ 2490832 h 3154509"/>
                <a:gd name="connsiteX18" fmla="*/ 1116582 w 2709408"/>
                <a:gd name="connsiteY18" fmla="*/ 2535077 h 3154509"/>
                <a:gd name="connsiteX19" fmla="*/ 1205072 w 2709408"/>
                <a:gd name="connsiteY19" fmla="*/ 2608819 h 3154509"/>
                <a:gd name="connsiteX20" fmla="*/ 1234569 w 2709408"/>
                <a:gd name="connsiteY20" fmla="*/ 2653064 h 3154509"/>
                <a:gd name="connsiteX21" fmla="*/ 1323059 w 2709408"/>
                <a:gd name="connsiteY21" fmla="*/ 2682561 h 3154509"/>
                <a:gd name="connsiteX22" fmla="*/ 1396801 w 2709408"/>
                <a:gd name="connsiteY22" fmla="*/ 2756303 h 3154509"/>
                <a:gd name="connsiteX23" fmla="*/ 1485292 w 2709408"/>
                <a:gd name="connsiteY23" fmla="*/ 2844793 h 3154509"/>
                <a:gd name="connsiteX24" fmla="*/ 1529537 w 2709408"/>
                <a:gd name="connsiteY24" fmla="*/ 2889038 h 3154509"/>
                <a:gd name="connsiteX25" fmla="*/ 1618027 w 2709408"/>
                <a:gd name="connsiteY25" fmla="*/ 2933283 h 3154509"/>
                <a:gd name="connsiteX26" fmla="*/ 1691769 w 2709408"/>
                <a:gd name="connsiteY26" fmla="*/ 3021774 h 3154509"/>
                <a:gd name="connsiteX27" fmla="*/ 1736014 w 2709408"/>
                <a:gd name="connsiteY27" fmla="*/ 3066019 h 3154509"/>
                <a:gd name="connsiteX28" fmla="*/ 1868750 w 2709408"/>
                <a:gd name="connsiteY28" fmla="*/ 3125012 h 3154509"/>
                <a:gd name="connsiteX29" fmla="*/ 2016234 w 2709408"/>
                <a:gd name="connsiteY29" fmla="*/ 3154509 h 3154509"/>
                <a:gd name="connsiteX30" fmla="*/ 2414440 w 2709408"/>
                <a:gd name="connsiteY30" fmla="*/ 3139761 h 3154509"/>
                <a:gd name="connsiteX31" fmla="*/ 2517679 w 2709408"/>
                <a:gd name="connsiteY31" fmla="*/ 3125012 h 3154509"/>
                <a:gd name="connsiteX32" fmla="*/ 2635666 w 2709408"/>
                <a:gd name="connsiteY32" fmla="*/ 3110264 h 3154509"/>
                <a:gd name="connsiteX33" fmla="*/ 2679911 w 2709408"/>
                <a:gd name="connsiteY33" fmla="*/ 3095516 h 3154509"/>
                <a:gd name="connsiteX34" fmla="*/ 2694659 w 2709408"/>
                <a:gd name="connsiteY34" fmla="*/ 3051270 h 3154509"/>
                <a:gd name="connsiteX35" fmla="*/ 2709408 w 2709408"/>
                <a:gd name="connsiteY35" fmla="*/ 2977528 h 3154509"/>
                <a:gd name="connsiteX36" fmla="*/ 2694659 w 2709408"/>
                <a:gd name="connsiteY36" fmla="*/ 2815296 h 3154509"/>
                <a:gd name="connsiteX37" fmla="*/ 2650414 w 2709408"/>
                <a:gd name="connsiteY37" fmla="*/ 2682561 h 3154509"/>
                <a:gd name="connsiteX38" fmla="*/ 2620918 w 2709408"/>
                <a:gd name="connsiteY38" fmla="*/ 2594070 h 3154509"/>
                <a:gd name="connsiteX39" fmla="*/ 2606169 w 2709408"/>
                <a:gd name="connsiteY39" fmla="*/ 2549825 h 3154509"/>
                <a:gd name="connsiteX40" fmla="*/ 2576672 w 2709408"/>
                <a:gd name="connsiteY40" fmla="*/ 2505580 h 3154509"/>
                <a:gd name="connsiteX41" fmla="*/ 2532427 w 2709408"/>
                <a:gd name="connsiteY41" fmla="*/ 2417090 h 3154509"/>
                <a:gd name="connsiteX42" fmla="*/ 2517679 w 2709408"/>
                <a:gd name="connsiteY42" fmla="*/ 2372845 h 3154509"/>
                <a:gd name="connsiteX43" fmla="*/ 2473434 w 2709408"/>
                <a:gd name="connsiteY43" fmla="*/ 2328599 h 3154509"/>
                <a:gd name="connsiteX44" fmla="*/ 2443937 w 2709408"/>
                <a:gd name="connsiteY44" fmla="*/ 2284354 h 3154509"/>
                <a:gd name="connsiteX45" fmla="*/ 2399692 w 2709408"/>
                <a:gd name="connsiteY45" fmla="*/ 2240109 h 3154509"/>
                <a:gd name="connsiteX46" fmla="*/ 2370195 w 2709408"/>
                <a:gd name="connsiteY46" fmla="*/ 2195864 h 3154509"/>
                <a:gd name="connsiteX47" fmla="*/ 2237459 w 2709408"/>
                <a:gd name="connsiteY47" fmla="*/ 2107374 h 3154509"/>
                <a:gd name="connsiteX48" fmla="*/ 2193214 w 2709408"/>
                <a:gd name="connsiteY48" fmla="*/ 2077877 h 3154509"/>
                <a:gd name="connsiteX49" fmla="*/ 2163718 w 2709408"/>
                <a:gd name="connsiteY49" fmla="*/ 2033632 h 3154509"/>
                <a:gd name="connsiteX50" fmla="*/ 2075227 w 2709408"/>
                <a:gd name="connsiteY50" fmla="*/ 1989387 h 3154509"/>
                <a:gd name="connsiteX51" fmla="*/ 1942492 w 2709408"/>
                <a:gd name="connsiteY51" fmla="*/ 1915645 h 3154509"/>
                <a:gd name="connsiteX52" fmla="*/ 1647524 w 2709408"/>
                <a:gd name="connsiteY52" fmla="*/ 1502690 h 3154509"/>
                <a:gd name="connsiteX53" fmla="*/ 1426298 w 2709408"/>
                <a:gd name="connsiteY53" fmla="*/ 1163477 h 3154509"/>
                <a:gd name="connsiteX54" fmla="*/ 1337808 w 2709408"/>
                <a:gd name="connsiteY54" fmla="*/ 1015993 h 3154509"/>
                <a:gd name="connsiteX55" fmla="*/ 1308311 w 2709408"/>
                <a:gd name="connsiteY55" fmla="*/ 898006 h 3154509"/>
                <a:gd name="connsiteX56" fmla="*/ 1264066 w 2709408"/>
                <a:gd name="connsiteY56" fmla="*/ 750522 h 3154509"/>
                <a:gd name="connsiteX57" fmla="*/ 1305852 w 2709408"/>
                <a:gd name="connsiteY57" fmla="*/ 482595 h 3154509"/>
                <a:gd name="connsiteX58" fmla="*/ 1305852 w 2709408"/>
                <a:gd name="connsiteY58" fmla="*/ 25395 h 3154509"/>
                <a:gd name="connsiteX59" fmla="*/ 1229652 w 2709408"/>
                <a:gd name="connsiteY59" fmla="*/ 25394 h 3154509"/>
                <a:gd name="connsiteX60" fmla="*/ 1077252 w 2709408"/>
                <a:gd name="connsiteY60" fmla="*/ 25395 h 3154509"/>
                <a:gd name="connsiteX61" fmla="*/ 772452 w 2709408"/>
                <a:gd name="connsiteY61" fmla="*/ 25394 h 3154509"/>
                <a:gd name="connsiteX62" fmla="*/ 467652 w 2709408"/>
                <a:gd name="connsiteY62" fmla="*/ 25394 h 3154509"/>
                <a:gd name="connsiteX63" fmla="*/ 143188 w 2709408"/>
                <a:gd name="connsiteY63" fmla="*/ 27851 h 3154509"/>
                <a:gd name="connsiteX64" fmla="*/ 10452 w 2709408"/>
                <a:gd name="connsiteY64" fmla="*/ 25394 h 3154509"/>
                <a:gd name="connsiteX65" fmla="*/ 10452 w 2709408"/>
                <a:gd name="connsiteY65"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688879 w 2709408"/>
                <a:gd name="connsiteY10" fmla="*/ 1959890 h 3154509"/>
                <a:gd name="connsiteX11" fmla="*/ 718376 w 2709408"/>
                <a:gd name="connsiteY11" fmla="*/ 2004135 h 3154509"/>
                <a:gd name="connsiteX12" fmla="*/ 747872 w 2709408"/>
                <a:gd name="connsiteY12" fmla="*/ 2077877 h 3154509"/>
                <a:gd name="connsiteX13" fmla="*/ 880608 w 2709408"/>
                <a:gd name="connsiteY13" fmla="*/ 2195864 h 3154509"/>
                <a:gd name="connsiteX14" fmla="*/ 954350 w 2709408"/>
                <a:gd name="connsiteY14" fmla="*/ 2328599 h 3154509"/>
                <a:gd name="connsiteX15" fmla="*/ 1013343 w 2709408"/>
                <a:gd name="connsiteY15" fmla="*/ 2417090 h 3154509"/>
                <a:gd name="connsiteX16" fmla="*/ 1042840 w 2709408"/>
                <a:gd name="connsiteY16" fmla="*/ 2461335 h 3154509"/>
                <a:gd name="connsiteX17" fmla="*/ 1087085 w 2709408"/>
                <a:gd name="connsiteY17" fmla="*/ 2490832 h 3154509"/>
                <a:gd name="connsiteX18" fmla="*/ 1116582 w 2709408"/>
                <a:gd name="connsiteY18" fmla="*/ 2535077 h 3154509"/>
                <a:gd name="connsiteX19" fmla="*/ 1205072 w 2709408"/>
                <a:gd name="connsiteY19" fmla="*/ 2608819 h 3154509"/>
                <a:gd name="connsiteX20" fmla="*/ 1234569 w 2709408"/>
                <a:gd name="connsiteY20" fmla="*/ 2653064 h 3154509"/>
                <a:gd name="connsiteX21" fmla="*/ 1323059 w 2709408"/>
                <a:gd name="connsiteY21" fmla="*/ 2682561 h 3154509"/>
                <a:gd name="connsiteX22" fmla="*/ 1396801 w 2709408"/>
                <a:gd name="connsiteY22" fmla="*/ 2756303 h 3154509"/>
                <a:gd name="connsiteX23" fmla="*/ 1485292 w 2709408"/>
                <a:gd name="connsiteY23" fmla="*/ 2844793 h 3154509"/>
                <a:gd name="connsiteX24" fmla="*/ 1529537 w 2709408"/>
                <a:gd name="connsiteY24" fmla="*/ 2889038 h 3154509"/>
                <a:gd name="connsiteX25" fmla="*/ 1618027 w 2709408"/>
                <a:gd name="connsiteY25" fmla="*/ 2933283 h 3154509"/>
                <a:gd name="connsiteX26" fmla="*/ 1691769 w 2709408"/>
                <a:gd name="connsiteY26" fmla="*/ 3021774 h 3154509"/>
                <a:gd name="connsiteX27" fmla="*/ 1736014 w 2709408"/>
                <a:gd name="connsiteY27" fmla="*/ 3066019 h 3154509"/>
                <a:gd name="connsiteX28" fmla="*/ 1868750 w 2709408"/>
                <a:gd name="connsiteY28" fmla="*/ 3125012 h 3154509"/>
                <a:gd name="connsiteX29" fmla="*/ 2016234 w 2709408"/>
                <a:gd name="connsiteY29" fmla="*/ 3154509 h 3154509"/>
                <a:gd name="connsiteX30" fmla="*/ 2414440 w 2709408"/>
                <a:gd name="connsiteY30" fmla="*/ 3139761 h 3154509"/>
                <a:gd name="connsiteX31" fmla="*/ 2517679 w 2709408"/>
                <a:gd name="connsiteY31" fmla="*/ 3125012 h 3154509"/>
                <a:gd name="connsiteX32" fmla="*/ 2635666 w 2709408"/>
                <a:gd name="connsiteY32" fmla="*/ 3110264 h 3154509"/>
                <a:gd name="connsiteX33" fmla="*/ 2679911 w 2709408"/>
                <a:gd name="connsiteY33" fmla="*/ 3095516 h 3154509"/>
                <a:gd name="connsiteX34" fmla="*/ 2694659 w 2709408"/>
                <a:gd name="connsiteY34" fmla="*/ 3051270 h 3154509"/>
                <a:gd name="connsiteX35" fmla="*/ 2709408 w 2709408"/>
                <a:gd name="connsiteY35" fmla="*/ 2977528 h 3154509"/>
                <a:gd name="connsiteX36" fmla="*/ 2694659 w 2709408"/>
                <a:gd name="connsiteY36" fmla="*/ 2815296 h 3154509"/>
                <a:gd name="connsiteX37" fmla="*/ 2650414 w 2709408"/>
                <a:gd name="connsiteY37" fmla="*/ 2682561 h 3154509"/>
                <a:gd name="connsiteX38" fmla="*/ 2620918 w 2709408"/>
                <a:gd name="connsiteY38" fmla="*/ 2594070 h 3154509"/>
                <a:gd name="connsiteX39" fmla="*/ 2606169 w 2709408"/>
                <a:gd name="connsiteY39" fmla="*/ 2549825 h 3154509"/>
                <a:gd name="connsiteX40" fmla="*/ 2576672 w 2709408"/>
                <a:gd name="connsiteY40" fmla="*/ 2505580 h 3154509"/>
                <a:gd name="connsiteX41" fmla="*/ 2532427 w 2709408"/>
                <a:gd name="connsiteY41" fmla="*/ 2417090 h 3154509"/>
                <a:gd name="connsiteX42" fmla="*/ 2517679 w 2709408"/>
                <a:gd name="connsiteY42" fmla="*/ 2372845 h 3154509"/>
                <a:gd name="connsiteX43" fmla="*/ 2473434 w 2709408"/>
                <a:gd name="connsiteY43" fmla="*/ 2328599 h 3154509"/>
                <a:gd name="connsiteX44" fmla="*/ 2443937 w 2709408"/>
                <a:gd name="connsiteY44" fmla="*/ 2284354 h 3154509"/>
                <a:gd name="connsiteX45" fmla="*/ 2399692 w 2709408"/>
                <a:gd name="connsiteY45" fmla="*/ 2240109 h 3154509"/>
                <a:gd name="connsiteX46" fmla="*/ 2370195 w 2709408"/>
                <a:gd name="connsiteY46" fmla="*/ 2195864 h 3154509"/>
                <a:gd name="connsiteX47" fmla="*/ 2237459 w 2709408"/>
                <a:gd name="connsiteY47" fmla="*/ 2107374 h 3154509"/>
                <a:gd name="connsiteX48" fmla="*/ 2193214 w 2709408"/>
                <a:gd name="connsiteY48" fmla="*/ 2077877 h 3154509"/>
                <a:gd name="connsiteX49" fmla="*/ 2163718 w 2709408"/>
                <a:gd name="connsiteY49" fmla="*/ 2033632 h 3154509"/>
                <a:gd name="connsiteX50" fmla="*/ 2075227 w 2709408"/>
                <a:gd name="connsiteY50" fmla="*/ 1989387 h 3154509"/>
                <a:gd name="connsiteX51" fmla="*/ 1647524 w 2709408"/>
                <a:gd name="connsiteY51" fmla="*/ 1502690 h 3154509"/>
                <a:gd name="connsiteX52" fmla="*/ 1426298 w 2709408"/>
                <a:gd name="connsiteY52" fmla="*/ 1163477 h 3154509"/>
                <a:gd name="connsiteX53" fmla="*/ 1337808 w 2709408"/>
                <a:gd name="connsiteY53" fmla="*/ 1015993 h 3154509"/>
                <a:gd name="connsiteX54" fmla="*/ 1308311 w 2709408"/>
                <a:gd name="connsiteY54" fmla="*/ 898006 h 3154509"/>
                <a:gd name="connsiteX55" fmla="*/ 1264066 w 2709408"/>
                <a:gd name="connsiteY55" fmla="*/ 750522 h 3154509"/>
                <a:gd name="connsiteX56" fmla="*/ 1305852 w 2709408"/>
                <a:gd name="connsiteY56" fmla="*/ 482595 h 3154509"/>
                <a:gd name="connsiteX57" fmla="*/ 1305852 w 2709408"/>
                <a:gd name="connsiteY57" fmla="*/ 25395 h 3154509"/>
                <a:gd name="connsiteX58" fmla="*/ 1229652 w 2709408"/>
                <a:gd name="connsiteY58" fmla="*/ 25394 h 3154509"/>
                <a:gd name="connsiteX59" fmla="*/ 1077252 w 2709408"/>
                <a:gd name="connsiteY59" fmla="*/ 25395 h 3154509"/>
                <a:gd name="connsiteX60" fmla="*/ 772452 w 2709408"/>
                <a:gd name="connsiteY60" fmla="*/ 25394 h 3154509"/>
                <a:gd name="connsiteX61" fmla="*/ 467652 w 2709408"/>
                <a:gd name="connsiteY61" fmla="*/ 25394 h 3154509"/>
                <a:gd name="connsiteX62" fmla="*/ 143188 w 2709408"/>
                <a:gd name="connsiteY62" fmla="*/ 27851 h 3154509"/>
                <a:gd name="connsiteX63" fmla="*/ 10452 w 2709408"/>
                <a:gd name="connsiteY63" fmla="*/ 25394 h 3154509"/>
                <a:gd name="connsiteX64" fmla="*/ 10452 w 2709408"/>
                <a:gd name="connsiteY64"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688879 w 2709408"/>
                <a:gd name="connsiteY10" fmla="*/ 1959890 h 3154509"/>
                <a:gd name="connsiteX11" fmla="*/ 718376 w 2709408"/>
                <a:gd name="connsiteY11" fmla="*/ 2004135 h 3154509"/>
                <a:gd name="connsiteX12" fmla="*/ 747872 w 2709408"/>
                <a:gd name="connsiteY12" fmla="*/ 2077877 h 3154509"/>
                <a:gd name="connsiteX13" fmla="*/ 880608 w 2709408"/>
                <a:gd name="connsiteY13" fmla="*/ 2195864 h 3154509"/>
                <a:gd name="connsiteX14" fmla="*/ 954350 w 2709408"/>
                <a:gd name="connsiteY14" fmla="*/ 2328599 h 3154509"/>
                <a:gd name="connsiteX15" fmla="*/ 1013343 w 2709408"/>
                <a:gd name="connsiteY15" fmla="*/ 2417090 h 3154509"/>
                <a:gd name="connsiteX16" fmla="*/ 1042840 w 2709408"/>
                <a:gd name="connsiteY16" fmla="*/ 2461335 h 3154509"/>
                <a:gd name="connsiteX17" fmla="*/ 1087085 w 2709408"/>
                <a:gd name="connsiteY17" fmla="*/ 2490832 h 3154509"/>
                <a:gd name="connsiteX18" fmla="*/ 1116582 w 2709408"/>
                <a:gd name="connsiteY18" fmla="*/ 2535077 h 3154509"/>
                <a:gd name="connsiteX19" fmla="*/ 1205072 w 2709408"/>
                <a:gd name="connsiteY19" fmla="*/ 2608819 h 3154509"/>
                <a:gd name="connsiteX20" fmla="*/ 1234569 w 2709408"/>
                <a:gd name="connsiteY20" fmla="*/ 2653064 h 3154509"/>
                <a:gd name="connsiteX21" fmla="*/ 1323059 w 2709408"/>
                <a:gd name="connsiteY21" fmla="*/ 2682561 h 3154509"/>
                <a:gd name="connsiteX22" fmla="*/ 1396801 w 2709408"/>
                <a:gd name="connsiteY22" fmla="*/ 2756303 h 3154509"/>
                <a:gd name="connsiteX23" fmla="*/ 1485292 w 2709408"/>
                <a:gd name="connsiteY23" fmla="*/ 2844793 h 3154509"/>
                <a:gd name="connsiteX24" fmla="*/ 1529537 w 2709408"/>
                <a:gd name="connsiteY24" fmla="*/ 2889038 h 3154509"/>
                <a:gd name="connsiteX25" fmla="*/ 1618027 w 2709408"/>
                <a:gd name="connsiteY25" fmla="*/ 2933283 h 3154509"/>
                <a:gd name="connsiteX26" fmla="*/ 1691769 w 2709408"/>
                <a:gd name="connsiteY26" fmla="*/ 3021774 h 3154509"/>
                <a:gd name="connsiteX27" fmla="*/ 1736014 w 2709408"/>
                <a:gd name="connsiteY27" fmla="*/ 3066019 h 3154509"/>
                <a:gd name="connsiteX28" fmla="*/ 1868750 w 2709408"/>
                <a:gd name="connsiteY28" fmla="*/ 3125012 h 3154509"/>
                <a:gd name="connsiteX29" fmla="*/ 2016234 w 2709408"/>
                <a:gd name="connsiteY29" fmla="*/ 3154509 h 3154509"/>
                <a:gd name="connsiteX30" fmla="*/ 2414440 w 2709408"/>
                <a:gd name="connsiteY30" fmla="*/ 3139761 h 3154509"/>
                <a:gd name="connsiteX31" fmla="*/ 2517679 w 2709408"/>
                <a:gd name="connsiteY31" fmla="*/ 3125012 h 3154509"/>
                <a:gd name="connsiteX32" fmla="*/ 2635666 w 2709408"/>
                <a:gd name="connsiteY32" fmla="*/ 3110264 h 3154509"/>
                <a:gd name="connsiteX33" fmla="*/ 2679911 w 2709408"/>
                <a:gd name="connsiteY33" fmla="*/ 3095516 h 3154509"/>
                <a:gd name="connsiteX34" fmla="*/ 2694659 w 2709408"/>
                <a:gd name="connsiteY34" fmla="*/ 3051270 h 3154509"/>
                <a:gd name="connsiteX35" fmla="*/ 2709408 w 2709408"/>
                <a:gd name="connsiteY35" fmla="*/ 2977528 h 3154509"/>
                <a:gd name="connsiteX36" fmla="*/ 2694659 w 2709408"/>
                <a:gd name="connsiteY36" fmla="*/ 2815296 h 3154509"/>
                <a:gd name="connsiteX37" fmla="*/ 2650414 w 2709408"/>
                <a:gd name="connsiteY37" fmla="*/ 2682561 h 3154509"/>
                <a:gd name="connsiteX38" fmla="*/ 2620918 w 2709408"/>
                <a:gd name="connsiteY38" fmla="*/ 2594070 h 3154509"/>
                <a:gd name="connsiteX39" fmla="*/ 2606169 w 2709408"/>
                <a:gd name="connsiteY39" fmla="*/ 2549825 h 3154509"/>
                <a:gd name="connsiteX40" fmla="*/ 2576672 w 2709408"/>
                <a:gd name="connsiteY40" fmla="*/ 2505580 h 3154509"/>
                <a:gd name="connsiteX41" fmla="*/ 2532427 w 2709408"/>
                <a:gd name="connsiteY41" fmla="*/ 2417090 h 3154509"/>
                <a:gd name="connsiteX42" fmla="*/ 2517679 w 2709408"/>
                <a:gd name="connsiteY42" fmla="*/ 2372845 h 3154509"/>
                <a:gd name="connsiteX43" fmla="*/ 2473434 w 2709408"/>
                <a:gd name="connsiteY43" fmla="*/ 2328599 h 3154509"/>
                <a:gd name="connsiteX44" fmla="*/ 2443937 w 2709408"/>
                <a:gd name="connsiteY44" fmla="*/ 2284354 h 3154509"/>
                <a:gd name="connsiteX45" fmla="*/ 2399692 w 2709408"/>
                <a:gd name="connsiteY45" fmla="*/ 2240109 h 3154509"/>
                <a:gd name="connsiteX46" fmla="*/ 2370195 w 2709408"/>
                <a:gd name="connsiteY46" fmla="*/ 2195864 h 3154509"/>
                <a:gd name="connsiteX47" fmla="*/ 2237459 w 2709408"/>
                <a:gd name="connsiteY47" fmla="*/ 2107374 h 3154509"/>
                <a:gd name="connsiteX48" fmla="*/ 2193214 w 2709408"/>
                <a:gd name="connsiteY48" fmla="*/ 2077877 h 3154509"/>
                <a:gd name="connsiteX49" fmla="*/ 2163718 w 2709408"/>
                <a:gd name="connsiteY49" fmla="*/ 2033632 h 3154509"/>
                <a:gd name="connsiteX50" fmla="*/ 1647524 w 2709408"/>
                <a:gd name="connsiteY50" fmla="*/ 1502690 h 3154509"/>
                <a:gd name="connsiteX51" fmla="*/ 1426298 w 2709408"/>
                <a:gd name="connsiteY51" fmla="*/ 1163477 h 3154509"/>
                <a:gd name="connsiteX52" fmla="*/ 1337808 w 2709408"/>
                <a:gd name="connsiteY52" fmla="*/ 1015993 h 3154509"/>
                <a:gd name="connsiteX53" fmla="*/ 1308311 w 2709408"/>
                <a:gd name="connsiteY53" fmla="*/ 898006 h 3154509"/>
                <a:gd name="connsiteX54" fmla="*/ 1264066 w 2709408"/>
                <a:gd name="connsiteY54" fmla="*/ 750522 h 3154509"/>
                <a:gd name="connsiteX55" fmla="*/ 1305852 w 2709408"/>
                <a:gd name="connsiteY55" fmla="*/ 482595 h 3154509"/>
                <a:gd name="connsiteX56" fmla="*/ 1305852 w 2709408"/>
                <a:gd name="connsiteY56" fmla="*/ 25395 h 3154509"/>
                <a:gd name="connsiteX57" fmla="*/ 1229652 w 2709408"/>
                <a:gd name="connsiteY57" fmla="*/ 25394 h 3154509"/>
                <a:gd name="connsiteX58" fmla="*/ 1077252 w 2709408"/>
                <a:gd name="connsiteY58" fmla="*/ 25395 h 3154509"/>
                <a:gd name="connsiteX59" fmla="*/ 772452 w 2709408"/>
                <a:gd name="connsiteY59" fmla="*/ 25394 h 3154509"/>
                <a:gd name="connsiteX60" fmla="*/ 467652 w 2709408"/>
                <a:gd name="connsiteY60" fmla="*/ 25394 h 3154509"/>
                <a:gd name="connsiteX61" fmla="*/ 143188 w 2709408"/>
                <a:gd name="connsiteY61" fmla="*/ 27851 h 3154509"/>
                <a:gd name="connsiteX62" fmla="*/ 10452 w 2709408"/>
                <a:gd name="connsiteY62" fmla="*/ 25394 h 3154509"/>
                <a:gd name="connsiteX63" fmla="*/ 10452 w 2709408"/>
                <a:gd name="connsiteY63"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688879 w 2709408"/>
                <a:gd name="connsiteY10" fmla="*/ 1959890 h 3154509"/>
                <a:gd name="connsiteX11" fmla="*/ 747872 w 2709408"/>
                <a:gd name="connsiteY11" fmla="*/ 2077877 h 3154509"/>
                <a:gd name="connsiteX12" fmla="*/ 880608 w 2709408"/>
                <a:gd name="connsiteY12" fmla="*/ 2195864 h 3154509"/>
                <a:gd name="connsiteX13" fmla="*/ 954350 w 2709408"/>
                <a:gd name="connsiteY13" fmla="*/ 2328599 h 3154509"/>
                <a:gd name="connsiteX14" fmla="*/ 1013343 w 2709408"/>
                <a:gd name="connsiteY14" fmla="*/ 2417090 h 3154509"/>
                <a:gd name="connsiteX15" fmla="*/ 1042840 w 2709408"/>
                <a:gd name="connsiteY15" fmla="*/ 2461335 h 3154509"/>
                <a:gd name="connsiteX16" fmla="*/ 1087085 w 2709408"/>
                <a:gd name="connsiteY16" fmla="*/ 2490832 h 3154509"/>
                <a:gd name="connsiteX17" fmla="*/ 1116582 w 2709408"/>
                <a:gd name="connsiteY17" fmla="*/ 2535077 h 3154509"/>
                <a:gd name="connsiteX18" fmla="*/ 1205072 w 2709408"/>
                <a:gd name="connsiteY18" fmla="*/ 2608819 h 3154509"/>
                <a:gd name="connsiteX19" fmla="*/ 1234569 w 2709408"/>
                <a:gd name="connsiteY19" fmla="*/ 2653064 h 3154509"/>
                <a:gd name="connsiteX20" fmla="*/ 1323059 w 2709408"/>
                <a:gd name="connsiteY20" fmla="*/ 2682561 h 3154509"/>
                <a:gd name="connsiteX21" fmla="*/ 1396801 w 2709408"/>
                <a:gd name="connsiteY21" fmla="*/ 2756303 h 3154509"/>
                <a:gd name="connsiteX22" fmla="*/ 1485292 w 2709408"/>
                <a:gd name="connsiteY22" fmla="*/ 2844793 h 3154509"/>
                <a:gd name="connsiteX23" fmla="*/ 1529537 w 2709408"/>
                <a:gd name="connsiteY23" fmla="*/ 2889038 h 3154509"/>
                <a:gd name="connsiteX24" fmla="*/ 1618027 w 2709408"/>
                <a:gd name="connsiteY24" fmla="*/ 2933283 h 3154509"/>
                <a:gd name="connsiteX25" fmla="*/ 1691769 w 2709408"/>
                <a:gd name="connsiteY25" fmla="*/ 3021774 h 3154509"/>
                <a:gd name="connsiteX26" fmla="*/ 1736014 w 2709408"/>
                <a:gd name="connsiteY26" fmla="*/ 3066019 h 3154509"/>
                <a:gd name="connsiteX27" fmla="*/ 1868750 w 2709408"/>
                <a:gd name="connsiteY27" fmla="*/ 3125012 h 3154509"/>
                <a:gd name="connsiteX28" fmla="*/ 2016234 w 2709408"/>
                <a:gd name="connsiteY28" fmla="*/ 3154509 h 3154509"/>
                <a:gd name="connsiteX29" fmla="*/ 2414440 w 2709408"/>
                <a:gd name="connsiteY29" fmla="*/ 3139761 h 3154509"/>
                <a:gd name="connsiteX30" fmla="*/ 2517679 w 2709408"/>
                <a:gd name="connsiteY30" fmla="*/ 3125012 h 3154509"/>
                <a:gd name="connsiteX31" fmla="*/ 2635666 w 2709408"/>
                <a:gd name="connsiteY31" fmla="*/ 3110264 h 3154509"/>
                <a:gd name="connsiteX32" fmla="*/ 2679911 w 2709408"/>
                <a:gd name="connsiteY32" fmla="*/ 3095516 h 3154509"/>
                <a:gd name="connsiteX33" fmla="*/ 2694659 w 2709408"/>
                <a:gd name="connsiteY33" fmla="*/ 3051270 h 3154509"/>
                <a:gd name="connsiteX34" fmla="*/ 2709408 w 2709408"/>
                <a:gd name="connsiteY34" fmla="*/ 2977528 h 3154509"/>
                <a:gd name="connsiteX35" fmla="*/ 2694659 w 2709408"/>
                <a:gd name="connsiteY35" fmla="*/ 2815296 h 3154509"/>
                <a:gd name="connsiteX36" fmla="*/ 2650414 w 2709408"/>
                <a:gd name="connsiteY36" fmla="*/ 2682561 h 3154509"/>
                <a:gd name="connsiteX37" fmla="*/ 2620918 w 2709408"/>
                <a:gd name="connsiteY37" fmla="*/ 2594070 h 3154509"/>
                <a:gd name="connsiteX38" fmla="*/ 2606169 w 2709408"/>
                <a:gd name="connsiteY38" fmla="*/ 2549825 h 3154509"/>
                <a:gd name="connsiteX39" fmla="*/ 2576672 w 2709408"/>
                <a:gd name="connsiteY39" fmla="*/ 2505580 h 3154509"/>
                <a:gd name="connsiteX40" fmla="*/ 2532427 w 2709408"/>
                <a:gd name="connsiteY40" fmla="*/ 2417090 h 3154509"/>
                <a:gd name="connsiteX41" fmla="*/ 2517679 w 2709408"/>
                <a:gd name="connsiteY41" fmla="*/ 2372845 h 3154509"/>
                <a:gd name="connsiteX42" fmla="*/ 2473434 w 2709408"/>
                <a:gd name="connsiteY42" fmla="*/ 2328599 h 3154509"/>
                <a:gd name="connsiteX43" fmla="*/ 2443937 w 2709408"/>
                <a:gd name="connsiteY43" fmla="*/ 2284354 h 3154509"/>
                <a:gd name="connsiteX44" fmla="*/ 2399692 w 2709408"/>
                <a:gd name="connsiteY44" fmla="*/ 2240109 h 3154509"/>
                <a:gd name="connsiteX45" fmla="*/ 2370195 w 2709408"/>
                <a:gd name="connsiteY45" fmla="*/ 2195864 h 3154509"/>
                <a:gd name="connsiteX46" fmla="*/ 2237459 w 2709408"/>
                <a:gd name="connsiteY46" fmla="*/ 2107374 h 3154509"/>
                <a:gd name="connsiteX47" fmla="*/ 2193214 w 2709408"/>
                <a:gd name="connsiteY47" fmla="*/ 2077877 h 3154509"/>
                <a:gd name="connsiteX48" fmla="*/ 2163718 w 2709408"/>
                <a:gd name="connsiteY48" fmla="*/ 2033632 h 3154509"/>
                <a:gd name="connsiteX49" fmla="*/ 1647524 w 2709408"/>
                <a:gd name="connsiteY49" fmla="*/ 1502690 h 3154509"/>
                <a:gd name="connsiteX50" fmla="*/ 1426298 w 2709408"/>
                <a:gd name="connsiteY50" fmla="*/ 1163477 h 3154509"/>
                <a:gd name="connsiteX51" fmla="*/ 1337808 w 2709408"/>
                <a:gd name="connsiteY51" fmla="*/ 1015993 h 3154509"/>
                <a:gd name="connsiteX52" fmla="*/ 1308311 w 2709408"/>
                <a:gd name="connsiteY52" fmla="*/ 898006 h 3154509"/>
                <a:gd name="connsiteX53" fmla="*/ 1264066 w 2709408"/>
                <a:gd name="connsiteY53" fmla="*/ 750522 h 3154509"/>
                <a:gd name="connsiteX54" fmla="*/ 1305852 w 2709408"/>
                <a:gd name="connsiteY54" fmla="*/ 482595 h 3154509"/>
                <a:gd name="connsiteX55" fmla="*/ 1305852 w 2709408"/>
                <a:gd name="connsiteY55" fmla="*/ 25395 h 3154509"/>
                <a:gd name="connsiteX56" fmla="*/ 1229652 w 2709408"/>
                <a:gd name="connsiteY56" fmla="*/ 25394 h 3154509"/>
                <a:gd name="connsiteX57" fmla="*/ 1077252 w 2709408"/>
                <a:gd name="connsiteY57" fmla="*/ 25395 h 3154509"/>
                <a:gd name="connsiteX58" fmla="*/ 772452 w 2709408"/>
                <a:gd name="connsiteY58" fmla="*/ 25394 h 3154509"/>
                <a:gd name="connsiteX59" fmla="*/ 467652 w 2709408"/>
                <a:gd name="connsiteY59" fmla="*/ 25394 h 3154509"/>
                <a:gd name="connsiteX60" fmla="*/ 143188 w 2709408"/>
                <a:gd name="connsiteY60" fmla="*/ 27851 h 3154509"/>
                <a:gd name="connsiteX61" fmla="*/ 10452 w 2709408"/>
                <a:gd name="connsiteY61" fmla="*/ 25394 h 3154509"/>
                <a:gd name="connsiteX62" fmla="*/ 10452 w 2709408"/>
                <a:gd name="connsiteY62"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880608 w 2709408"/>
                <a:gd name="connsiteY11" fmla="*/ 2195864 h 3154509"/>
                <a:gd name="connsiteX12" fmla="*/ 954350 w 2709408"/>
                <a:gd name="connsiteY12" fmla="*/ 2328599 h 3154509"/>
                <a:gd name="connsiteX13" fmla="*/ 1013343 w 2709408"/>
                <a:gd name="connsiteY13" fmla="*/ 2417090 h 3154509"/>
                <a:gd name="connsiteX14" fmla="*/ 1042840 w 2709408"/>
                <a:gd name="connsiteY14" fmla="*/ 2461335 h 3154509"/>
                <a:gd name="connsiteX15" fmla="*/ 1087085 w 2709408"/>
                <a:gd name="connsiteY15" fmla="*/ 2490832 h 3154509"/>
                <a:gd name="connsiteX16" fmla="*/ 1116582 w 2709408"/>
                <a:gd name="connsiteY16" fmla="*/ 2535077 h 3154509"/>
                <a:gd name="connsiteX17" fmla="*/ 1205072 w 2709408"/>
                <a:gd name="connsiteY17" fmla="*/ 2608819 h 3154509"/>
                <a:gd name="connsiteX18" fmla="*/ 1234569 w 2709408"/>
                <a:gd name="connsiteY18" fmla="*/ 2653064 h 3154509"/>
                <a:gd name="connsiteX19" fmla="*/ 1323059 w 2709408"/>
                <a:gd name="connsiteY19" fmla="*/ 2682561 h 3154509"/>
                <a:gd name="connsiteX20" fmla="*/ 1396801 w 2709408"/>
                <a:gd name="connsiteY20" fmla="*/ 2756303 h 3154509"/>
                <a:gd name="connsiteX21" fmla="*/ 1485292 w 2709408"/>
                <a:gd name="connsiteY21" fmla="*/ 2844793 h 3154509"/>
                <a:gd name="connsiteX22" fmla="*/ 1529537 w 2709408"/>
                <a:gd name="connsiteY22" fmla="*/ 2889038 h 3154509"/>
                <a:gd name="connsiteX23" fmla="*/ 1618027 w 2709408"/>
                <a:gd name="connsiteY23" fmla="*/ 2933283 h 3154509"/>
                <a:gd name="connsiteX24" fmla="*/ 1691769 w 2709408"/>
                <a:gd name="connsiteY24" fmla="*/ 3021774 h 3154509"/>
                <a:gd name="connsiteX25" fmla="*/ 1736014 w 2709408"/>
                <a:gd name="connsiteY25" fmla="*/ 3066019 h 3154509"/>
                <a:gd name="connsiteX26" fmla="*/ 1868750 w 2709408"/>
                <a:gd name="connsiteY26" fmla="*/ 3125012 h 3154509"/>
                <a:gd name="connsiteX27" fmla="*/ 2016234 w 2709408"/>
                <a:gd name="connsiteY27" fmla="*/ 3154509 h 3154509"/>
                <a:gd name="connsiteX28" fmla="*/ 2414440 w 2709408"/>
                <a:gd name="connsiteY28" fmla="*/ 3139761 h 3154509"/>
                <a:gd name="connsiteX29" fmla="*/ 2517679 w 2709408"/>
                <a:gd name="connsiteY29" fmla="*/ 3125012 h 3154509"/>
                <a:gd name="connsiteX30" fmla="*/ 2635666 w 2709408"/>
                <a:gd name="connsiteY30" fmla="*/ 3110264 h 3154509"/>
                <a:gd name="connsiteX31" fmla="*/ 2679911 w 2709408"/>
                <a:gd name="connsiteY31" fmla="*/ 3095516 h 3154509"/>
                <a:gd name="connsiteX32" fmla="*/ 2694659 w 2709408"/>
                <a:gd name="connsiteY32" fmla="*/ 3051270 h 3154509"/>
                <a:gd name="connsiteX33" fmla="*/ 2709408 w 2709408"/>
                <a:gd name="connsiteY33" fmla="*/ 2977528 h 3154509"/>
                <a:gd name="connsiteX34" fmla="*/ 2694659 w 2709408"/>
                <a:gd name="connsiteY34" fmla="*/ 2815296 h 3154509"/>
                <a:gd name="connsiteX35" fmla="*/ 2650414 w 2709408"/>
                <a:gd name="connsiteY35" fmla="*/ 2682561 h 3154509"/>
                <a:gd name="connsiteX36" fmla="*/ 2620918 w 2709408"/>
                <a:gd name="connsiteY36" fmla="*/ 2594070 h 3154509"/>
                <a:gd name="connsiteX37" fmla="*/ 2606169 w 2709408"/>
                <a:gd name="connsiteY37" fmla="*/ 2549825 h 3154509"/>
                <a:gd name="connsiteX38" fmla="*/ 2576672 w 2709408"/>
                <a:gd name="connsiteY38" fmla="*/ 2505580 h 3154509"/>
                <a:gd name="connsiteX39" fmla="*/ 2532427 w 2709408"/>
                <a:gd name="connsiteY39" fmla="*/ 2417090 h 3154509"/>
                <a:gd name="connsiteX40" fmla="*/ 2517679 w 2709408"/>
                <a:gd name="connsiteY40" fmla="*/ 2372845 h 3154509"/>
                <a:gd name="connsiteX41" fmla="*/ 2473434 w 2709408"/>
                <a:gd name="connsiteY41" fmla="*/ 2328599 h 3154509"/>
                <a:gd name="connsiteX42" fmla="*/ 2443937 w 2709408"/>
                <a:gd name="connsiteY42" fmla="*/ 2284354 h 3154509"/>
                <a:gd name="connsiteX43" fmla="*/ 2399692 w 2709408"/>
                <a:gd name="connsiteY43" fmla="*/ 2240109 h 3154509"/>
                <a:gd name="connsiteX44" fmla="*/ 2370195 w 2709408"/>
                <a:gd name="connsiteY44" fmla="*/ 2195864 h 3154509"/>
                <a:gd name="connsiteX45" fmla="*/ 2237459 w 2709408"/>
                <a:gd name="connsiteY45" fmla="*/ 2107374 h 3154509"/>
                <a:gd name="connsiteX46" fmla="*/ 2193214 w 2709408"/>
                <a:gd name="connsiteY46" fmla="*/ 2077877 h 3154509"/>
                <a:gd name="connsiteX47" fmla="*/ 2163718 w 2709408"/>
                <a:gd name="connsiteY47" fmla="*/ 2033632 h 3154509"/>
                <a:gd name="connsiteX48" fmla="*/ 1647524 w 2709408"/>
                <a:gd name="connsiteY48" fmla="*/ 1502690 h 3154509"/>
                <a:gd name="connsiteX49" fmla="*/ 1426298 w 2709408"/>
                <a:gd name="connsiteY49" fmla="*/ 1163477 h 3154509"/>
                <a:gd name="connsiteX50" fmla="*/ 1337808 w 2709408"/>
                <a:gd name="connsiteY50" fmla="*/ 1015993 h 3154509"/>
                <a:gd name="connsiteX51" fmla="*/ 1308311 w 2709408"/>
                <a:gd name="connsiteY51" fmla="*/ 898006 h 3154509"/>
                <a:gd name="connsiteX52" fmla="*/ 1264066 w 2709408"/>
                <a:gd name="connsiteY52" fmla="*/ 750522 h 3154509"/>
                <a:gd name="connsiteX53" fmla="*/ 1305852 w 2709408"/>
                <a:gd name="connsiteY53" fmla="*/ 482595 h 3154509"/>
                <a:gd name="connsiteX54" fmla="*/ 1305852 w 2709408"/>
                <a:gd name="connsiteY54" fmla="*/ 25395 h 3154509"/>
                <a:gd name="connsiteX55" fmla="*/ 1229652 w 2709408"/>
                <a:gd name="connsiteY55" fmla="*/ 25394 h 3154509"/>
                <a:gd name="connsiteX56" fmla="*/ 1077252 w 2709408"/>
                <a:gd name="connsiteY56" fmla="*/ 25395 h 3154509"/>
                <a:gd name="connsiteX57" fmla="*/ 772452 w 2709408"/>
                <a:gd name="connsiteY57" fmla="*/ 25394 h 3154509"/>
                <a:gd name="connsiteX58" fmla="*/ 467652 w 2709408"/>
                <a:gd name="connsiteY58" fmla="*/ 25394 h 3154509"/>
                <a:gd name="connsiteX59" fmla="*/ 143188 w 2709408"/>
                <a:gd name="connsiteY59" fmla="*/ 27851 h 3154509"/>
                <a:gd name="connsiteX60" fmla="*/ 10452 w 2709408"/>
                <a:gd name="connsiteY60" fmla="*/ 25394 h 3154509"/>
                <a:gd name="connsiteX61" fmla="*/ 10452 w 2709408"/>
                <a:gd name="connsiteY61"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13343 w 2709408"/>
                <a:gd name="connsiteY12" fmla="*/ 2417090 h 3154509"/>
                <a:gd name="connsiteX13" fmla="*/ 1042840 w 2709408"/>
                <a:gd name="connsiteY13" fmla="*/ 2461335 h 3154509"/>
                <a:gd name="connsiteX14" fmla="*/ 1087085 w 2709408"/>
                <a:gd name="connsiteY14" fmla="*/ 2490832 h 3154509"/>
                <a:gd name="connsiteX15" fmla="*/ 1116582 w 2709408"/>
                <a:gd name="connsiteY15" fmla="*/ 2535077 h 3154509"/>
                <a:gd name="connsiteX16" fmla="*/ 1205072 w 2709408"/>
                <a:gd name="connsiteY16" fmla="*/ 2608819 h 3154509"/>
                <a:gd name="connsiteX17" fmla="*/ 1234569 w 2709408"/>
                <a:gd name="connsiteY17" fmla="*/ 2653064 h 3154509"/>
                <a:gd name="connsiteX18" fmla="*/ 1323059 w 2709408"/>
                <a:gd name="connsiteY18" fmla="*/ 2682561 h 3154509"/>
                <a:gd name="connsiteX19" fmla="*/ 1396801 w 2709408"/>
                <a:gd name="connsiteY19" fmla="*/ 2756303 h 3154509"/>
                <a:gd name="connsiteX20" fmla="*/ 1485292 w 2709408"/>
                <a:gd name="connsiteY20" fmla="*/ 2844793 h 3154509"/>
                <a:gd name="connsiteX21" fmla="*/ 1529537 w 2709408"/>
                <a:gd name="connsiteY21" fmla="*/ 2889038 h 3154509"/>
                <a:gd name="connsiteX22" fmla="*/ 1618027 w 2709408"/>
                <a:gd name="connsiteY22" fmla="*/ 2933283 h 3154509"/>
                <a:gd name="connsiteX23" fmla="*/ 1691769 w 2709408"/>
                <a:gd name="connsiteY23" fmla="*/ 3021774 h 3154509"/>
                <a:gd name="connsiteX24" fmla="*/ 1736014 w 2709408"/>
                <a:gd name="connsiteY24" fmla="*/ 3066019 h 3154509"/>
                <a:gd name="connsiteX25" fmla="*/ 1868750 w 2709408"/>
                <a:gd name="connsiteY25" fmla="*/ 3125012 h 3154509"/>
                <a:gd name="connsiteX26" fmla="*/ 2016234 w 2709408"/>
                <a:gd name="connsiteY26" fmla="*/ 3154509 h 3154509"/>
                <a:gd name="connsiteX27" fmla="*/ 2414440 w 2709408"/>
                <a:gd name="connsiteY27" fmla="*/ 3139761 h 3154509"/>
                <a:gd name="connsiteX28" fmla="*/ 2517679 w 2709408"/>
                <a:gd name="connsiteY28" fmla="*/ 3125012 h 3154509"/>
                <a:gd name="connsiteX29" fmla="*/ 2635666 w 2709408"/>
                <a:gd name="connsiteY29" fmla="*/ 3110264 h 3154509"/>
                <a:gd name="connsiteX30" fmla="*/ 2679911 w 2709408"/>
                <a:gd name="connsiteY30" fmla="*/ 3095516 h 3154509"/>
                <a:gd name="connsiteX31" fmla="*/ 2694659 w 2709408"/>
                <a:gd name="connsiteY31" fmla="*/ 3051270 h 3154509"/>
                <a:gd name="connsiteX32" fmla="*/ 2709408 w 2709408"/>
                <a:gd name="connsiteY32" fmla="*/ 2977528 h 3154509"/>
                <a:gd name="connsiteX33" fmla="*/ 2694659 w 2709408"/>
                <a:gd name="connsiteY33" fmla="*/ 2815296 h 3154509"/>
                <a:gd name="connsiteX34" fmla="*/ 2650414 w 2709408"/>
                <a:gd name="connsiteY34" fmla="*/ 2682561 h 3154509"/>
                <a:gd name="connsiteX35" fmla="*/ 2620918 w 2709408"/>
                <a:gd name="connsiteY35" fmla="*/ 2594070 h 3154509"/>
                <a:gd name="connsiteX36" fmla="*/ 2606169 w 2709408"/>
                <a:gd name="connsiteY36" fmla="*/ 2549825 h 3154509"/>
                <a:gd name="connsiteX37" fmla="*/ 2576672 w 2709408"/>
                <a:gd name="connsiteY37" fmla="*/ 2505580 h 3154509"/>
                <a:gd name="connsiteX38" fmla="*/ 2532427 w 2709408"/>
                <a:gd name="connsiteY38" fmla="*/ 2417090 h 3154509"/>
                <a:gd name="connsiteX39" fmla="*/ 2517679 w 2709408"/>
                <a:gd name="connsiteY39" fmla="*/ 2372845 h 3154509"/>
                <a:gd name="connsiteX40" fmla="*/ 2473434 w 2709408"/>
                <a:gd name="connsiteY40" fmla="*/ 2328599 h 3154509"/>
                <a:gd name="connsiteX41" fmla="*/ 2443937 w 2709408"/>
                <a:gd name="connsiteY41" fmla="*/ 2284354 h 3154509"/>
                <a:gd name="connsiteX42" fmla="*/ 2399692 w 2709408"/>
                <a:gd name="connsiteY42" fmla="*/ 2240109 h 3154509"/>
                <a:gd name="connsiteX43" fmla="*/ 2370195 w 2709408"/>
                <a:gd name="connsiteY43" fmla="*/ 2195864 h 3154509"/>
                <a:gd name="connsiteX44" fmla="*/ 2237459 w 2709408"/>
                <a:gd name="connsiteY44" fmla="*/ 2107374 h 3154509"/>
                <a:gd name="connsiteX45" fmla="*/ 2193214 w 2709408"/>
                <a:gd name="connsiteY45" fmla="*/ 2077877 h 3154509"/>
                <a:gd name="connsiteX46" fmla="*/ 2163718 w 2709408"/>
                <a:gd name="connsiteY46" fmla="*/ 2033632 h 3154509"/>
                <a:gd name="connsiteX47" fmla="*/ 1647524 w 2709408"/>
                <a:gd name="connsiteY47" fmla="*/ 1502690 h 3154509"/>
                <a:gd name="connsiteX48" fmla="*/ 1426298 w 2709408"/>
                <a:gd name="connsiteY48" fmla="*/ 1163477 h 3154509"/>
                <a:gd name="connsiteX49" fmla="*/ 1337808 w 2709408"/>
                <a:gd name="connsiteY49" fmla="*/ 1015993 h 3154509"/>
                <a:gd name="connsiteX50" fmla="*/ 1308311 w 2709408"/>
                <a:gd name="connsiteY50" fmla="*/ 898006 h 3154509"/>
                <a:gd name="connsiteX51" fmla="*/ 1264066 w 2709408"/>
                <a:gd name="connsiteY51" fmla="*/ 750522 h 3154509"/>
                <a:gd name="connsiteX52" fmla="*/ 1305852 w 2709408"/>
                <a:gd name="connsiteY52" fmla="*/ 482595 h 3154509"/>
                <a:gd name="connsiteX53" fmla="*/ 1305852 w 2709408"/>
                <a:gd name="connsiteY53" fmla="*/ 25395 h 3154509"/>
                <a:gd name="connsiteX54" fmla="*/ 1229652 w 2709408"/>
                <a:gd name="connsiteY54" fmla="*/ 25394 h 3154509"/>
                <a:gd name="connsiteX55" fmla="*/ 1077252 w 2709408"/>
                <a:gd name="connsiteY55" fmla="*/ 25395 h 3154509"/>
                <a:gd name="connsiteX56" fmla="*/ 772452 w 2709408"/>
                <a:gd name="connsiteY56" fmla="*/ 25394 h 3154509"/>
                <a:gd name="connsiteX57" fmla="*/ 467652 w 2709408"/>
                <a:gd name="connsiteY57" fmla="*/ 25394 h 3154509"/>
                <a:gd name="connsiteX58" fmla="*/ 143188 w 2709408"/>
                <a:gd name="connsiteY58" fmla="*/ 27851 h 3154509"/>
                <a:gd name="connsiteX59" fmla="*/ 10452 w 2709408"/>
                <a:gd name="connsiteY59" fmla="*/ 25394 h 3154509"/>
                <a:gd name="connsiteX60" fmla="*/ 10452 w 2709408"/>
                <a:gd name="connsiteY60"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13343 w 2709408"/>
                <a:gd name="connsiteY12" fmla="*/ 2417090 h 3154509"/>
                <a:gd name="connsiteX13" fmla="*/ 1042840 w 2709408"/>
                <a:gd name="connsiteY13" fmla="*/ 2461335 h 3154509"/>
                <a:gd name="connsiteX14" fmla="*/ 1116582 w 2709408"/>
                <a:gd name="connsiteY14" fmla="*/ 2535077 h 3154509"/>
                <a:gd name="connsiteX15" fmla="*/ 1205072 w 2709408"/>
                <a:gd name="connsiteY15" fmla="*/ 2608819 h 3154509"/>
                <a:gd name="connsiteX16" fmla="*/ 1234569 w 2709408"/>
                <a:gd name="connsiteY16" fmla="*/ 2653064 h 3154509"/>
                <a:gd name="connsiteX17" fmla="*/ 1323059 w 2709408"/>
                <a:gd name="connsiteY17" fmla="*/ 2682561 h 3154509"/>
                <a:gd name="connsiteX18" fmla="*/ 1396801 w 2709408"/>
                <a:gd name="connsiteY18" fmla="*/ 2756303 h 3154509"/>
                <a:gd name="connsiteX19" fmla="*/ 1485292 w 2709408"/>
                <a:gd name="connsiteY19" fmla="*/ 2844793 h 3154509"/>
                <a:gd name="connsiteX20" fmla="*/ 1529537 w 2709408"/>
                <a:gd name="connsiteY20" fmla="*/ 2889038 h 3154509"/>
                <a:gd name="connsiteX21" fmla="*/ 1618027 w 2709408"/>
                <a:gd name="connsiteY21" fmla="*/ 2933283 h 3154509"/>
                <a:gd name="connsiteX22" fmla="*/ 1691769 w 2709408"/>
                <a:gd name="connsiteY22" fmla="*/ 3021774 h 3154509"/>
                <a:gd name="connsiteX23" fmla="*/ 1736014 w 2709408"/>
                <a:gd name="connsiteY23" fmla="*/ 3066019 h 3154509"/>
                <a:gd name="connsiteX24" fmla="*/ 1868750 w 2709408"/>
                <a:gd name="connsiteY24" fmla="*/ 3125012 h 3154509"/>
                <a:gd name="connsiteX25" fmla="*/ 2016234 w 2709408"/>
                <a:gd name="connsiteY25" fmla="*/ 3154509 h 3154509"/>
                <a:gd name="connsiteX26" fmla="*/ 2414440 w 2709408"/>
                <a:gd name="connsiteY26" fmla="*/ 3139761 h 3154509"/>
                <a:gd name="connsiteX27" fmla="*/ 2517679 w 2709408"/>
                <a:gd name="connsiteY27" fmla="*/ 3125012 h 3154509"/>
                <a:gd name="connsiteX28" fmla="*/ 2635666 w 2709408"/>
                <a:gd name="connsiteY28" fmla="*/ 3110264 h 3154509"/>
                <a:gd name="connsiteX29" fmla="*/ 2679911 w 2709408"/>
                <a:gd name="connsiteY29" fmla="*/ 3095516 h 3154509"/>
                <a:gd name="connsiteX30" fmla="*/ 2694659 w 2709408"/>
                <a:gd name="connsiteY30" fmla="*/ 3051270 h 3154509"/>
                <a:gd name="connsiteX31" fmla="*/ 2709408 w 2709408"/>
                <a:gd name="connsiteY31" fmla="*/ 2977528 h 3154509"/>
                <a:gd name="connsiteX32" fmla="*/ 2694659 w 2709408"/>
                <a:gd name="connsiteY32" fmla="*/ 2815296 h 3154509"/>
                <a:gd name="connsiteX33" fmla="*/ 2650414 w 2709408"/>
                <a:gd name="connsiteY33" fmla="*/ 2682561 h 3154509"/>
                <a:gd name="connsiteX34" fmla="*/ 2620918 w 2709408"/>
                <a:gd name="connsiteY34" fmla="*/ 2594070 h 3154509"/>
                <a:gd name="connsiteX35" fmla="*/ 2606169 w 2709408"/>
                <a:gd name="connsiteY35" fmla="*/ 2549825 h 3154509"/>
                <a:gd name="connsiteX36" fmla="*/ 2576672 w 2709408"/>
                <a:gd name="connsiteY36" fmla="*/ 2505580 h 3154509"/>
                <a:gd name="connsiteX37" fmla="*/ 2532427 w 2709408"/>
                <a:gd name="connsiteY37" fmla="*/ 2417090 h 3154509"/>
                <a:gd name="connsiteX38" fmla="*/ 2517679 w 2709408"/>
                <a:gd name="connsiteY38" fmla="*/ 2372845 h 3154509"/>
                <a:gd name="connsiteX39" fmla="*/ 2473434 w 2709408"/>
                <a:gd name="connsiteY39" fmla="*/ 2328599 h 3154509"/>
                <a:gd name="connsiteX40" fmla="*/ 2443937 w 2709408"/>
                <a:gd name="connsiteY40" fmla="*/ 2284354 h 3154509"/>
                <a:gd name="connsiteX41" fmla="*/ 2399692 w 2709408"/>
                <a:gd name="connsiteY41" fmla="*/ 2240109 h 3154509"/>
                <a:gd name="connsiteX42" fmla="*/ 2370195 w 2709408"/>
                <a:gd name="connsiteY42" fmla="*/ 2195864 h 3154509"/>
                <a:gd name="connsiteX43" fmla="*/ 2237459 w 2709408"/>
                <a:gd name="connsiteY43" fmla="*/ 2107374 h 3154509"/>
                <a:gd name="connsiteX44" fmla="*/ 2193214 w 2709408"/>
                <a:gd name="connsiteY44" fmla="*/ 2077877 h 3154509"/>
                <a:gd name="connsiteX45" fmla="*/ 2163718 w 2709408"/>
                <a:gd name="connsiteY45" fmla="*/ 2033632 h 3154509"/>
                <a:gd name="connsiteX46" fmla="*/ 1647524 w 2709408"/>
                <a:gd name="connsiteY46" fmla="*/ 1502690 h 3154509"/>
                <a:gd name="connsiteX47" fmla="*/ 1426298 w 2709408"/>
                <a:gd name="connsiteY47" fmla="*/ 1163477 h 3154509"/>
                <a:gd name="connsiteX48" fmla="*/ 1337808 w 2709408"/>
                <a:gd name="connsiteY48" fmla="*/ 1015993 h 3154509"/>
                <a:gd name="connsiteX49" fmla="*/ 1308311 w 2709408"/>
                <a:gd name="connsiteY49" fmla="*/ 898006 h 3154509"/>
                <a:gd name="connsiteX50" fmla="*/ 1264066 w 2709408"/>
                <a:gd name="connsiteY50" fmla="*/ 750522 h 3154509"/>
                <a:gd name="connsiteX51" fmla="*/ 1305852 w 2709408"/>
                <a:gd name="connsiteY51" fmla="*/ 482595 h 3154509"/>
                <a:gd name="connsiteX52" fmla="*/ 1305852 w 2709408"/>
                <a:gd name="connsiteY52" fmla="*/ 25395 h 3154509"/>
                <a:gd name="connsiteX53" fmla="*/ 1229652 w 2709408"/>
                <a:gd name="connsiteY53" fmla="*/ 25394 h 3154509"/>
                <a:gd name="connsiteX54" fmla="*/ 1077252 w 2709408"/>
                <a:gd name="connsiteY54" fmla="*/ 25395 h 3154509"/>
                <a:gd name="connsiteX55" fmla="*/ 772452 w 2709408"/>
                <a:gd name="connsiteY55" fmla="*/ 25394 h 3154509"/>
                <a:gd name="connsiteX56" fmla="*/ 467652 w 2709408"/>
                <a:gd name="connsiteY56" fmla="*/ 25394 h 3154509"/>
                <a:gd name="connsiteX57" fmla="*/ 143188 w 2709408"/>
                <a:gd name="connsiteY57" fmla="*/ 27851 h 3154509"/>
                <a:gd name="connsiteX58" fmla="*/ 10452 w 2709408"/>
                <a:gd name="connsiteY58" fmla="*/ 25394 h 3154509"/>
                <a:gd name="connsiteX59" fmla="*/ 10452 w 2709408"/>
                <a:gd name="connsiteY59"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13343 w 2709408"/>
                <a:gd name="connsiteY12" fmla="*/ 2417090 h 3154509"/>
                <a:gd name="connsiteX13" fmla="*/ 1116582 w 2709408"/>
                <a:gd name="connsiteY13" fmla="*/ 2535077 h 3154509"/>
                <a:gd name="connsiteX14" fmla="*/ 1205072 w 2709408"/>
                <a:gd name="connsiteY14" fmla="*/ 2608819 h 3154509"/>
                <a:gd name="connsiteX15" fmla="*/ 1234569 w 2709408"/>
                <a:gd name="connsiteY15" fmla="*/ 2653064 h 3154509"/>
                <a:gd name="connsiteX16" fmla="*/ 1323059 w 2709408"/>
                <a:gd name="connsiteY16" fmla="*/ 2682561 h 3154509"/>
                <a:gd name="connsiteX17" fmla="*/ 1396801 w 2709408"/>
                <a:gd name="connsiteY17" fmla="*/ 2756303 h 3154509"/>
                <a:gd name="connsiteX18" fmla="*/ 1485292 w 2709408"/>
                <a:gd name="connsiteY18" fmla="*/ 2844793 h 3154509"/>
                <a:gd name="connsiteX19" fmla="*/ 1529537 w 2709408"/>
                <a:gd name="connsiteY19" fmla="*/ 2889038 h 3154509"/>
                <a:gd name="connsiteX20" fmla="*/ 1618027 w 2709408"/>
                <a:gd name="connsiteY20" fmla="*/ 2933283 h 3154509"/>
                <a:gd name="connsiteX21" fmla="*/ 1691769 w 2709408"/>
                <a:gd name="connsiteY21" fmla="*/ 3021774 h 3154509"/>
                <a:gd name="connsiteX22" fmla="*/ 1736014 w 2709408"/>
                <a:gd name="connsiteY22" fmla="*/ 3066019 h 3154509"/>
                <a:gd name="connsiteX23" fmla="*/ 1868750 w 2709408"/>
                <a:gd name="connsiteY23" fmla="*/ 3125012 h 3154509"/>
                <a:gd name="connsiteX24" fmla="*/ 2016234 w 2709408"/>
                <a:gd name="connsiteY24" fmla="*/ 3154509 h 3154509"/>
                <a:gd name="connsiteX25" fmla="*/ 2414440 w 2709408"/>
                <a:gd name="connsiteY25" fmla="*/ 3139761 h 3154509"/>
                <a:gd name="connsiteX26" fmla="*/ 2517679 w 2709408"/>
                <a:gd name="connsiteY26" fmla="*/ 3125012 h 3154509"/>
                <a:gd name="connsiteX27" fmla="*/ 2635666 w 2709408"/>
                <a:gd name="connsiteY27" fmla="*/ 3110264 h 3154509"/>
                <a:gd name="connsiteX28" fmla="*/ 2679911 w 2709408"/>
                <a:gd name="connsiteY28" fmla="*/ 3095516 h 3154509"/>
                <a:gd name="connsiteX29" fmla="*/ 2694659 w 2709408"/>
                <a:gd name="connsiteY29" fmla="*/ 3051270 h 3154509"/>
                <a:gd name="connsiteX30" fmla="*/ 2709408 w 2709408"/>
                <a:gd name="connsiteY30" fmla="*/ 2977528 h 3154509"/>
                <a:gd name="connsiteX31" fmla="*/ 2694659 w 2709408"/>
                <a:gd name="connsiteY31" fmla="*/ 2815296 h 3154509"/>
                <a:gd name="connsiteX32" fmla="*/ 2650414 w 2709408"/>
                <a:gd name="connsiteY32" fmla="*/ 2682561 h 3154509"/>
                <a:gd name="connsiteX33" fmla="*/ 2620918 w 2709408"/>
                <a:gd name="connsiteY33" fmla="*/ 2594070 h 3154509"/>
                <a:gd name="connsiteX34" fmla="*/ 2606169 w 2709408"/>
                <a:gd name="connsiteY34" fmla="*/ 2549825 h 3154509"/>
                <a:gd name="connsiteX35" fmla="*/ 2576672 w 2709408"/>
                <a:gd name="connsiteY35" fmla="*/ 2505580 h 3154509"/>
                <a:gd name="connsiteX36" fmla="*/ 2532427 w 2709408"/>
                <a:gd name="connsiteY36" fmla="*/ 2417090 h 3154509"/>
                <a:gd name="connsiteX37" fmla="*/ 2517679 w 2709408"/>
                <a:gd name="connsiteY37" fmla="*/ 2372845 h 3154509"/>
                <a:gd name="connsiteX38" fmla="*/ 2473434 w 2709408"/>
                <a:gd name="connsiteY38" fmla="*/ 2328599 h 3154509"/>
                <a:gd name="connsiteX39" fmla="*/ 2443937 w 2709408"/>
                <a:gd name="connsiteY39" fmla="*/ 2284354 h 3154509"/>
                <a:gd name="connsiteX40" fmla="*/ 2399692 w 2709408"/>
                <a:gd name="connsiteY40" fmla="*/ 2240109 h 3154509"/>
                <a:gd name="connsiteX41" fmla="*/ 2370195 w 2709408"/>
                <a:gd name="connsiteY41" fmla="*/ 2195864 h 3154509"/>
                <a:gd name="connsiteX42" fmla="*/ 2237459 w 2709408"/>
                <a:gd name="connsiteY42" fmla="*/ 2107374 h 3154509"/>
                <a:gd name="connsiteX43" fmla="*/ 2193214 w 2709408"/>
                <a:gd name="connsiteY43" fmla="*/ 2077877 h 3154509"/>
                <a:gd name="connsiteX44" fmla="*/ 2163718 w 2709408"/>
                <a:gd name="connsiteY44" fmla="*/ 2033632 h 3154509"/>
                <a:gd name="connsiteX45" fmla="*/ 1647524 w 2709408"/>
                <a:gd name="connsiteY45" fmla="*/ 1502690 h 3154509"/>
                <a:gd name="connsiteX46" fmla="*/ 1426298 w 2709408"/>
                <a:gd name="connsiteY46" fmla="*/ 1163477 h 3154509"/>
                <a:gd name="connsiteX47" fmla="*/ 1337808 w 2709408"/>
                <a:gd name="connsiteY47" fmla="*/ 1015993 h 3154509"/>
                <a:gd name="connsiteX48" fmla="*/ 1308311 w 2709408"/>
                <a:gd name="connsiteY48" fmla="*/ 898006 h 3154509"/>
                <a:gd name="connsiteX49" fmla="*/ 1264066 w 2709408"/>
                <a:gd name="connsiteY49" fmla="*/ 750522 h 3154509"/>
                <a:gd name="connsiteX50" fmla="*/ 1305852 w 2709408"/>
                <a:gd name="connsiteY50" fmla="*/ 482595 h 3154509"/>
                <a:gd name="connsiteX51" fmla="*/ 1305852 w 2709408"/>
                <a:gd name="connsiteY51" fmla="*/ 25395 h 3154509"/>
                <a:gd name="connsiteX52" fmla="*/ 1229652 w 2709408"/>
                <a:gd name="connsiteY52" fmla="*/ 25394 h 3154509"/>
                <a:gd name="connsiteX53" fmla="*/ 1077252 w 2709408"/>
                <a:gd name="connsiteY53" fmla="*/ 25395 h 3154509"/>
                <a:gd name="connsiteX54" fmla="*/ 772452 w 2709408"/>
                <a:gd name="connsiteY54" fmla="*/ 25394 h 3154509"/>
                <a:gd name="connsiteX55" fmla="*/ 467652 w 2709408"/>
                <a:gd name="connsiteY55" fmla="*/ 25394 h 3154509"/>
                <a:gd name="connsiteX56" fmla="*/ 143188 w 2709408"/>
                <a:gd name="connsiteY56" fmla="*/ 27851 h 3154509"/>
                <a:gd name="connsiteX57" fmla="*/ 10452 w 2709408"/>
                <a:gd name="connsiteY57" fmla="*/ 25394 h 3154509"/>
                <a:gd name="connsiteX58" fmla="*/ 10452 w 2709408"/>
                <a:gd name="connsiteY58"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13343 w 2709408"/>
                <a:gd name="connsiteY12" fmla="*/ 2417090 h 3154509"/>
                <a:gd name="connsiteX13" fmla="*/ 1116582 w 2709408"/>
                <a:gd name="connsiteY13" fmla="*/ 2535077 h 3154509"/>
                <a:gd name="connsiteX14" fmla="*/ 1234569 w 2709408"/>
                <a:gd name="connsiteY14" fmla="*/ 2653064 h 3154509"/>
                <a:gd name="connsiteX15" fmla="*/ 1323059 w 2709408"/>
                <a:gd name="connsiteY15" fmla="*/ 2682561 h 3154509"/>
                <a:gd name="connsiteX16" fmla="*/ 1396801 w 2709408"/>
                <a:gd name="connsiteY16" fmla="*/ 2756303 h 3154509"/>
                <a:gd name="connsiteX17" fmla="*/ 1485292 w 2709408"/>
                <a:gd name="connsiteY17" fmla="*/ 2844793 h 3154509"/>
                <a:gd name="connsiteX18" fmla="*/ 1529537 w 2709408"/>
                <a:gd name="connsiteY18" fmla="*/ 2889038 h 3154509"/>
                <a:gd name="connsiteX19" fmla="*/ 1618027 w 2709408"/>
                <a:gd name="connsiteY19" fmla="*/ 2933283 h 3154509"/>
                <a:gd name="connsiteX20" fmla="*/ 1691769 w 2709408"/>
                <a:gd name="connsiteY20" fmla="*/ 3021774 h 3154509"/>
                <a:gd name="connsiteX21" fmla="*/ 1736014 w 2709408"/>
                <a:gd name="connsiteY21" fmla="*/ 3066019 h 3154509"/>
                <a:gd name="connsiteX22" fmla="*/ 1868750 w 2709408"/>
                <a:gd name="connsiteY22" fmla="*/ 3125012 h 3154509"/>
                <a:gd name="connsiteX23" fmla="*/ 2016234 w 2709408"/>
                <a:gd name="connsiteY23" fmla="*/ 3154509 h 3154509"/>
                <a:gd name="connsiteX24" fmla="*/ 2414440 w 2709408"/>
                <a:gd name="connsiteY24" fmla="*/ 3139761 h 3154509"/>
                <a:gd name="connsiteX25" fmla="*/ 2517679 w 2709408"/>
                <a:gd name="connsiteY25" fmla="*/ 3125012 h 3154509"/>
                <a:gd name="connsiteX26" fmla="*/ 2635666 w 2709408"/>
                <a:gd name="connsiteY26" fmla="*/ 3110264 h 3154509"/>
                <a:gd name="connsiteX27" fmla="*/ 2679911 w 2709408"/>
                <a:gd name="connsiteY27" fmla="*/ 3095516 h 3154509"/>
                <a:gd name="connsiteX28" fmla="*/ 2694659 w 2709408"/>
                <a:gd name="connsiteY28" fmla="*/ 3051270 h 3154509"/>
                <a:gd name="connsiteX29" fmla="*/ 2709408 w 2709408"/>
                <a:gd name="connsiteY29" fmla="*/ 2977528 h 3154509"/>
                <a:gd name="connsiteX30" fmla="*/ 2694659 w 2709408"/>
                <a:gd name="connsiteY30" fmla="*/ 2815296 h 3154509"/>
                <a:gd name="connsiteX31" fmla="*/ 2650414 w 2709408"/>
                <a:gd name="connsiteY31" fmla="*/ 2682561 h 3154509"/>
                <a:gd name="connsiteX32" fmla="*/ 2620918 w 2709408"/>
                <a:gd name="connsiteY32" fmla="*/ 2594070 h 3154509"/>
                <a:gd name="connsiteX33" fmla="*/ 2606169 w 2709408"/>
                <a:gd name="connsiteY33" fmla="*/ 2549825 h 3154509"/>
                <a:gd name="connsiteX34" fmla="*/ 2576672 w 2709408"/>
                <a:gd name="connsiteY34" fmla="*/ 2505580 h 3154509"/>
                <a:gd name="connsiteX35" fmla="*/ 2532427 w 2709408"/>
                <a:gd name="connsiteY35" fmla="*/ 2417090 h 3154509"/>
                <a:gd name="connsiteX36" fmla="*/ 2517679 w 2709408"/>
                <a:gd name="connsiteY36" fmla="*/ 2372845 h 3154509"/>
                <a:gd name="connsiteX37" fmla="*/ 2473434 w 2709408"/>
                <a:gd name="connsiteY37" fmla="*/ 2328599 h 3154509"/>
                <a:gd name="connsiteX38" fmla="*/ 2443937 w 2709408"/>
                <a:gd name="connsiteY38" fmla="*/ 2284354 h 3154509"/>
                <a:gd name="connsiteX39" fmla="*/ 2399692 w 2709408"/>
                <a:gd name="connsiteY39" fmla="*/ 2240109 h 3154509"/>
                <a:gd name="connsiteX40" fmla="*/ 2370195 w 2709408"/>
                <a:gd name="connsiteY40" fmla="*/ 2195864 h 3154509"/>
                <a:gd name="connsiteX41" fmla="*/ 2237459 w 2709408"/>
                <a:gd name="connsiteY41" fmla="*/ 2107374 h 3154509"/>
                <a:gd name="connsiteX42" fmla="*/ 2193214 w 2709408"/>
                <a:gd name="connsiteY42" fmla="*/ 2077877 h 3154509"/>
                <a:gd name="connsiteX43" fmla="*/ 2163718 w 2709408"/>
                <a:gd name="connsiteY43" fmla="*/ 2033632 h 3154509"/>
                <a:gd name="connsiteX44" fmla="*/ 1647524 w 2709408"/>
                <a:gd name="connsiteY44" fmla="*/ 1502690 h 3154509"/>
                <a:gd name="connsiteX45" fmla="*/ 1426298 w 2709408"/>
                <a:gd name="connsiteY45" fmla="*/ 1163477 h 3154509"/>
                <a:gd name="connsiteX46" fmla="*/ 1337808 w 2709408"/>
                <a:gd name="connsiteY46" fmla="*/ 1015993 h 3154509"/>
                <a:gd name="connsiteX47" fmla="*/ 1308311 w 2709408"/>
                <a:gd name="connsiteY47" fmla="*/ 898006 h 3154509"/>
                <a:gd name="connsiteX48" fmla="*/ 1264066 w 2709408"/>
                <a:gd name="connsiteY48" fmla="*/ 750522 h 3154509"/>
                <a:gd name="connsiteX49" fmla="*/ 1305852 w 2709408"/>
                <a:gd name="connsiteY49" fmla="*/ 482595 h 3154509"/>
                <a:gd name="connsiteX50" fmla="*/ 1305852 w 2709408"/>
                <a:gd name="connsiteY50" fmla="*/ 25395 h 3154509"/>
                <a:gd name="connsiteX51" fmla="*/ 1229652 w 2709408"/>
                <a:gd name="connsiteY51" fmla="*/ 25394 h 3154509"/>
                <a:gd name="connsiteX52" fmla="*/ 1077252 w 2709408"/>
                <a:gd name="connsiteY52" fmla="*/ 25395 h 3154509"/>
                <a:gd name="connsiteX53" fmla="*/ 772452 w 2709408"/>
                <a:gd name="connsiteY53" fmla="*/ 25394 h 3154509"/>
                <a:gd name="connsiteX54" fmla="*/ 467652 w 2709408"/>
                <a:gd name="connsiteY54" fmla="*/ 25394 h 3154509"/>
                <a:gd name="connsiteX55" fmla="*/ 143188 w 2709408"/>
                <a:gd name="connsiteY55" fmla="*/ 27851 h 3154509"/>
                <a:gd name="connsiteX56" fmla="*/ 10452 w 2709408"/>
                <a:gd name="connsiteY56" fmla="*/ 25394 h 3154509"/>
                <a:gd name="connsiteX57" fmla="*/ 10452 w 2709408"/>
                <a:gd name="connsiteY57"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13343 w 2709408"/>
                <a:gd name="connsiteY12" fmla="*/ 2417090 h 3154509"/>
                <a:gd name="connsiteX13" fmla="*/ 1116582 w 2709408"/>
                <a:gd name="connsiteY13" fmla="*/ 2535077 h 3154509"/>
                <a:gd name="connsiteX14" fmla="*/ 1234569 w 2709408"/>
                <a:gd name="connsiteY14" fmla="*/ 2653064 h 3154509"/>
                <a:gd name="connsiteX15" fmla="*/ 1396801 w 2709408"/>
                <a:gd name="connsiteY15" fmla="*/ 2756303 h 3154509"/>
                <a:gd name="connsiteX16" fmla="*/ 1485292 w 2709408"/>
                <a:gd name="connsiteY16" fmla="*/ 2844793 h 3154509"/>
                <a:gd name="connsiteX17" fmla="*/ 1529537 w 2709408"/>
                <a:gd name="connsiteY17" fmla="*/ 2889038 h 3154509"/>
                <a:gd name="connsiteX18" fmla="*/ 1618027 w 2709408"/>
                <a:gd name="connsiteY18" fmla="*/ 2933283 h 3154509"/>
                <a:gd name="connsiteX19" fmla="*/ 1691769 w 2709408"/>
                <a:gd name="connsiteY19" fmla="*/ 3021774 h 3154509"/>
                <a:gd name="connsiteX20" fmla="*/ 1736014 w 2709408"/>
                <a:gd name="connsiteY20" fmla="*/ 3066019 h 3154509"/>
                <a:gd name="connsiteX21" fmla="*/ 1868750 w 2709408"/>
                <a:gd name="connsiteY21" fmla="*/ 3125012 h 3154509"/>
                <a:gd name="connsiteX22" fmla="*/ 2016234 w 2709408"/>
                <a:gd name="connsiteY22" fmla="*/ 3154509 h 3154509"/>
                <a:gd name="connsiteX23" fmla="*/ 2414440 w 2709408"/>
                <a:gd name="connsiteY23" fmla="*/ 3139761 h 3154509"/>
                <a:gd name="connsiteX24" fmla="*/ 2517679 w 2709408"/>
                <a:gd name="connsiteY24" fmla="*/ 3125012 h 3154509"/>
                <a:gd name="connsiteX25" fmla="*/ 2635666 w 2709408"/>
                <a:gd name="connsiteY25" fmla="*/ 3110264 h 3154509"/>
                <a:gd name="connsiteX26" fmla="*/ 2679911 w 2709408"/>
                <a:gd name="connsiteY26" fmla="*/ 3095516 h 3154509"/>
                <a:gd name="connsiteX27" fmla="*/ 2694659 w 2709408"/>
                <a:gd name="connsiteY27" fmla="*/ 3051270 h 3154509"/>
                <a:gd name="connsiteX28" fmla="*/ 2709408 w 2709408"/>
                <a:gd name="connsiteY28" fmla="*/ 2977528 h 3154509"/>
                <a:gd name="connsiteX29" fmla="*/ 2694659 w 2709408"/>
                <a:gd name="connsiteY29" fmla="*/ 2815296 h 3154509"/>
                <a:gd name="connsiteX30" fmla="*/ 2650414 w 2709408"/>
                <a:gd name="connsiteY30" fmla="*/ 2682561 h 3154509"/>
                <a:gd name="connsiteX31" fmla="*/ 2620918 w 2709408"/>
                <a:gd name="connsiteY31" fmla="*/ 2594070 h 3154509"/>
                <a:gd name="connsiteX32" fmla="*/ 2606169 w 2709408"/>
                <a:gd name="connsiteY32" fmla="*/ 2549825 h 3154509"/>
                <a:gd name="connsiteX33" fmla="*/ 2576672 w 2709408"/>
                <a:gd name="connsiteY33" fmla="*/ 2505580 h 3154509"/>
                <a:gd name="connsiteX34" fmla="*/ 2532427 w 2709408"/>
                <a:gd name="connsiteY34" fmla="*/ 2417090 h 3154509"/>
                <a:gd name="connsiteX35" fmla="*/ 2517679 w 2709408"/>
                <a:gd name="connsiteY35" fmla="*/ 2372845 h 3154509"/>
                <a:gd name="connsiteX36" fmla="*/ 2473434 w 2709408"/>
                <a:gd name="connsiteY36" fmla="*/ 2328599 h 3154509"/>
                <a:gd name="connsiteX37" fmla="*/ 2443937 w 2709408"/>
                <a:gd name="connsiteY37" fmla="*/ 2284354 h 3154509"/>
                <a:gd name="connsiteX38" fmla="*/ 2399692 w 2709408"/>
                <a:gd name="connsiteY38" fmla="*/ 2240109 h 3154509"/>
                <a:gd name="connsiteX39" fmla="*/ 2370195 w 2709408"/>
                <a:gd name="connsiteY39" fmla="*/ 2195864 h 3154509"/>
                <a:gd name="connsiteX40" fmla="*/ 2237459 w 2709408"/>
                <a:gd name="connsiteY40" fmla="*/ 2107374 h 3154509"/>
                <a:gd name="connsiteX41" fmla="*/ 2193214 w 2709408"/>
                <a:gd name="connsiteY41" fmla="*/ 2077877 h 3154509"/>
                <a:gd name="connsiteX42" fmla="*/ 2163718 w 2709408"/>
                <a:gd name="connsiteY42" fmla="*/ 2033632 h 3154509"/>
                <a:gd name="connsiteX43" fmla="*/ 1647524 w 2709408"/>
                <a:gd name="connsiteY43" fmla="*/ 1502690 h 3154509"/>
                <a:gd name="connsiteX44" fmla="*/ 1426298 w 2709408"/>
                <a:gd name="connsiteY44" fmla="*/ 1163477 h 3154509"/>
                <a:gd name="connsiteX45" fmla="*/ 1337808 w 2709408"/>
                <a:gd name="connsiteY45" fmla="*/ 1015993 h 3154509"/>
                <a:gd name="connsiteX46" fmla="*/ 1308311 w 2709408"/>
                <a:gd name="connsiteY46" fmla="*/ 898006 h 3154509"/>
                <a:gd name="connsiteX47" fmla="*/ 1264066 w 2709408"/>
                <a:gd name="connsiteY47" fmla="*/ 750522 h 3154509"/>
                <a:gd name="connsiteX48" fmla="*/ 1305852 w 2709408"/>
                <a:gd name="connsiteY48" fmla="*/ 482595 h 3154509"/>
                <a:gd name="connsiteX49" fmla="*/ 1305852 w 2709408"/>
                <a:gd name="connsiteY49" fmla="*/ 25395 h 3154509"/>
                <a:gd name="connsiteX50" fmla="*/ 1229652 w 2709408"/>
                <a:gd name="connsiteY50" fmla="*/ 25394 h 3154509"/>
                <a:gd name="connsiteX51" fmla="*/ 1077252 w 2709408"/>
                <a:gd name="connsiteY51" fmla="*/ 25395 h 3154509"/>
                <a:gd name="connsiteX52" fmla="*/ 772452 w 2709408"/>
                <a:gd name="connsiteY52" fmla="*/ 25394 h 3154509"/>
                <a:gd name="connsiteX53" fmla="*/ 467652 w 2709408"/>
                <a:gd name="connsiteY53" fmla="*/ 25394 h 3154509"/>
                <a:gd name="connsiteX54" fmla="*/ 143188 w 2709408"/>
                <a:gd name="connsiteY54" fmla="*/ 27851 h 3154509"/>
                <a:gd name="connsiteX55" fmla="*/ 10452 w 2709408"/>
                <a:gd name="connsiteY55" fmla="*/ 25394 h 3154509"/>
                <a:gd name="connsiteX56" fmla="*/ 10452 w 2709408"/>
                <a:gd name="connsiteY56"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13343 w 2709408"/>
                <a:gd name="connsiteY12" fmla="*/ 2417090 h 3154509"/>
                <a:gd name="connsiteX13" fmla="*/ 1116582 w 2709408"/>
                <a:gd name="connsiteY13" fmla="*/ 2535077 h 3154509"/>
                <a:gd name="connsiteX14" fmla="*/ 1234569 w 2709408"/>
                <a:gd name="connsiteY14" fmla="*/ 2653064 h 3154509"/>
                <a:gd name="connsiteX15" fmla="*/ 1485292 w 2709408"/>
                <a:gd name="connsiteY15" fmla="*/ 2844793 h 3154509"/>
                <a:gd name="connsiteX16" fmla="*/ 1529537 w 2709408"/>
                <a:gd name="connsiteY16" fmla="*/ 2889038 h 3154509"/>
                <a:gd name="connsiteX17" fmla="*/ 1618027 w 2709408"/>
                <a:gd name="connsiteY17" fmla="*/ 2933283 h 3154509"/>
                <a:gd name="connsiteX18" fmla="*/ 1691769 w 2709408"/>
                <a:gd name="connsiteY18" fmla="*/ 3021774 h 3154509"/>
                <a:gd name="connsiteX19" fmla="*/ 1736014 w 2709408"/>
                <a:gd name="connsiteY19" fmla="*/ 3066019 h 3154509"/>
                <a:gd name="connsiteX20" fmla="*/ 1868750 w 2709408"/>
                <a:gd name="connsiteY20" fmla="*/ 3125012 h 3154509"/>
                <a:gd name="connsiteX21" fmla="*/ 2016234 w 2709408"/>
                <a:gd name="connsiteY21" fmla="*/ 3154509 h 3154509"/>
                <a:gd name="connsiteX22" fmla="*/ 2414440 w 2709408"/>
                <a:gd name="connsiteY22" fmla="*/ 3139761 h 3154509"/>
                <a:gd name="connsiteX23" fmla="*/ 2517679 w 2709408"/>
                <a:gd name="connsiteY23" fmla="*/ 3125012 h 3154509"/>
                <a:gd name="connsiteX24" fmla="*/ 2635666 w 2709408"/>
                <a:gd name="connsiteY24" fmla="*/ 3110264 h 3154509"/>
                <a:gd name="connsiteX25" fmla="*/ 2679911 w 2709408"/>
                <a:gd name="connsiteY25" fmla="*/ 3095516 h 3154509"/>
                <a:gd name="connsiteX26" fmla="*/ 2694659 w 2709408"/>
                <a:gd name="connsiteY26" fmla="*/ 3051270 h 3154509"/>
                <a:gd name="connsiteX27" fmla="*/ 2709408 w 2709408"/>
                <a:gd name="connsiteY27" fmla="*/ 2977528 h 3154509"/>
                <a:gd name="connsiteX28" fmla="*/ 2694659 w 2709408"/>
                <a:gd name="connsiteY28" fmla="*/ 2815296 h 3154509"/>
                <a:gd name="connsiteX29" fmla="*/ 2650414 w 2709408"/>
                <a:gd name="connsiteY29" fmla="*/ 2682561 h 3154509"/>
                <a:gd name="connsiteX30" fmla="*/ 2620918 w 2709408"/>
                <a:gd name="connsiteY30" fmla="*/ 2594070 h 3154509"/>
                <a:gd name="connsiteX31" fmla="*/ 2606169 w 2709408"/>
                <a:gd name="connsiteY31" fmla="*/ 2549825 h 3154509"/>
                <a:gd name="connsiteX32" fmla="*/ 2576672 w 2709408"/>
                <a:gd name="connsiteY32" fmla="*/ 2505580 h 3154509"/>
                <a:gd name="connsiteX33" fmla="*/ 2532427 w 2709408"/>
                <a:gd name="connsiteY33" fmla="*/ 2417090 h 3154509"/>
                <a:gd name="connsiteX34" fmla="*/ 2517679 w 2709408"/>
                <a:gd name="connsiteY34" fmla="*/ 2372845 h 3154509"/>
                <a:gd name="connsiteX35" fmla="*/ 2473434 w 2709408"/>
                <a:gd name="connsiteY35" fmla="*/ 2328599 h 3154509"/>
                <a:gd name="connsiteX36" fmla="*/ 2443937 w 2709408"/>
                <a:gd name="connsiteY36" fmla="*/ 2284354 h 3154509"/>
                <a:gd name="connsiteX37" fmla="*/ 2399692 w 2709408"/>
                <a:gd name="connsiteY37" fmla="*/ 2240109 h 3154509"/>
                <a:gd name="connsiteX38" fmla="*/ 2370195 w 2709408"/>
                <a:gd name="connsiteY38" fmla="*/ 2195864 h 3154509"/>
                <a:gd name="connsiteX39" fmla="*/ 2237459 w 2709408"/>
                <a:gd name="connsiteY39" fmla="*/ 2107374 h 3154509"/>
                <a:gd name="connsiteX40" fmla="*/ 2193214 w 2709408"/>
                <a:gd name="connsiteY40" fmla="*/ 2077877 h 3154509"/>
                <a:gd name="connsiteX41" fmla="*/ 2163718 w 2709408"/>
                <a:gd name="connsiteY41" fmla="*/ 2033632 h 3154509"/>
                <a:gd name="connsiteX42" fmla="*/ 1647524 w 2709408"/>
                <a:gd name="connsiteY42" fmla="*/ 1502690 h 3154509"/>
                <a:gd name="connsiteX43" fmla="*/ 1426298 w 2709408"/>
                <a:gd name="connsiteY43" fmla="*/ 1163477 h 3154509"/>
                <a:gd name="connsiteX44" fmla="*/ 1337808 w 2709408"/>
                <a:gd name="connsiteY44" fmla="*/ 1015993 h 3154509"/>
                <a:gd name="connsiteX45" fmla="*/ 1308311 w 2709408"/>
                <a:gd name="connsiteY45" fmla="*/ 898006 h 3154509"/>
                <a:gd name="connsiteX46" fmla="*/ 1264066 w 2709408"/>
                <a:gd name="connsiteY46" fmla="*/ 750522 h 3154509"/>
                <a:gd name="connsiteX47" fmla="*/ 1305852 w 2709408"/>
                <a:gd name="connsiteY47" fmla="*/ 482595 h 3154509"/>
                <a:gd name="connsiteX48" fmla="*/ 1305852 w 2709408"/>
                <a:gd name="connsiteY48" fmla="*/ 25395 h 3154509"/>
                <a:gd name="connsiteX49" fmla="*/ 1229652 w 2709408"/>
                <a:gd name="connsiteY49" fmla="*/ 25394 h 3154509"/>
                <a:gd name="connsiteX50" fmla="*/ 1077252 w 2709408"/>
                <a:gd name="connsiteY50" fmla="*/ 25395 h 3154509"/>
                <a:gd name="connsiteX51" fmla="*/ 772452 w 2709408"/>
                <a:gd name="connsiteY51" fmla="*/ 25394 h 3154509"/>
                <a:gd name="connsiteX52" fmla="*/ 467652 w 2709408"/>
                <a:gd name="connsiteY52" fmla="*/ 25394 h 3154509"/>
                <a:gd name="connsiteX53" fmla="*/ 143188 w 2709408"/>
                <a:gd name="connsiteY53" fmla="*/ 27851 h 3154509"/>
                <a:gd name="connsiteX54" fmla="*/ 10452 w 2709408"/>
                <a:gd name="connsiteY54" fmla="*/ 25394 h 3154509"/>
                <a:gd name="connsiteX55" fmla="*/ 10452 w 2709408"/>
                <a:gd name="connsiteY55"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13343 w 2709408"/>
                <a:gd name="connsiteY12" fmla="*/ 2417090 h 3154509"/>
                <a:gd name="connsiteX13" fmla="*/ 1116582 w 2709408"/>
                <a:gd name="connsiteY13" fmla="*/ 2535077 h 3154509"/>
                <a:gd name="connsiteX14" fmla="*/ 1234569 w 2709408"/>
                <a:gd name="connsiteY14" fmla="*/ 2653064 h 3154509"/>
                <a:gd name="connsiteX15" fmla="*/ 1485292 w 2709408"/>
                <a:gd name="connsiteY15" fmla="*/ 2844793 h 3154509"/>
                <a:gd name="connsiteX16" fmla="*/ 1618027 w 2709408"/>
                <a:gd name="connsiteY16" fmla="*/ 2933283 h 3154509"/>
                <a:gd name="connsiteX17" fmla="*/ 1691769 w 2709408"/>
                <a:gd name="connsiteY17" fmla="*/ 3021774 h 3154509"/>
                <a:gd name="connsiteX18" fmla="*/ 1736014 w 2709408"/>
                <a:gd name="connsiteY18" fmla="*/ 3066019 h 3154509"/>
                <a:gd name="connsiteX19" fmla="*/ 1868750 w 2709408"/>
                <a:gd name="connsiteY19" fmla="*/ 3125012 h 3154509"/>
                <a:gd name="connsiteX20" fmla="*/ 2016234 w 2709408"/>
                <a:gd name="connsiteY20" fmla="*/ 3154509 h 3154509"/>
                <a:gd name="connsiteX21" fmla="*/ 2414440 w 2709408"/>
                <a:gd name="connsiteY21" fmla="*/ 3139761 h 3154509"/>
                <a:gd name="connsiteX22" fmla="*/ 2517679 w 2709408"/>
                <a:gd name="connsiteY22" fmla="*/ 3125012 h 3154509"/>
                <a:gd name="connsiteX23" fmla="*/ 2635666 w 2709408"/>
                <a:gd name="connsiteY23" fmla="*/ 3110264 h 3154509"/>
                <a:gd name="connsiteX24" fmla="*/ 2679911 w 2709408"/>
                <a:gd name="connsiteY24" fmla="*/ 3095516 h 3154509"/>
                <a:gd name="connsiteX25" fmla="*/ 2694659 w 2709408"/>
                <a:gd name="connsiteY25" fmla="*/ 3051270 h 3154509"/>
                <a:gd name="connsiteX26" fmla="*/ 2709408 w 2709408"/>
                <a:gd name="connsiteY26" fmla="*/ 2977528 h 3154509"/>
                <a:gd name="connsiteX27" fmla="*/ 2694659 w 2709408"/>
                <a:gd name="connsiteY27" fmla="*/ 2815296 h 3154509"/>
                <a:gd name="connsiteX28" fmla="*/ 2650414 w 2709408"/>
                <a:gd name="connsiteY28" fmla="*/ 2682561 h 3154509"/>
                <a:gd name="connsiteX29" fmla="*/ 2620918 w 2709408"/>
                <a:gd name="connsiteY29" fmla="*/ 2594070 h 3154509"/>
                <a:gd name="connsiteX30" fmla="*/ 2606169 w 2709408"/>
                <a:gd name="connsiteY30" fmla="*/ 2549825 h 3154509"/>
                <a:gd name="connsiteX31" fmla="*/ 2576672 w 2709408"/>
                <a:gd name="connsiteY31" fmla="*/ 2505580 h 3154509"/>
                <a:gd name="connsiteX32" fmla="*/ 2532427 w 2709408"/>
                <a:gd name="connsiteY32" fmla="*/ 2417090 h 3154509"/>
                <a:gd name="connsiteX33" fmla="*/ 2517679 w 2709408"/>
                <a:gd name="connsiteY33" fmla="*/ 2372845 h 3154509"/>
                <a:gd name="connsiteX34" fmla="*/ 2473434 w 2709408"/>
                <a:gd name="connsiteY34" fmla="*/ 2328599 h 3154509"/>
                <a:gd name="connsiteX35" fmla="*/ 2443937 w 2709408"/>
                <a:gd name="connsiteY35" fmla="*/ 2284354 h 3154509"/>
                <a:gd name="connsiteX36" fmla="*/ 2399692 w 2709408"/>
                <a:gd name="connsiteY36" fmla="*/ 2240109 h 3154509"/>
                <a:gd name="connsiteX37" fmla="*/ 2370195 w 2709408"/>
                <a:gd name="connsiteY37" fmla="*/ 2195864 h 3154509"/>
                <a:gd name="connsiteX38" fmla="*/ 2237459 w 2709408"/>
                <a:gd name="connsiteY38" fmla="*/ 2107374 h 3154509"/>
                <a:gd name="connsiteX39" fmla="*/ 2193214 w 2709408"/>
                <a:gd name="connsiteY39" fmla="*/ 2077877 h 3154509"/>
                <a:gd name="connsiteX40" fmla="*/ 2163718 w 2709408"/>
                <a:gd name="connsiteY40" fmla="*/ 2033632 h 3154509"/>
                <a:gd name="connsiteX41" fmla="*/ 1647524 w 2709408"/>
                <a:gd name="connsiteY41" fmla="*/ 1502690 h 3154509"/>
                <a:gd name="connsiteX42" fmla="*/ 1426298 w 2709408"/>
                <a:gd name="connsiteY42" fmla="*/ 1163477 h 3154509"/>
                <a:gd name="connsiteX43" fmla="*/ 1337808 w 2709408"/>
                <a:gd name="connsiteY43" fmla="*/ 1015993 h 3154509"/>
                <a:gd name="connsiteX44" fmla="*/ 1308311 w 2709408"/>
                <a:gd name="connsiteY44" fmla="*/ 898006 h 3154509"/>
                <a:gd name="connsiteX45" fmla="*/ 1264066 w 2709408"/>
                <a:gd name="connsiteY45" fmla="*/ 750522 h 3154509"/>
                <a:gd name="connsiteX46" fmla="*/ 1305852 w 2709408"/>
                <a:gd name="connsiteY46" fmla="*/ 482595 h 3154509"/>
                <a:gd name="connsiteX47" fmla="*/ 1305852 w 2709408"/>
                <a:gd name="connsiteY47" fmla="*/ 25395 h 3154509"/>
                <a:gd name="connsiteX48" fmla="*/ 1229652 w 2709408"/>
                <a:gd name="connsiteY48" fmla="*/ 25394 h 3154509"/>
                <a:gd name="connsiteX49" fmla="*/ 1077252 w 2709408"/>
                <a:gd name="connsiteY49" fmla="*/ 25395 h 3154509"/>
                <a:gd name="connsiteX50" fmla="*/ 772452 w 2709408"/>
                <a:gd name="connsiteY50" fmla="*/ 25394 h 3154509"/>
                <a:gd name="connsiteX51" fmla="*/ 467652 w 2709408"/>
                <a:gd name="connsiteY51" fmla="*/ 25394 h 3154509"/>
                <a:gd name="connsiteX52" fmla="*/ 143188 w 2709408"/>
                <a:gd name="connsiteY52" fmla="*/ 27851 h 3154509"/>
                <a:gd name="connsiteX53" fmla="*/ 10452 w 2709408"/>
                <a:gd name="connsiteY53" fmla="*/ 25394 h 3154509"/>
                <a:gd name="connsiteX54" fmla="*/ 10452 w 2709408"/>
                <a:gd name="connsiteY54"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13343 w 2709408"/>
                <a:gd name="connsiteY12" fmla="*/ 2417090 h 3154509"/>
                <a:gd name="connsiteX13" fmla="*/ 1116582 w 2709408"/>
                <a:gd name="connsiteY13" fmla="*/ 2535077 h 3154509"/>
                <a:gd name="connsiteX14" fmla="*/ 1229651 w 2709408"/>
                <a:gd name="connsiteY14" fmla="*/ 2692395 h 3154509"/>
                <a:gd name="connsiteX15" fmla="*/ 1485292 w 2709408"/>
                <a:gd name="connsiteY15" fmla="*/ 2844793 h 3154509"/>
                <a:gd name="connsiteX16" fmla="*/ 1618027 w 2709408"/>
                <a:gd name="connsiteY16" fmla="*/ 2933283 h 3154509"/>
                <a:gd name="connsiteX17" fmla="*/ 1691769 w 2709408"/>
                <a:gd name="connsiteY17" fmla="*/ 3021774 h 3154509"/>
                <a:gd name="connsiteX18" fmla="*/ 1736014 w 2709408"/>
                <a:gd name="connsiteY18" fmla="*/ 3066019 h 3154509"/>
                <a:gd name="connsiteX19" fmla="*/ 1868750 w 2709408"/>
                <a:gd name="connsiteY19" fmla="*/ 3125012 h 3154509"/>
                <a:gd name="connsiteX20" fmla="*/ 2016234 w 2709408"/>
                <a:gd name="connsiteY20" fmla="*/ 3154509 h 3154509"/>
                <a:gd name="connsiteX21" fmla="*/ 2414440 w 2709408"/>
                <a:gd name="connsiteY21" fmla="*/ 3139761 h 3154509"/>
                <a:gd name="connsiteX22" fmla="*/ 2517679 w 2709408"/>
                <a:gd name="connsiteY22" fmla="*/ 3125012 h 3154509"/>
                <a:gd name="connsiteX23" fmla="*/ 2635666 w 2709408"/>
                <a:gd name="connsiteY23" fmla="*/ 3110264 h 3154509"/>
                <a:gd name="connsiteX24" fmla="*/ 2679911 w 2709408"/>
                <a:gd name="connsiteY24" fmla="*/ 3095516 h 3154509"/>
                <a:gd name="connsiteX25" fmla="*/ 2694659 w 2709408"/>
                <a:gd name="connsiteY25" fmla="*/ 3051270 h 3154509"/>
                <a:gd name="connsiteX26" fmla="*/ 2709408 w 2709408"/>
                <a:gd name="connsiteY26" fmla="*/ 2977528 h 3154509"/>
                <a:gd name="connsiteX27" fmla="*/ 2694659 w 2709408"/>
                <a:gd name="connsiteY27" fmla="*/ 2815296 h 3154509"/>
                <a:gd name="connsiteX28" fmla="*/ 2650414 w 2709408"/>
                <a:gd name="connsiteY28" fmla="*/ 2682561 h 3154509"/>
                <a:gd name="connsiteX29" fmla="*/ 2620918 w 2709408"/>
                <a:gd name="connsiteY29" fmla="*/ 2594070 h 3154509"/>
                <a:gd name="connsiteX30" fmla="*/ 2606169 w 2709408"/>
                <a:gd name="connsiteY30" fmla="*/ 2549825 h 3154509"/>
                <a:gd name="connsiteX31" fmla="*/ 2576672 w 2709408"/>
                <a:gd name="connsiteY31" fmla="*/ 2505580 h 3154509"/>
                <a:gd name="connsiteX32" fmla="*/ 2532427 w 2709408"/>
                <a:gd name="connsiteY32" fmla="*/ 2417090 h 3154509"/>
                <a:gd name="connsiteX33" fmla="*/ 2517679 w 2709408"/>
                <a:gd name="connsiteY33" fmla="*/ 2372845 h 3154509"/>
                <a:gd name="connsiteX34" fmla="*/ 2473434 w 2709408"/>
                <a:gd name="connsiteY34" fmla="*/ 2328599 h 3154509"/>
                <a:gd name="connsiteX35" fmla="*/ 2443937 w 2709408"/>
                <a:gd name="connsiteY35" fmla="*/ 2284354 h 3154509"/>
                <a:gd name="connsiteX36" fmla="*/ 2399692 w 2709408"/>
                <a:gd name="connsiteY36" fmla="*/ 2240109 h 3154509"/>
                <a:gd name="connsiteX37" fmla="*/ 2370195 w 2709408"/>
                <a:gd name="connsiteY37" fmla="*/ 2195864 h 3154509"/>
                <a:gd name="connsiteX38" fmla="*/ 2237459 w 2709408"/>
                <a:gd name="connsiteY38" fmla="*/ 2107374 h 3154509"/>
                <a:gd name="connsiteX39" fmla="*/ 2193214 w 2709408"/>
                <a:gd name="connsiteY39" fmla="*/ 2077877 h 3154509"/>
                <a:gd name="connsiteX40" fmla="*/ 2163718 w 2709408"/>
                <a:gd name="connsiteY40" fmla="*/ 2033632 h 3154509"/>
                <a:gd name="connsiteX41" fmla="*/ 1647524 w 2709408"/>
                <a:gd name="connsiteY41" fmla="*/ 1502690 h 3154509"/>
                <a:gd name="connsiteX42" fmla="*/ 1426298 w 2709408"/>
                <a:gd name="connsiteY42" fmla="*/ 1163477 h 3154509"/>
                <a:gd name="connsiteX43" fmla="*/ 1337808 w 2709408"/>
                <a:gd name="connsiteY43" fmla="*/ 1015993 h 3154509"/>
                <a:gd name="connsiteX44" fmla="*/ 1308311 w 2709408"/>
                <a:gd name="connsiteY44" fmla="*/ 898006 h 3154509"/>
                <a:gd name="connsiteX45" fmla="*/ 1264066 w 2709408"/>
                <a:gd name="connsiteY45" fmla="*/ 750522 h 3154509"/>
                <a:gd name="connsiteX46" fmla="*/ 1305852 w 2709408"/>
                <a:gd name="connsiteY46" fmla="*/ 482595 h 3154509"/>
                <a:gd name="connsiteX47" fmla="*/ 1305852 w 2709408"/>
                <a:gd name="connsiteY47" fmla="*/ 25395 h 3154509"/>
                <a:gd name="connsiteX48" fmla="*/ 1229652 w 2709408"/>
                <a:gd name="connsiteY48" fmla="*/ 25394 h 3154509"/>
                <a:gd name="connsiteX49" fmla="*/ 1077252 w 2709408"/>
                <a:gd name="connsiteY49" fmla="*/ 25395 h 3154509"/>
                <a:gd name="connsiteX50" fmla="*/ 772452 w 2709408"/>
                <a:gd name="connsiteY50" fmla="*/ 25394 h 3154509"/>
                <a:gd name="connsiteX51" fmla="*/ 467652 w 2709408"/>
                <a:gd name="connsiteY51" fmla="*/ 25394 h 3154509"/>
                <a:gd name="connsiteX52" fmla="*/ 143188 w 2709408"/>
                <a:gd name="connsiteY52" fmla="*/ 27851 h 3154509"/>
                <a:gd name="connsiteX53" fmla="*/ 10452 w 2709408"/>
                <a:gd name="connsiteY53" fmla="*/ 25394 h 3154509"/>
                <a:gd name="connsiteX54" fmla="*/ 10452 w 2709408"/>
                <a:gd name="connsiteY54"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13343 w 2709408"/>
                <a:gd name="connsiteY12" fmla="*/ 2417090 h 3154509"/>
                <a:gd name="connsiteX13" fmla="*/ 1077251 w 2709408"/>
                <a:gd name="connsiteY13" fmla="*/ 2539995 h 3154509"/>
                <a:gd name="connsiteX14" fmla="*/ 1229651 w 2709408"/>
                <a:gd name="connsiteY14" fmla="*/ 2692395 h 3154509"/>
                <a:gd name="connsiteX15" fmla="*/ 1485292 w 2709408"/>
                <a:gd name="connsiteY15" fmla="*/ 2844793 h 3154509"/>
                <a:gd name="connsiteX16" fmla="*/ 1618027 w 2709408"/>
                <a:gd name="connsiteY16" fmla="*/ 2933283 h 3154509"/>
                <a:gd name="connsiteX17" fmla="*/ 1691769 w 2709408"/>
                <a:gd name="connsiteY17" fmla="*/ 3021774 h 3154509"/>
                <a:gd name="connsiteX18" fmla="*/ 1736014 w 2709408"/>
                <a:gd name="connsiteY18" fmla="*/ 3066019 h 3154509"/>
                <a:gd name="connsiteX19" fmla="*/ 1868750 w 2709408"/>
                <a:gd name="connsiteY19" fmla="*/ 3125012 h 3154509"/>
                <a:gd name="connsiteX20" fmla="*/ 2016234 w 2709408"/>
                <a:gd name="connsiteY20" fmla="*/ 3154509 h 3154509"/>
                <a:gd name="connsiteX21" fmla="*/ 2414440 w 2709408"/>
                <a:gd name="connsiteY21" fmla="*/ 3139761 h 3154509"/>
                <a:gd name="connsiteX22" fmla="*/ 2517679 w 2709408"/>
                <a:gd name="connsiteY22" fmla="*/ 3125012 h 3154509"/>
                <a:gd name="connsiteX23" fmla="*/ 2635666 w 2709408"/>
                <a:gd name="connsiteY23" fmla="*/ 3110264 h 3154509"/>
                <a:gd name="connsiteX24" fmla="*/ 2679911 w 2709408"/>
                <a:gd name="connsiteY24" fmla="*/ 3095516 h 3154509"/>
                <a:gd name="connsiteX25" fmla="*/ 2694659 w 2709408"/>
                <a:gd name="connsiteY25" fmla="*/ 3051270 h 3154509"/>
                <a:gd name="connsiteX26" fmla="*/ 2709408 w 2709408"/>
                <a:gd name="connsiteY26" fmla="*/ 2977528 h 3154509"/>
                <a:gd name="connsiteX27" fmla="*/ 2694659 w 2709408"/>
                <a:gd name="connsiteY27" fmla="*/ 2815296 h 3154509"/>
                <a:gd name="connsiteX28" fmla="*/ 2650414 w 2709408"/>
                <a:gd name="connsiteY28" fmla="*/ 2682561 h 3154509"/>
                <a:gd name="connsiteX29" fmla="*/ 2620918 w 2709408"/>
                <a:gd name="connsiteY29" fmla="*/ 2594070 h 3154509"/>
                <a:gd name="connsiteX30" fmla="*/ 2606169 w 2709408"/>
                <a:gd name="connsiteY30" fmla="*/ 2549825 h 3154509"/>
                <a:gd name="connsiteX31" fmla="*/ 2576672 w 2709408"/>
                <a:gd name="connsiteY31" fmla="*/ 2505580 h 3154509"/>
                <a:gd name="connsiteX32" fmla="*/ 2532427 w 2709408"/>
                <a:gd name="connsiteY32" fmla="*/ 2417090 h 3154509"/>
                <a:gd name="connsiteX33" fmla="*/ 2517679 w 2709408"/>
                <a:gd name="connsiteY33" fmla="*/ 2372845 h 3154509"/>
                <a:gd name="connsiteX34" fmla="*/ 2473434 w 2709408"/>
                <a:gd name="connsiteY34" fmla="*/ 2328599 h 3154509"/>
                <a:gd name="connsiteX35" fmla="*/ 2443937 w 2709408"/>
                <a:gd name="connsiteY35" fmla="*/ 2284354 h 3154509"/>
                <a:gd name="connsiteX36" fmla="*/ 2399692 w 2709408"/>
                <a:gd name="connsiteY36" fmla="*/ 2240109 h 3154509"/>
                <a:gd name="connsiteX37" fmla="*/ 2370195 w 2709408"/>
                <a:gd name="connsiteY37" fmla="*/ 2195864 h 3154509"/>
                <a:gd name="connsiteX38" fmla="*/ 2237459 w 2709408"/>
                <a:gd name="connsiteY38" fmla="*/ 2107374 h 3154509"/>
                <a:gd name="connsiteX39" fmla="*/ 2193214 w 2709408"/>
                <a:gd name="connsiteY39" fmla="*/ 2077877 h 3154509"/>
                <a:gd name="connsiteX40" fmla="*/ 2163718 w 2709408"/>
                <a:gd name="connsiteY40" fmla="*/ 2033632 h 3154509"/>
                <a:gd name="connsiteX41" fmla="*/ 1647524 w 2709408"/>
                <a:gd name="connsiteY41" fmla="*/ 1502690 h 3154509"/>
                <a:gd name="connsiteX42" fmla="*/ 1426298 w 2709408"/>
                <a:gd name="connsiteY42" fmla="*/ 1163477 h 3154509"/>
                <a:gd name="connsiteX43" fmla="*/ 1337808 w 2709408"/>
                <a:gd name="connsiteY43" fmla="*/ 1015993 h 3154509"/>
                <a:gd name="connsiteX44" fmla="*/ 1308311 w 2709408"/>
                <a:gd name="connsiteY44" fmla="*/ 898006 h 3154509"/>
                <a:gd name="connsiteX45" fmla="*/ 1264066 w 2709408"/>
                <a:gd name="connsiteY45" fmla="*/ 750522 h 3154509"/>
                <a:gd name="connsiteX46" fmla="*/ 1305852 w 2709408"/>
                <a:gd name="connsiteY46" fmla="*/ 482595 h 3154509"/>
                <a:gd name="connsiteX47" fmla="*/ 1305852 w 2709408"/>
                <a:gd name="connsiteY47" fmla="*/ 25395 h 3154509"/>
                <a:gd name="connsiteX48" fmla="*/ 1229652 w 2709408"/>
                <a:gd name="connsiteY48" fmla="*/ 25394 h 3154509"/>
                <a:gd name="connsiteX49" fmla="*/ 1077252 w 2709408"/>
                <a:gd name="connsiteY49" fmla="*/ 25395 h 3154509"/>
                <a:gd name="connsiteX50" fmla="*/ 772452 w 2709408"/>
                <a:gd name="connsiteY50" fmla="*/ 25394 h 3154509"/>
                <a:gd name="connsiteX51" fmla="*/ 467652 w 2709408"/>
                <a:gd name="connsiteY51" fmla="*/ 25394 h 3154509"/>
                <a:gd name="connsiteX52" fmla="*/ 143188 w 2709408"/>
                <a:gd name="connsiteY52" fmla="*/ 27851 h 3154509"/>
                <a:gd name="connsiteX53" fmla="*/ 10452 w 2709408"/>
                <a:gd name="connsiteY53" fmla="*/ 25394 h 3154509"/>
                <a:gd name="connsiteX54" fmla="*/ 10452 w 2709408"/>
                <a:gd name="connsiteY54"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01051 w 2709408"/>
                <a:gd name="connsiteY12" fmla="*/ 2463795 h 3154509"/>
                <a:gd name="connsiteX13" fmla="*/ 1077251 w 2709408"/>
                <a:gd name="connsiteY13" fmla="*/ 2539995 h 3154509"/>
                <a:gd name="connsiteX14" fmla="*/ 1229651 w 2709408"/>
                <a:gd name="connsiteY14" fmla="*/ 2692395 h 3154509"/>
                <a:gd name="connsiteX15" fmla="*/ 1485292 w 2709408"/>
                <a:gd name="connsiteY15" fmla="*/ 2844793 h 3154509"/>
                <a:gd name="connsiteX16" fmla="*/ 1618027 w 2709408"/>
                <a:gd name="connsiteY16" fmla="*/ 2933283 h 3154509"/>
                <a:gd name="connsiteX17" fmla="*/ 1691769 w 2709408"/>
                <a:gd name="connsiteY17" fmla="*/ 3021774 h 3154509"/>
                <a:gd name="connsiteX18" fmla="*/ 1736014 w 2709408"/>
                <a:gd name="connsiteY18" fmla="*/ 3066019 h 3154509"/>
                <a:gd name="connsiteX19" fmla="*/ 1868750 w 2709408"/>
                <a:gd name="connsiteY19" fmla="*/ 3125012 h 3154509"/>
                <a:gd name="connsiteX20" fmla="*/ 2016234 w 2709408"/>
                <a:gd name="connsiteY20" fmla="*/ 3154509 h 3154509"/>
                <a:gd name="connsiteX21" fmla="*/ 2414440 w 2709408"/>
                <a:gd name="connsiteY21" fmla="*/ 3139761 h 3154509"/>
                <a:gd name="connsiteX22" fmla="*/ 2517679 w 2709408"/>
                <a:gd name="connsiteY22" fmla="*/ 3125012 h 3154509"/>
                <a:gd name="connsiteX23" fmla="*/ 2635666 w 2709408"/>
                <a:gd name="connsiteY23" fmla="*/ 3110264 h 3154509"/>
                <a:gd name="connsiteX24" fmla="*/ 2679911 w 2709408"/>
                <a:gd name="connsiteY24" fmla="*/ 3095516 h 3154509"/>
                <a:gd name="connsiteX25" fmla="*/ 2694659 w 2709408"/>
                <a:gd name="connsiteY25" fmla="*/ 3051270 h 3154509"/>
                <a:gd name="connsiteX26" fmla="*/ 2709408 w 2709408"/>
                <a:gd name="connsiteY26" fmla="*/ 2977528 h 3154509"/>
                <a:gd name="connsiteX27" fmla="*/ 2694659 w 2709408"/>
                <a:gd name="connsiteY27" fmla="*/ 2815296 h 3154509"/>
                <a:gd name="connsiteX28" fmla="*/ 2650414 w 2709408"/>
                <a:gd name="connsiteY28" fmla="*/ 2682561 h 3154509"/>
                <a:gd name="connsiteX29" fmla="*/ 2620918 w 2709408"/>
                <a:gd name="connsiteY29" fmla="*/ 2594070 h 3154509"/>
                <a:gd name="connsiteX30" fmla="*/ 2606169 w 2709408"/>
                <a:gd name="connsiteY30" fmla="*/ 2549825 h 3154509"/>
                <a:gd name="connsiteX31" fmla="*/ 2576672 w 2709408"/>
                <a:gd name="connsiteY31" fmla="*/ 2505580 h 3154509"/>
                <a:gd name="connsiteX32" fmla="*/ 2532427 w 2709408"/>
                <a:gd name="connsiteY32" fmla="*/ 2417090 h 3154509"/>
                <a:gd name="connsiteX33" fmla="*/ 2517679 w 2709408"/>
                <a:gd name="connsiteY33" fmla="*/ 2372845 h 3154509"/>
                <a:gd name="connsiteX34" fmla="*/ 2473434 w 2709408"/>
                <a:gd name="connsiteY34" fmla="*/ 2328599 h 3154509"/>
                <a:gd name="connsiteX35" fmla="*/ 2443937 w 2709408"/>
                <a:gd name="connsiteY35" fmla="*/ 2284354 h 3154509"/>
                <a:gd name="connsiteX36" fmla="*/ 2399692 w 2709408"/>
                <a:gd name="connsiteY36" fmla="*/ 2240109 h 3154509"/>
                <a:gd name="connsiteX37" fmla="*/ 2370195 w 2709408"/>
                <a:gd name="connsiteY37" fmla="*/ 2195864 h 3154509"/>
                <a:gd name="connsiteX38" fmla="*/ 2237459 w 2709408"/>
                <a:gd name="connsiteY38" fmla="*/ 2107374 h 3154509"/>
                <a:gd name="connsiteX39" fmla="*/ 2193214 w 2709408"/>
                <a:gd name="connsiteY39" fmla="*/ 2077877 h 3154509"/>
                <a:gd name="connsiteX40" fmla="*/ 2163718 w 2709408"/>
                <a:gd name="connsiteY40" fmla="*/ 2033632 h 3154509"/>
                <a:gd name="connsiteX41" fmla="*/ 1647524 w 2709408"/>
                <a:gd name="connsiteY41" fmla="*/ 1502690 h 3154509"/>
                <a:gd name="connsiteX42" fmla="*/ 1426298 w 2709408"/>
                <a:gd name="connsiteY42" fmla="*/ 1163477 h 3154509"/>
                <a:gd name="connsiteX43" fmla="*/ 1337808 w 2709408"/>
                <a:gd name="connsiteY43" fmla="*/ 1015993 h 3154509"/>
                <a:gd name="connsiteX44" fmla="*/ 1308311 w 2709408"/>
                <a:gd name="connsiteY44" fmla="*/ 898006 h 3154509"/>
                <a:gd name="connsiteX45" fmla="*/ 1264066 w 2709408"/>
                <a:gd name="connsiteY45" fmla="*/ 750522 h 3154509"/>
                <a:gd name="connsiteX46" fmla="*/ 1305852 w 2709408"/>
                <a:gd name="connsiteY46" fmla="*/ 482595 h 3154509"/>
                <a:gd name="connsiteX47" fmla="*/ 1305852 w 2709408"/>
                <a:gd name="connsiteY47" fmla="*/ 25395 h 3154509"/>
                <a:gd name="connsiteX48" fmla="*/ 1229652 w 2709408"/>
                <a:gd name="connsiteY48" fmla="*/ 25394 h 3154509"/>
                <a:gd name="connsiteX49" fmla="*/ 1077252 w 2709408"/>
                <a:gd name="connsiteY49" fmla="*/ 25395 h 3154509"/>
                <a:gd name="connsiteX50" fmla="*/ 772452 w 2709408"/>
                <a:gd name="connsiteY50" fmla="*/ 25394 h 3154509"/>
                <a:gd name="connsiteX51" fmla="*/ 467652 w 2709408"/>
                <a:gd name="connsiteY51" fmla="*/ 25394 h 3154509"/>
                <a:gd name="connsiteX52" fmla="*/ 143188 w 2709408"/>
                <a:gd name="connsiteY52" fmla="*/ 27851 h 3154509"/>
                <a:gd name="connsiteX53" fmla="*/ 10452 w 2709408"/>
                <a:gd name="connsiteY53" fmla="*/ 25394 h 3154509"/>
                <a:gd name="connsiteX54" fmla="*/ 10452 w 2709408"/>
                <a:gd name="connsiteY54"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77251 w 2709408"/>
                <a:gd name="connsiteY12" fmla="*/ 2539995 h 3154509"/>
                <a:gd name="connsiteX13" fmla="*/ 1229651 w 2709408"/>
                <a:gd name="connsiteY13" fmla="*/ 2692395 h 3154509"/>
                <a:gd name="connsiteX14" fmla="*/ 1485292 w 2709408"/>
                <a:gd name="connsiteY14" fmla="*/ 2844793 h 3154509"/>
                <a:gd name="connsiteX15" fmla="*/ 1618027 w 2709408"/>
                <a:gd name="connsiteY15" fmla="*/ 2933283 h 3154509"/>
                <a:gd name="connsiteX16" fmla="*/ 1691769 w 2709408"/>
                <a:gd name="connsiteY16" fmla="*/ 3021774 h 3154509"/>
                <a:gd name="connsiteX17" fmla="*/ 1736014 w 2709408"/>
                <a:gd name="connsiteY17" fmla="*/ 3066019 h 3154509"/>
                <a:gd name="connsiteX18" fmla="*/ 1868750 w 2709408"/>
                <a:gd name="connsiteY18" fmla="*/ 3125012 h 3154509"/>
                <a:gd name="connsiteX19" fmla="*/ 2016234 w 2709408"/>
                <a:gd name="connsiteY19" fmla="*/ 3154509 h 3154509"/>
                <a:gd name="connsiteX20" fmla="*/ 2414440 w 2709408"/>
                <a:gd name="connsiteY20" fmla="*/ 3139761 h 3154509"/>
                <a:gd name="connsiteX21" fmla="*/ 2517679 w 2709408"/>
                <a:gd name="connsiteY21" fmla="*/ 3125012 h 3154509"/>
                <a:gd name="connsiteX22" fmla="*/ 2635666 w 2709408"/>
                <a:gd name="connsiteY22" fmla="*/ 3110264 h 3154509"/>
                <a:gd name="connsiteX23" fmla="*/ 2679911 w 2709408"/>
                <a:gd name="connsiteY23" fmla="*/ 3095516 h 3154509"/>
                <a:gd name="connsiteX24" fmla="*/ 2694659 w 2709408"/>
                <a:gd name="connsiteY24" fmla="*/ 3051270 h 3154509"/>
                <a:gd name="connsiteX25" fmla="*/ 2709408 w 2709408"/>
                <a:gd name="connsiteY25" fmla="*/ 2977528 h 3154509"/>
                <a:gd name="connsiteX26" fmla="*/ 2694659 w 2709408"/>
                <a:gd name="connsiteY26" fmla="*/ 2815296 h 3154509"/>
                <a:gd name="connsiteX27" fmla="*/ 2650414 w 2709408"/>
                <a:gd name="connsiteY27" fmla="*/ 2682561 h 3154509"/>
                <a:gd name="connsiteX28" fmla="*/ 2620918 w 2709408"/>
                <a:gd name="connsiteY28" fmla="*/ 2594070 h 3154509"/>
                <a:gd name="connsiteX29" fmla="*/ 2606169 w 2709408"/>
                <a:gd name="connsiteY29" fmla="*/ 2549825 h 3154509"/>
                <a:gd name="connsiteX30" fmla="*/ 2576672 w 2709408"/>
                <a:gd name="connsiteY30" fmla="*/ 2505580 h 3154509"/>
                <a:gd name="connsiteX31" fmla="*/ 2532427 w 2709408"/>
                <a:gd name="connsiteY31" fmla="*/ 2417090 h 3154509"/>
                <a:gd name="connsiteX32" fmla="*/ 2517679 w 2709408"/>
                <a:gd name="connsiteY32" fmla="*/ 2372845 h 3154509"/>
                <a:gd name="connsiteX33" fmla="*/ 2473434 w 2709408"/>
                <a:gd name="connsiteY33" fmla="*/ 2328599 h 3154509"/>
                <a:gd name="connsiteX34" fmla="*/ 2443937 w 2709408"/>
                <a:gd name="connsiteY34" fmla="*/ 2284354 h 3154509"/>
                <a:gd name="connsiteX35" fmla="*/ 2399692 w 2709408"/>
                <a:gd name="connsiteY35" fmla="*/ 2240109 h 3154509"/>
                <a:gd name="connsiteX36" fmla="*/ 2370195 w 2709408"/>
                <a:gd name="connsiteY36" fmla="*/ 2195864 h 3154509"/>
                <a:gd name="connsiteX37" fmla="*/ 2237459 w 2709408"/>
                <a:gd name="connsiteY37" fmla="*/ 2107374 h 3154509"/>
                <a:gd name="connsiteX38" fmla="*/ 2193214 w 2709408"/>
                <a:gd name="connsiteY38" fmla="*/ 2077877 h 3154509"/>
                <a:gd name="connsiteX39" fmla="*/ 2163718 w 2709408"/>
                <a:gd name="connsiteY39" fmla="*/ 2033632 h 3154509"/>
                <a:gd name="connsiteX40" fmla="*/ 1647524 w 2709408"/>
                <a:gd name="connsiteY40" fmla="*/ 1502690 h 3154509"/>
                <a:gd name="connsiteX41" fmla="*/ 1426298 w 2709408"/>
                <a:gd name="connsiteY41" fmla="*/ 1163477 h 3154509"/>
                <a:gd name="connsiteX42" fmla="*/ 1337808 w 2709408"/>
                <a:gd name="connsiteY42" fmla="*/ 1015993 h 3154509"/>
                <a:gd name="connsiteX43" fmla="*/ 1308311 w 2709408"/>
                <a:gd name="connsiteY43" fmla="*/ 898006 h 3154509"/>
                <a:gd name="connsiteX44" fmla="*/ 1264066 w 2709408"/>
                <a:gd name="connsiteY44" fmla="*/ 750522 h 3154509"/>
                <a:gd name="connsiteX45" fmla="*/ 1305852 w 2709408"/>
                <a:gd name="connsiteY45" fmla="*/ 482595 h 3154509"/>
                <a:gd name="connsiteX46" fmla="*/ 1305852 w 2709408"/>
                <a:gd name="connsiteY46" fmla="*/ 25395 h 3154509"/>
                <a:gd name="connsiteX47" fmla="*/ 1229652 w 2709408"/>
                <a:gd name="connsiteY47" fmla="*/ 25394 h 3154509"/>
                <a:gd name="connsiteX48" fmla="*/ 1077252 w 2709408"/>
                <a:gd name="connsiteY48" fmla="*/ 25395 h 3154509"/>
                <a:gd name="connsiteX49" fmla="*/ 772452 w 2709408"/>
                <a:gd name="connsiteY49" fmla="*/ 25394 h 3154509"/>
                <a:gd name="connsiteX50" fmla="*/ 467652 w 2709408"/>
                <a:gd name="connsiteY50" fmla="*/ 25394 h 3154509"/>
                <a:gd name="connsiteX51" fmla="*/ 143188 w 2709408"/>
                <a:gd name="connsiteY51" fmla="*/ 27851 h 3154509"/>
                <a:gd name="connsiteX52" fmla="*/ 10452 w 2709408"/>
                <a:gd name="connsiteY52" fmla="*/ 25394 h 3154509"/>
                <a:gd name="connsiteX53" fmla="*/ 10452 w 2709408"/>
                <a:gd name="connsiteY53"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77251 w 2709408"/>
                <a:gd name="connsiteY12" fmla="*/ 2539995 h 3154509"/>
                <a:gd name="connsiteX13" fmla="*/ 1229651 w 2709408"/>
                <a:gd name="connsiteY13" fmla="*/ 2692395 h 3154509"/>
                <a:gd name="connsiteX14" fmla="*/ 1458251 w 2709408"/>
                <a:gd name="connsiteY14" fmla="*/ 2844795 h 3154509"/>
                <a:gd name="connsiteX15" fmla="*/ 1618027 w 2709408"/>
                <a:gd name="connsiteY15" fmla="*/ 2933283 h 3154509"/>
                <a:gd name="connsiteX16" fmla="*/ 1691769 w 2709408"/>
                <a:gd name="connsiteY16" fmla="*/ 3021774 h 3154509"/>
                <a:gd name="connsiteX17" fmla="*/ 1736014 w 2709408"/>
                <a:gd name="connsiteY17" fmla="*/ 3066019 h 3154509"/>
                <a:gd name="connsiteX18" fmla="*/ 1868750 w 2709408"/>
                <a:gd name="connsiteY18" fmla="*/ 3125012 h 3154509"/>
                <a:gd name="connsiteX19" fmla="*/ 2016234 w 2709408"/>
                <a:gd name="connsiteY19" fmla="*/ 3154509 h 3154509"/>
                <a:gd name="connsiteX20" fmla="*/ 2414440 w 2709408"/>
                <a:gd name="connsiteY20" fmla="*/ 3139761 h 3154509"/>
                <a:gd name="connsiteX21" fmla="*/ 2517679 w 2709408"/>
                <a:gd name="connsiteY21" fmla="*/ 3125012 h 3154509"/>
                <a:gd name="connsiteX22" fmla="*/ 2635666 w 2709408"/>
                <a:gd name="connsiteY22" fmla="*/ 3110264 h 3154509"/>
                <a:gd name="connsiteX23" fmla="*/ 2679911 w 2709408"/>
                <a:gd name="connsiteY23" fmla="*/ 3095516 h 3154509"/>
                <a:gd name="connsiteX24" fmla="*/ 2694659 w 2709408"/>
                <a:gd name="connsiteY24" fmla="*/ 3051270 h 3154509"/>
                <a:gd name="connsiteX25" fmla="*/ 2709408 w 2709408"/>
                <a:gd name="connsiteY25" fmla="*/ 2977528 h 3154509"/>
                <a:gd name="connsiteX26" fmla="*/ 2694659 w 2709408"/>
                <a:gd name="connsiteY26" fmla="*/ 2815296 h 3154509"/>
                <a:gd name="connsiteX27" fmla="*/ 2650414 w 2709408"/>
                <a:gd name="connsiteY27" fmla="*/ 2682561 h 3154509"/>
                <a:gd name="connsiteX28" fmla="*/ 2620918 w 2709408"/>
                <a:gd name="connsiteY28" fmla="*/ 2594070 h 3154509"/>
                <a:gd name="connsiteX29" fmla="*/ 2606169 w 2709408"/>
                <a:gd name="connsiteY29" fmla="*/ 2549825 h 3154509"/>
                <a:gd name="connsiteX30" fmla="*/ 2576672 w 2709408"/>
                <a:gd name="connsiteY30" fmla="*/ 2505580 h 3154509"/>
                <a:gd name="connsiteX31" fmla="*/ 2532427 w 2709408"/>
                <a:gd name="connsiteY31" fmla="*/ 2417090 h 3154509"/>
                <a:gd name="connsiteX32" fmla="*/ 2517679 w 2709408"/>
                <a:gd name="connsiteY32" fmla="*/ 2372845 h 3154509"/>
                <a:gd name="connsiteX33" fmla="*/ 2473434 w 2709408"/>
                <a:gd name="connsiteY33" fmla="*/ 2328599 h 3154509"/>
                <a:gd name="connsiteX34" fmla="*/ 2443937 w 2709408"/>
                <a:gd name="connsiteY34" fmla="*/ 2284354 h 3154509"/>
                <a:gd name="connsiteX35" fmla="*/ 2399692 w 2709408"/>
                <a:gd name="connsiteY35" fmla="*/ 2240109 h 3154509"/>
                <a:gd name="connsiteX36" fmla="*/ 2370195 w 2709408"/>
                <a:gd name="connsiteY36" fmla="*/ 2195864 h 3154509"/>
                <a:gd name="connsiteX37" fmla="*/ 2237459 w 2709408"/>
                <a:gd name="connsiteY37" fmla="*/ 2107374 h 3154509"/>
                <a:gd name="connsiteX38" fmla="*/ 2193214 w 2709408"/>
                <a:gd name="connsiteY38" fmla="*/ 2077877 h 3154509"/>
                <a:gd name="connsiteX39" fmla="*/ 2163718 w 2709408"/>
                <a:gd name="connsiteY39" fmla="*/ 2033632 h 3154509"/>
                <a:gd name="connsiteX40" fmla="*/ 1647524 w 2709408"/>
                <a:gd name="connsiteY40" fmla="*/ 1502690 h 3154509"/>
                <a:gd name="connsiteX41" fmla="*/ 1426298 w 2709408"/>
                <a:gd name="connsiteY41" fmla="*/ 1163477 h 3154509"/>
                <a:gd name="connsiteX42" fmla="*/ 1337808 w 2709408"/>
                <a:gd name="connsiteY42" fmla="*/ 1015993 h 3154509"/>
                <a:gd name="connsiteX43" fmla="*/ 1308311 w 2709408"/>
                <a:gd name="connsiteY43" fmla="*/ 898006 h 3154509"/>
                <a:gd name="connsiteX44" fmla="*/ 1264066 w 2709408"/>
                <a:gd name="connsiteY44" fmla="*/ 750522 h 3154509"/>
                <a:gd name="connsiteX45" fmla="*/ 1305852 w 2709408"/>
                <a:gd name="connsiteY45" fmla="*/ 482595 h 3154509"/>
                <a:gd name="connsiteX46" fmla="*/ 1305852 w 2709408"/>
                <a:gd name="connsiteY46" fmla="*/ 25395 h 3154509"/>
                <a:gd name="connsiteX47" fmla="*/ 1229652 w 2709408"/>
                <a:gd name="connsiteY47" fmla="*/ 25394 h 3154509"/>
                <a:gd name="connsiteX48" fmla="*/ 1077252 w 2709408"/>
                <a:gd name="connsiteY48" fmla="*/ 25395 h 3154509"/>
                <a:gd name="connsiteX49" fmla="*/ 772452 w 2709408"/>
                <a:gd name="connsiteY49" fmla="*/ 25394 h 3154509"/>
                <a:gd name="connsiteX50" fmla="*/ 467652 w 2709408"/>
                <a:gd name="connsiteY50" fmla="*/ 25394 h 3154509"/>
                <a:gd name="connsiteX51" fmla="*/ 143188 w 2709408"/>
                <a:gd name="connsiteY51" fmla="*/ 27851 h 3154509"/>
                <a:gd name="connsiteX52" fmla="*/ 10452 w 2709408"/>
                <a:gd name="connsiteY52" fmla="*/ 25394 h 3154509"/>
                <a:gd name="connsiteX53" fmla="*/ 10452 w 2709408"/>
                <a:gd name="connsiteY53"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77251 w 2709408"/>
                <a:gd name="connsiteY12" fmla="*/ 2539995 h 3154509"/>
                <a:gd name="connsiteX13" fmla="*/ 1229651 w 2709408"/>
                <a:gd name="connsiteY13" fmla="*/ 2692395 h 3154509"/>
                <a:gd name="connsiteX14" fmla="*/ 1458251 w 2709408"/>
                <a:gd name="connsiteY14" fmla="*/ 2844795 h 3154509"/>
                <a:gd name="connsiteX15" fmla="*/ 1618027 w 2709408"/>
                <a:gd name="connsiteY15" fmla="*/ 2933283 h 3154509"/>
                <a:gd name="connsiteX16" fmla="*/ 1691769 w 2709408"/>
                <a:gd name="connsiteY16" fmla="*/ 3021774 h 3154509"/>
                <a:gd name="connsiteX17" fmla="*/ 1736014 w 2709408"/>
                <a:gd name="connsiteY17" fmla="*/ 3066019 h 3154509"/>
                <a:gd name="connsiteX18" fmla="*/ 1868750 w 2709408"/>
                <a:gd name="connsiteY18" fmla="*/ 3125012 h 3154509"/>
                <a:gd name="connsiteX19" fmla="*/ 2016234 w 2709408"/>
                <a:gd name="connsiteY19" fmla="*/ 3154509 h 3154509"/>
                <a:gd name="connsiteX20" fmla="*/ 2414440 w 2709408"/>
                <a:gd name="connsiteY20" fmla="*/ 3139761 h 3154509"/>
                <a:gd name="connsiteX21" fmla="*/ 2517679 w 2709408"/>
                <a:gd name="connsiteY21" fmla="*/ 3125012 h 3154509"/>
                <a:gd name="connsiteX22" fmla="*/ 2635666 w 2709408"/>
                <a:gd name="connsiteY22" fmla="*/ 3110264 h 3154509"/>
                <a:gd name="connsiteX23" fmla="*/ 2679911 w 2709408"/>
                <a:gd name="connsiteY23" fmla="*/ 3095516 h 3154509"/>
                <a:gd name="connsiteX24" fmla="*/ 2694659 w 2709408"/>
                <a:gd name="connsiteY24" fmla="*/ 3051270 h 3154509"/>
                <a:gd name="connsiteX25" fmla="*/ 2709408 w 2709408"/>
                <a:gd name="connsiteY25" fmla="*/ 2977528 h 3154509"/>
                <a:gd name="connsiteX26" fmla="*/ 2694659 w 2709408"/>
                <a:gd name="connsiteY26" fmla="*/ 2815296 h 3154509"/>
                <a:gd name="connsiteX27" fmla="*/ 2650414 w 2709408"/>
                <a:gd name="connsiteY27" fmla="*/ 2682561 h 3154509"/>
                <a:gd name="connsiteX28" fmla="*/ 2620918 w 2709408"/>
                <a:gd name="connsiteY28" fmla="*/ 2594070 h 3154509"/>
                <a:gd name="connsiteX29" fmla="*/ 2606169 w 2709408"/>
                <a:gd name="connsiteY29" fmla="*/ 2549825 h 3154509"/>
                <a:gd name="connsiteX30" fmla="*/ 2576672 w 2709408"/>
                <a:gd name="connsiteY30" fmla="*/ 2505580 h 3154509"/>
                <a:gd name="connsiteX31" fmla="*/ 2532427 w 2709408"/>
                <a:gd name="connsiteY31" fmla="*/ 2417090 h 3154509"/>
                <a:gd name="connsiteX32" fmla="*/ 2517679 w 2709408"/>
                <a:gd name="connsiteY32" fmla="*/ 2372845 h 3154509"/>
                <a:gd name="connsiteX33" fmla="*/ 2473434 w 2709408"/>
                <a:gd name="connsiteY33" fmla="*/ 2328599 h 3154509"/>
                <a:gd name="connsiteX34" fmla="*/ 2443937 w 2709408"/>
                <a:gd name="connsiteY34" fmla="*/ 2284354 h 3154509"/>
                <a:gd name="connsiteX35" fmla="*/ 2399692 w 2709408"/>
                <a:gd name="connsiteY35" fmla="*/ 2240109 h 3154509"/>
                <a:gd name="connsiteX36" fmla="*/ 2370195 w 2709408"/>
                <a:gd name="connsiteY36" fmla="*/ 2195864 h 3154509"/>
                <a:gd name="connsiteX37" fmla="*/ 2237459 w 2709408"/>
                <a:gd name="connsiteY37" fmla="*/ 2107374 h 3154509"/>
                <a:gd name="connsiteX38" fmla="*/ 2193214 w 2709408"/>
                <a:gd name="connsiteY38" fmla="*/ 2077877 h 3154509"/>
                <a:gd name="connsiteX39" fmla="*/ 2163718 w 2709408"/>
                <a:gd name="connsiteY39" fmla="*/ 2033632 h 3154509"/>
                <a:gd name="connsiteX40" fmla="*/ 1647524 w 2709408"/>
                <a:gd name="connsiteY40" fmla="*/ 1502690 h 3154509"/>
                <a:gd name="connsiteX41" fmla="*/ 1426298 w 2709408"/>
                <a:gd name="connsiteY41" fmla="*/ 1163477 h 3154509"/>
                <a:gd name="connsiteX42" fmla="*/ 1337808 w 2709408"/>
                <a:gd name="connsiteY42" fmla="*/ 1015993 h 3154509"/>
                <a:gd name="connsiteX43" fmla="*/ 1308311 w 2709408"/>
                <a:gd name="connsiteY43" fmla="*/ 898006 h 3154509"/>
                <a:gd name="connsiteX44" fmla="*/ 1264066 w 2709408"/>
                <a:gd name="connsiteY44" fmla="*/ 750522 h 3154509"/>
                <a:gd name="connsiteX45" fmla="*/ 1305852 w 2709408"/>
                <a:gd name="connsiteY45" fmla="*/ 482595 h 3154509"/>
                <a:gd name="connsiteX46" fmla="*/ 1305852 w 2709408"/>
                <a:gd name="connsiteY46" fmla="*/ 25395 h 3154509"/>
                <a:gd name="connsiteX47" fmla="*/ 1229652 w 2709408"/>
                <a:gd name="connsiteY47" fmla="*/ 25394 h 3154509"/>
                <a:gd name="connsiteX48" fmla="*/ 1077252 w 2709408"/>
                <a:gd name="connsiteY48" fmla="*/ 25395 h 3154509"/>
                <a:gd name="connsiteX49" fmla="*/ 772452 w 2709408"/>
                <a:gd name="connsiteY49" fmla="*/ 25394 h 3154509"/>
                <a:gd name="connsiteX50" fmla="*/ 467652 w 2709408"/>
                <a:gd name="connsiteY50" fmla="*/ 25394 h 3154509"/>
                <a:gd name="connsiteX51" fmla="*/ 143188 w 2709408"/>
                <a:gd name="connsiteY51" fmla="*/ 27851 h 3154509"/>
                <a:gd name="connsiteX52" fmla="*/ 10452 w 2709408"/>
                <a:gd name="connsiteY52" fmla="*/ 25394 h 3154509"/>
                <a:gd name="connsiteX53" fmla="*/ 10452 w 2709408"/>
                <a:gd name="connsiteY53"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77251 w 2709408"/>
                <a:gd name="connsiteY12" fmla="*/ 2539995 h 3154509"/>
                <a:gd name="connsiteX13" fmla="*/ 1229651 w 2709408"/>
                <a:gd name="connsiteY13" fmla="*/ 2692395 h 3154509"/>
                <a:gd name="connsiteX14" fmla="*/ 1229651 w 2709408"/>
                <a:gd name="connsiteY14" fmla="*/ 2768595 h 3154509"/>
                <a:gd name="connsiteX15" fmla="*/ 1458251 w 2709408"/>
                <a:gd name="connsiteY15" fmla="*/ 2844795 h 3154509"/>
                <a:gd name="connsiteX16" fmla="*/ 1618027 w 2709408"/>
                <a:gd name="connsiteY16" fmla="*/ 2933283 h 3154509"/>
                <a:gd name="connsiteX17" fmla="*/ 1691769 w 2709408"/>
                <a:gd name="connsiteY17" fmla="*/ 3021774 h 3154509"/>
                <a:gd name="connsiteX18" fmla="*/ 1736014 w 2709408"/>
                <a:gd name="connsiteY18" fmla="*/ 3066019 h 3154509"/>
                <a:gd name="connsiteX19" fmla="*/ 1868750 w 2709408"/>
                <a:gd name="connsiteY19" fmla="*/ 3125012 h 3154509"/>
                <a:gd name="connsiteX20" fmla="*/ 2016234 w 2709408"/>
                <a:gd name="connsiteY20" fmla="*/ 3154509 h 3154509"/>
                <a:gd name="connsiteX21" fmla="*/ 2414440 w 2709408"/>
                <a:gd name="connsiteY21" fmla="*/ 3139761 h 3154509"/>
                <a:gd name="connsiteX22" fmla="*/ 2517679 w 2709408"/>
                <a:gd name="connsiteY22" fmla="*/ 3125012 h 3154509"/>
                <a:gd name="connsiteX23" fmla="*/ 2635666 w 2709408"/>
                <a:gd name="connsiteY23" fmla="*/ 3110264 h 3154509"/>
                <a:gd name="connsiteX24" fmla="*/ 2679911 w 2709408"/>
                <a:gd name="connsiteY24" fmla="*/ 3095516 h 3154509"/>
                <a:gd name="connsiteX25" fmla="*/ 2694659 w 2709408"/>
                <a:gd name="connsiteY25" fmla="*/ 3051270 h 3154509"/>
                <a:gd name="connsiteX26" fmla="*/ 2709408 w 2709408"/>
                <a:gd name="connsiteY26" fmla="*/ 2977528 h 3154509"/>
                <a:gd name="connsiteX27" fmla="*/ 2694659 w 2709408"/>
                <a:gd name="connsiteY27" fmla="*/ 2815296 h 3154509"/>
                <a:gd name="connsiteX28" fmla="*/ 2650414 w 2709408"/>
                <a:gd name="connsiteY28" fmla="*/ 2682561 h 3154509"/>
                <a:gd name="connsiteX29" fmla="*/ 2620918 w 2709408"/>
                <a:gd name="connsiteY29" fmla="*/ 2594070 h 3154509"/>
                <a:gd name="connsiteX30" fmla="*/ 2606169 w 2709408"/>
                <a:gd name="connsiteY30" fmla="*/ 2549825 h 3154509"/>
                <a:gd name="connsiteX31" fmla="*/ 2576672 w 2709408"/>
                <a:gd name="connsiteY31" fmla="*/ 2505580 h 3154509"/>
                <a:gd name="connsiteX32" fmla="*/ 2532427 w 2709408"/>
                <a:gd name="connsiteY32" fmla="*/ 2417090 h 3154509"/>
                <a:gd name="connsiteX33" fmla="*/ 2517679 w 2709408"/>
                <a:gd name="connsiteY33" fmla="*/ 2372845 h 3154509"/>
                <a:gd name="connsiteX34" fmla="*/ 2473434 w 2709408"/>
                <a:gd name="connsiteY34" fmla="*/ 2328599 h 3154509"/>
                <a:gd name="connsiteX35" fmla="*/ 2443937 w 2709408"/>
                <a:gd name="connsiteY35" fmla="*/ 2284354 h 3154509"/>
                <a:gd name="connsiteX36" fmla="*/ 2399692 w 2709408"/>
                <a:gd name="connsiteY36" fmla="*/ 2240109 h 3154509"/>
                <a:gd name="connsiteX37" fmla="*/ 2370195 w 2709408"/>
                <a:gd name="connsiteY37" fmla="*/ 2195864 h 3154509"/>
                <a:gd name="connsiteX38" fmla="*/ 2237459 w 2709408"/>
                <a:gd name="connsiteY38" fmla="*/ 2107374 h 3154509"/>
                <a:gd name="connsiteX39" fmla="*/ 2193214 w 2709408"/>
                <a:gd name="connsiteY39" fmla="*/ 2077877 h 3154509"/>
                <a:gd name="connsiteX40" fmla="*/ 2163718 w 2709408"/>
                <a:gd name="connsiteY40" fmla="*/ 2033632 h 3154509"/>
                <a:gd name="connsiteX41" fmla="*/ 1647524 w 2709408"/>
                <a:gd name="connsiteY41" fmla="*/ 1502690 h 3154509"/>
                <a:gd name="connsiteX42" fmla="*/ 1426298 w 2709408"/>
                <a:gd name="connsiteY42" fmla="*/ 1163477 h 3154509"/>
                <a:gd name="connsiteX43" fmla="*/ 1337808 w 2709408"/>
                <a:gd name="connsiteY43" fmla="*/ 1015993 h 3154509"/>
                <a:gd name="connsiteX44" fmla="*/ 1308311 w 2709408"/>
                <a:gd name="connsiteY44" fmla="*/ 898006 h 3154509"/>
                <a:gd name="connsiteX45" fmla="*/ 1264066 w 2709408"/>
                <a:gd name="connsiteY45" fmla="*/ 750522 h 3154509"/>
                <a:gd name="connsiteX46" fmla="*/ 1305852 w 2709408"/>
                <a:gd name="connsiteY46" fmla="*/ 482595 h 3154509"/>
                <a:gd name="connsiteX47" fmla="*/ 1305852 w 2709408"/>
                <a:gd name="connsiteY47" fmla="*/ 25395 h 3154509"/>
                <a:gd name="connsiteX48" fmla="*/ 1229652 w 2709408"/>
                <a:gd name="connsiteY48" fmla="*/ 25394 h 3154509"/>
                <a:gd name="connsiteX49" fmla="*/ 1077252 w 2709408"/>
                <a:gd name="connsiteY49" fmla="*/ 25395 h 3154509"/>
                <a:gd name="connsiteX50" fmla="*/ 772452 w 2709408"/>
                <a:gd name="connsiteY50" fmla="*/ 25394 h 3154509"/>
                <a:gd name="connsiteX51" fmla="*/ 467652 w 2709408"/>
                <a:gd name="connsiteY51" fmla="*/ 25394 h 3154509"/>
                <a:gd name="connsiteX52" fmla="*/ 143188 w 2709408"/>
                <a:gd name="connsiteY52" fmla="*/ 27851 h 3154509"/>
                <a:gd name="connsiteX53" fmla="*/ 10452 w 2709408"/>
                <a:gd name="connsiteY53" fmla="*/ 25394 h 3154509"/>
                <a:gd name="connsiteX54" fmla="*/ 10452 w 2709408"/>
                <a:gd name="connsiteY54"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77251 w 2709408"/>
                <a:gd name="connsiteY12" fmla="*/ 2539995 h 3154509"/>
                <a:gd name="connsiteX13" fmla="*/ 1229651 w 2709408"/>
                <a:gd name="connsiteY13" fmla="*/ 2692395 h 3154509"/>
                <a:gd name="connsiteX14" fmla="*/ 1229651 w 2709408"/>
                <a:gd name="connsiteY14" fmla="*/ 2768595 h 3154509"/>
                <a:gd name="connsiteX15" fmla="*/ 1458251 w 2709408"/>
                <a:gd name="connsiteY15" fmla="*/ 2844795 h 3154509"/>
                <a:gd name="connsiteX16" fmla="*/ 1618027 w 2709408"/>
                <a:gd name="connsiteY16" fmla="*/ 2933283 h 3154509"/>
                <a:gd name="connsiteX17" fmla="*/ 1691769 w 2709408"/>
                <a:gd name="connsiteY17" fmla="*/ 3021774 h 3154509"/>
                <a:gd name="connsiteX18" fmla="*/ 1736014 w 2709408"/>
                <a:gd name="connsiteY18" fmla="*/ 3066019 h 3154509"/>
                <a:gd name="connsiteX19" fmla="*/ 1868750 w 2709408"/>
                <a:gd name="connsiteY19" fmla="*/ 3125012 h 3154509"/>
                <a:gd name="connsiteX20" fmla="*/ 2016234 w 2709408"/>
                <a:gd name="connsiteY20" fmla="*/ 3154509 h 3154509"/>
                <a:gd name="connsiteX21" fmla="*/ 2414440 w 2709408"/>
                <a:gd name="connsiteY21" fmla="*/ 3139761 h 3154509"/>
                <a:gd name="connsiteX22" fmla="*/ 2517679 w 2709408"/>
                <a:gd name="connsiteY22" fmla="*/ 3125012 h 3154509"/>
                <a:gd name="connsiteX23" fmla="*/ 2635666 w 2709408"/>
                <a:gd name="connsiteY23" fmla="*/ 3110264 h 3154509"/>
                <a:gd name="connsiteX24" fmla="*/ 2679911 w 2709408"/>
                <a:gd name="connsiteY24" fmla="*/ 3095516 h 3154509"/>
                <a:gd name="connsiteX25" fmla="*/ 2694659 w 2709408"/>
                <a:gd name="connsiteY25" fmla="*/ 3051270 h 3154509"/>
                <a:gd name="connsiteX26" fmla="*/ 2709408 w 2709408"/>
                <a:gd name="connsiteY26" fmla="*/ 2977528 h 3154509"/>
                <a:gd name="connsiteX27" fmla="*/ 2694659 w 2709408"/>
                <a:gd name="connsiteY27" fmla="*/ 2815296 h 3154509"/>
                <a:gd name="connsiteX28" fmla="*/ 2650414 w 2709408"/>
                <a:gd name="connsiteY28" fmla="*/ 2682561 h 3154509"/>
                <a:gd name="connsiteX29" fmla="*/ 2620918 w 2709408"/>
                <a:gd name="connsiteY29" fmla="*/ 2594070 h 3154509"/>
                <a:gd name="connsiteX30" fmla="*/ 2606169 w 2709408"/>
                <a:gd name="connsiteY30" fmla="*/ 2549825 h 3154509"/>
                <a:gd name="connsiteX31" fmla="*/ 2576672 w 2709408"/>
                <a:gd name="connsiteY31" fmla="*/ 2505580 h 3154509"/>
                <a:gd name="connsiteX32" fmla="*/ 2532427 w 2709408"/>
                <a:gd name="connsiteY32" fmla="*/ 2417090 h 3154509"/>
                <a:gd name="connsiteX33" fmla="*/ 2517679 w 2709408"/>
                <a:gd name="connsiteY33" fmla="*/ 2372845 h 3154509"/>
                <a:gd name="connsiteX34" fmla="*/ 2473434 w 2709408"/>
                <a:gd name="connsiteY34" fmla="*/ 2328599 h 3154509"/>
                <a:gd name="connsiteX35" fmla="*/ 2443937 w 2709408"/>
                <a:gd name="connsiteY35" fmla="*/ 2284354 h 3154509"/>
                <a:gd name="connsiteX36" fmla="*/ 2399692 w 2709408"/>
                <a:gd name="connsiteY36" fmla="*/ 2240109 h 3154509"/>
                <a:gd name="connsiteX37" fmla="*/ 2370195 w 2709408"/>
                <a:gd name="connsiteY37" fmla="*/ 2195864 h 3154509"/>
                <a:gd name="connsiteX38" fmla="*/ 2237459 w 2709408"/>
                <a:gd name="connsiteY38" fmla="*/ 2107374 h 3154509"/>
                <a:gd name="connsiteX39" fmla="*/ 2193214 w 2709408"/>
                <a:gd name="connsiteY39" fmla="*/ 2077877 h 3154509"/>
                <a:gd name="connsiteX40" fmla="*/ 2163718 w 2709408"/>
                <a:gd name="connsiteY40" fmla="*/ 2033632 h 3154509"/>
                <a:gd name="connsiteX41" fmla="*/ 1647524 w 2709408"/>
                <a:gd name="connsiteY41" fmla="*/ 1502690 h 3154509"/>
                <a:gd name="connsiteX42" fmla="*/ 1426298 w 2709408"/>
                <a:gd name="connsiteY42" fmla="*/ 1163477 h 3154509"/>
                <a:gd name="connsiteX43" fmla="*/ 1337808 w 2709408"/>
                <a:gd name="connsiteY43" fmla="*/ 1015993 h 3154509"/>
                <a:gd name="connsiteX44" fmla="*/ 1308311 w 2709408"/>
                <a:gd name="connsiteY44" fmla="*/ 898006 h 3154509"/>
                <a:gd name="connsiteX45" fmla="*/ 1264066 w 2709408"/>
                <a:gd name="connsiteY45" fmla="*/ 750522 h 3154509"/>
                <a:gd name="connsiteX46" fmla="*/ 1305852 w 2709408"/>
                <a:gd name="connsiteY46" fmla="*/ 482595 h 3154509"/>
                <a:gd name="connsiteX47" fmla="*/ 1305852 w 2709408"/>
                <a:gd name="connsiteY47" fmla="*/ 25395 h 3154509"/>
                <a:gd name="connsiteX48" fmla="*/ 1229652 w 2709408"/>
                <a:gd name="connsiteY48" fmla="*/ 25394 h 3154509"/>
                <a:gd name="connsiteX49" fmla="*/ 1077252 w 2709408"/>
                <a:gd name="connsiteY49" fmla="*/ 25395 h 3154509"/>
                <a:gd name="connsiteX50" fmla="*/ 772452 w 2709408"/>
                <a:gd name="connsiteY50" fmla="*/ 25394 h 3154509"/>
                <a:gd name="connsiteX51" fmla="*/ 467652 w 2709408"/>
                <a:gd name="connsiteY51" fmla="*/ 25394 h 3154509"/>
                <a:gd name="connsiteX52" fmla="*/ 143188 w 2709408"/>
                <a:gd name="connsiteY52" fmla="*/ 27851 h 3154509"/>
                <a:gd name="connsiteX53" fmla="*/ 10452 w 2709408"/>
                <a:gd name="connsiteY53" fmla="*/ 25394 h 3154509"/>
                <a:gd name="connsiteX54" fmla="*/ 10452 w 2709408"/>
                <a:gd name="connsiteY54"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77251 w 2709408"/>
                <a:gd name="connsiteY12" fmla="*/ 2539995 h 3154509"/>
                <a:gd name="connsiteX13" fmla="*/ 1229651 w 2709408"/>
                <a:gd name="connsiteY13" fmla="*/ 2768595 h 3154509"/>
                <a:gd name="connsiteX14" fmla="*/ 1458251 w 2709408"/>
                <a:gd name="connsiteY14" fmla="*/ 2844795 h 3154509"/>
                <a:gd name="connsiteX15" fmla="*/ 1618027 w 2709408"/>
                <a:gd name="connsiteY15" fmla="*/ 2933283 h 3154509"/>
                <a:gd name="connsiteX16" fmla="*/ 1691769 w 2709408"/>
                <a:gd name="connsiteY16" fmla="*/ 3021774 h 3154509"/>
                <a:gd name="connsiteX17" fmla="*/ 1736014 w 2709408"/>
                <a:gd name="connsiteY17" fmla="*/ 3066019 h 3154509"/>
                <a:gd name="connsiteX18" fmla="*/ 1868750 w 2709408"/>
                <a:gd name="connsiteY18" fmla="*/ 3125012 h 3154509"/>
                <a:gd name="connsiteX19" fmla="*/ 2016234 w 2709408"/>
                <a:gd name="connsiteY19" fmla="*/ 3154509 h 3154509"/>
                <a:gd name="connsiteX20" fmla="*/ 2414440 w 2709408"/>
                <a:gd name="connsiteY20" fmla="*/ 3139761 h 3154509"/>
                <a:gd name="connsiteX21" fmla="*/ 2517679 w 2709408"/>
                <a:gd name="connsiteY21" fmla="*/ 3125012 h 3154509"/>
                <a:gd name="connsiteX22" fmla="*/ 2635666 w 2709408"/>
                <a:gd name="connsiteY22" fmla="*/ 3110264 h 3154509"/>
                <a:gd name="connsiteX23" fmla="*/ 2679911 w 2709408"/>
                <a:gd name="connsiteY23" fmla="*/ 3095516 h 3154509"/>
                <a:gd name="connsiteX24" fmla="*/ 2694659 w 2709408"/>
                <a:gd name="connsiteY24" fmla="*/ 3051270 h 3154509"/>
                <a:gd name="connsiteX25" fmla="*/ 2709408 w 2709408"/>
                <a:gd name="connsiteY25" fmla="*/ 2977528 h 3154509"/>
                <a:gd name="connsiteX26" fmla="*/ 2694659 w 2709408"/>
                <a:gd name="connsiteY26" fmla="*/ 2815296 h 3154509"/>
                <a:gd name="connsiteX27" fmla="*/ 2650414 w 2709408"/>
                <a:gd name="connsiteY27" fmla="*/ 2682561 h 3154509"/>
                <a:gd name="connsiteX28" fmla="*/ 2620918 w 2709408"/>
                <a:gd name="connsiteY28" fmla="*/ 2594070 h 3154509"/>
                <a:gd name="connsiteX29" fmla="*/ 2606169 w 2709408"/>
                <a:gd name="connsiteY29" fmla="*/ 2549825 h 3154509"/>
                <a:gd name="connsiteX30" fmla="*/ 2576672 w 2709408"/>
                <a:gd name="connsiteY30" fmla="*/ 2505580 h 3154509"/>
                <a:gd name="connsiteX31" fmla="*/ 2532427 w 2709408"/>
                <a:gd name="connsiteY31" fmla="*/ 2417090 h 3154509"/>
                <a:gd name="connsiteX32" fmla="*/ 2517679 w 2709408"/>
                <a:gd name="connsiteY32" fmla="*/ 2372845 h 3154509"/>
                <a:gd name="connsiteX33" fmla="*/ 2473434 w 2709408"/>
                <a:gd name="connsiteY33" fmla="*/ 2328599 h 3154509"/>
                <a:gd name="connsiteX34" fmla="*/ 2443937 w 2709408"/>
                <a:gd name="connsiteY34" fmla="*/ 2284354 h 3154509"/>
                <a:gd name="connsiteX35" fmla="*/ 2399692 w 2709408"/>
                <a:gd name="connsiteY35" fmla="*/ 2240109 h 3154509"/>
                <a:gd name="connsiteX36" fmla="*/ 2370195 w 2709408"/>
                <a:gd name="connsiteY36" fmla="*/ 2195864 h 3154509"/>
                <a:gd name="connsiteX37" fmla="*/ 2237459 w 2709408"/>
                <a:gd name="connsiteY37" fmla="*/ 2107374 h 3154509"/>
                <a:gd name="connsiteX38" fmla="*/ 2193214 w 2709408"/>
                <a:gd name="connsiteY38" fmla="*/ 2077877 h 3154509"/>
                <a:gd name="connsiteX39" fmla="*/ 2163718 w 2709408"/>
                <a:gd name="connsiteY39" fmla="*/ 2033632 h 3154509"/>
                <a:gd name="connsiteX40" fmla="*/ 1647524 w 2709408"/>
                <a:gd name="connsiteY40" fmla="*/ 1502690 h 3154509"/>
                <a:gd name="connsiteX41" fmla="*/ 1426298 w 2709408"/>
                <a:gd name="connsiteY41" fmla="*/ 1163477 h 3154509"/>
                <a:gd name="connsiteX42" fmla="*/ 1337808 w 2709408"/>
                <a:gd name="connsiteY42" fmla="*/ 1015993 h 3154509"/>
                <a:gd name="connsiteX43" fmla="*/ 1308311 w 2709408"/>
                <a:gd name="connsiteY43" fmla="*/ 898006 h 3154509"/>
                <a:gd name="connsiteX44" fmla="*/ 1264066 w 2709408"/>
                <a:gd name="connsiteY44" fmla="*/ 750522 h 3154509"/>
                <a:gd name="connsiteX45" fmla="*/ 1305852 w 2709408"/>
                <a:gd name="connsiteY45" fmla="*/ 482595 h 3154509"/>
                <a:gd name="connsiteX46" fmla="*/ 1305852 w 2709408"/>
                <a:gd name="connsiteY46" fmla="*/ 25395 h 3154509"/>
                <a:gd name="connsiteX47" fmla="*/ 1229652 w 2709408"/>
                <a:gd name="connsiteY47" fmla="*/ 25394 h 3154509"/>
                <a:gd name="connsiteX48" fmla="*/ 1077252 w 2709408"/>
                <a:gd name="connsiteY48" fmla="*/ 25395 h 3154509"/>
                <a:gd name="connsiteX49" fmla="*/ 772452 w 2709408"/>
                <a:gd name="connsiteY49" fmla="*/ 25394 h 3154509"/>
                <a:gd name="connsiteX50" fmla="*/ 467652 w 2709408"/>
                <a:gd name="connsiteY50" fmla="*/ 25394 h 3154509"/>
                <a:gd name="connsiteX51" fmla="*/ 143188 w 2709408"/>
                <a:gd name="connsiteY51" fmla="*/ 27851 h 3154509"/>
                <a:gd name="connsiteX52" fmla="*/ 10452 w 2709408"/>
                <a:gd name="connsiteY52" fmla="*/ 25394 h 3154509"/>
                <a:gd name="connsiteX53" fmla="*/ 10452 w 2709408"/>
                <a:gd name="connsiteY53"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77251 w 2709408"/>
                <a:gd name="connsiteY12" fmla="*/ 2539995 h 3154509"/>
                <a:gd name="connsiteX13" fmla="*/ 1229651 w 2709408"/>
                <a:gd name="connsiteY13" fmla="*/ 2768595 h 3154509"/>
                <a:gd name="connsiteX14" fmla="*/ 1458251 w 2709408"/>
                <a:gd name="connsiteY14" fmla="*/ 2844795 h 3154509"/>
                <a:gd name="connsiteX15" fmla="*/ 1618027 w 2709408"/>
                <a:gd name="connsiteY15" fmla="*/ 2933283 h 3154509"/>
                <a:gd name="connsiteX16" fmla="*/ 1691769 w 2709408"/>
                <a:gd name="connsiteY16" fmla="*/ 3021774 h 3154509"/>
                <a:gd name="connsiteX17" fmla="*/ 1736014 w 2709408"/>
                <a:gd name="connsiteY17" fmla="*/ 3066019 h 3154509"/>
                <a:gd name="connsiteX18" fmla="*/ 1868750 w 2709408"/>
                <a:gd name="connsiteY18" fmla="*/ 3125012 h 3154509"/>
                <a:gd name="connsiteX19" fmla="*/ 2016234 w 2709408"/>
                <a:gd name="connsiteY19" fmla="*/ 3154509 h 3154509"/>
                <a:gd name="connsiteX20" fmla="*/ 2414440 w 2709408"/>
                <a:gd name="connsiteY20" fmla="*/ 3139761 h 3154509"/>
                <a:gd name="connsiteX21" fmla="*/ 2517679 w 2709408"/>
                <a:gd name="connsiteY21" fmla="*/ 3125012 h 3154509"/>
                <a:gd name="connsiteX22" fmla="*/ 2635666 w 2709408"/>
                <a:gd name="connsiteY22" fmla="*/ 3110264 h 3154509"/>
                <a:gd name="connsiteX23" fmla="*/ 2679911 w 2709408"/>
                <a:gd name="connsiteY23" fmla="*/ 3095516 h 3154509"/>
                <a:gd name="connsiteX24" fmla="*/ 2694659 w 2709408"/>
                <a:gd name="connsiteY24" fmla="*/ 3051270 h 3154509"/>
                <a:gd name="connsiteX25" fmla="*/ 2709408 w 2709408"/>
                <a:gd name="connsiteY25" fmla="*/ 2977528 h 3154509"/>
                <a:gd name="connsiteX26" fmla="*/ 2694659 w 2709408"/>
                <a:gd name="connsiteY26" fmla="*/ 2815296 h 3154509"/>
                <a:gd name="connsiteX27" fmla="*/ 2650414 w 2709408"/>
                <a:gd name="connsiteY27" fmla="*/ 2682561 h 3154509"/>
                <a:gd name="connsiteX28" fmla="*/ 2620918 w 2709408"/>
                <a:gd name="connsiteY28" fmla="*/ 2594070 h 3154509"/>
                <a:gd name="connsiteX29" fmla="*/ 2606169 w 2709408"/>
                <a:gd name="connsiteY29" fmla="*/ 2549825 h 3154509"/>
                <a:gd name="connsiteX30" fmla="*/ 2576672 w 2709408"/>
                <a:gd name="connsiteY30" fmla="*/ 2505580 h 3154509"/>
                <a:gd name="connsiteX31" fmla="*/ 2532427 w 2709408"/>
                <a:gd name="connsiteY31" fmla="*/ 2417090 h 3154509"/>
                <a:gd name="connsiteX32" fmla="*/ 2517679 w 2709408"/>
                <a:gd name="connsiteY32" fmla="*/ 2372845 h 3154509"/>
                <a:gd name="connsiteX33" fmla="*/ 2473434 w 2709408"/>
                <a:gd name="connsiteY33" fmla="*/ 2328599 h 3154509"/>
                <a:gd name="connsiteX34" fmla="*/ 2443937 w 2709408"/>
                <a:gd name="connsiteY34" fmla="*/ 2284354 h 3154509"/>
                <a:gd name="connsiteX35" fmla="*/ 2399692 w 2709408"/>
                <a:gd name="connsiteY35" fmla="*/ 2240109 h 3154509"/>
                <a:gd name="connsiteX36" fmla="*/ 2370195 w 2709408"/>
                <a:gd name="connsiteY36" fmla="*/ 2195864 h 3154509"/>
                <a:gd name="connsiteX37" fmla="*/ 2237459 w 2709408"/>
                <a:gd name="connsiteY37" fmla="*/ 2107374 h 3154509"/>
                <a:gd name="connsiteX38" fmla="*/ 2193214 w 2709408"/>
                <a:gd name="connsiteY38" fmla="*/ 2077877 h 3154509"/>
                <a:gd name="connsiteX39" fmla="*/ 2163718 w 2709408"/>
                <a:gd name="connsiteY39" fmla="*/ 2033632 h 3154509"/>
                <a:gd name="connsiteX40" fmla="*/ 1647524 w 2709408"/>
                <a:gd name="connsiteY40" fmla="*/ 1502690 h 3154509"/>
                <a:gd name="connsiteX41" fmla="*/ 1426298 w 2709408"/>
                <a:gd name="connsiteY41" fmla="*/ 1163477 h 3154509"/>
                <a:gd name="connsiteX42" fmla="*/ 1337808 w 2709408"/>
                <a:gd name="connsiteY42" fmla="*/ 1015993 h 3154509"/>
                <a:gd name="connsiteX43" fmla="*/ 1308311 w 2709408"/>
                <a:gd name="connsiteY43" fmla="*/ 898006 h 3154509"/>
                <a:gd name="connsiteX44" fmla="*/ 1264066 w 2709408"/>
                <a:gd name="connsiteY44" fmla="*/ 750522 h 3154509"/>
                <a:gd name="connsiteX45" fmla="*/ 1305852 w 2709408"/>
                <a:gd name="connsiteY45" fmla="*/ 482595 h 3154509"/>
                <a:gd name="connsiteX46" fmla="*/ 1305852 w 2709408"/>
                <a:gd name="connsiteY46" fmla="*/ 25395 h 3154509"/>
                <a:gd name="connsiteX47" fmla="*/ 1229652 w 2709408"/>
                <a:gd name="connsiteY47" fmla="*/ 25394 h 3154509"/>
                <a:gd name="connsiteX48" fmla="*/ 1077252 w 2709408"/>
                <a:gd name="connsiteY48" fmla="*/ 25395 h 3154509"/>
                <a:gd name="connsiteX49" fmla="*/ 772452 w 2709408"/>
                <a:gd name="connsiteY49" fmla="*/ 25394 h 3154509"/>
                <a:gd name="connsiteX50" fmla="*/ 467652 w 2709408"/>
                <a:gd name="connsiteY50" fmla="*/ 25394 h 3154509"/>
                <a:gd name="connsiteX51" fmla="*/ 143188 w 2709408"/>
                <a:gd name="connsiteY51" fmla="*/ 27851 h 3154509"/>
                <a:gd name="connsiteX52" fmla="*/ 10452 w 2709408"/>
                <a:gd name="connsiteY52" fmla="*/ 25394 h 3154509"/>
                <a:gd name="connsiteX53" fmla="*/ 10452 w 2709408"/>
                <a:gd name="connsiteY53"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77251 w 2709408"/>
                <a:gd name="connsiteY12" fmla="*/ 2539995 h 3154509"/>
                <a:gd name="connsiteX13" fmla="*/ 1229651 w 2709408"/>
                <a:gd name="connsiteY13" fmla="*/ 2768595 h 3154509"/>
                <a:gd name="connsiteX14" fmla="*/ 1618027 w 2709408"/>
                <a:gd name="connsiteY14" fmla="*/ 2933283 h 3154509"/>
                <a:gd name="connsiteX15" fmla="*/ 1691769 w 2709408"/>
                <a:gd name="connsiteY15" fmla="*/ 3021774 h 3154509"/>
                <a:gd name="connsiteX16" fmla="*/ 1736014 w 2709408"/>
                <a:gd name="connsiteY16" fmla="*/ 3066019 h 3154509"/>
                <a:gd name="connsiteX17" fmla="*/ 1868750 w 2709408"/>
                <a:gd name="connsiteY17" fmla="*/ 3125012 h 3154509"/>
                <a:gd name="connsiteX18" fmla="*/ 2016234 w 2709408"/>
                <a:gd name="connsiteY18" fmla="*/ 3154509 h 3154509"/>
                <a:gd name="connsiteX19" fmla="*/ 2414440 w 2709408"/>
                <a:gd name="connsiteY19" fmla="*/ 3139761 h 3154509"/>
                <a:gd name="connsiteX20" fmla="*/ 2517679 w 2709408"/>
                <a:gd name="connsiteY20" fmla="*/ 3125012 h 3154509"/>
                <a:gd name="connsiteX21" fmla="*/ 2635666 w 2709408"/>
                <a:gd name="connsiteY21" fmla="*/ 3110264 h 3154509"/>
                <a:gd name="connsiteX22" fmla="*/ 2679911 w 2709408"/>
                <a:gd name="connsiteY22" fmla="*/ 3095516 h 3154509"/>
                <a:gd name="connsiteX23" fmla="*/ 2694659 w 2709408"/>
                <a:gd name="connsiteY23" fmla="*/ 3051270 h 3154509"/>
                <a:gd name="connsiteX24" fmla="*/ 2709408 w 2709408"/>
                <a:gd name="connsiteY24" fmla="*/ 2977528 h 3154509"/>
                <a:gd name="connsiteX25" fmla="*/ 2694659 w 2709408"/>
                <a:gd name="connsiteY25" fmla="*/ 2815296 h 3154509"/>
                <a:gd name="connsiteX26" fmla="*/ 2650414 w 2709408"/>
                <a:gd name="connsiteY26" fmla="*/ 2682561 h 3154509"/>
                <a:gd name="connsiteX27" fmla="*/ 2620918 w 2709408"/>
                <a:gd name="connsiteY27" fmla="*/ 2594070 h 3154509"/>
                <a:gd name="connsiteX28" fmla="*/ 2606169 w 2709408"/>
                <a:gd name="connsiteY28" fmla="*/ 2549825 h 3154509"/>
                <a:gd name="connsiteX29" fmla="*/ 2576672 w 2709408"/>
                <a:gd name="connsiteY29" fmla="*/ 2505580 h 3154509"/>
                <a:gd name="connsiteX30" fmla="*/ 2532427 w 2709408"/>
                <a:gd name="connsiteY30" fmla="*/ 2417090 h 3154509"/>
                <a:gd name="connsiteX31" fmla="*/ 2517679 w 2709408"/>
                <a:gd name="connsiteY31" fmla="*/ 2372845 h 3154509"/>
                <a:gd name="connsiteX32" fmla="*/ 2473434 w 2709408"/>
                <a:gd name="connsiteY32" fmla="*/ 2328599 h 3154509"/>
                <a:gd name="connsiteX33" fmla="*/ 2443937 w 2709408"/>
                <a:gd name="connsiteY33" fmla="*/ 2284354 h 3154509"/>
                <a:gd name="connsiteX34" fmla="*/ 2399692 w 2709408"/>
                <a:gd name="connsiteY34" fmla="*/ 2240109 h 3154509"/>
                <a:gd name="connsiteX35" fmla="*/ 2370195 w 2709408"/>
                <a:gd name="connsiteY35" fmla="*/ 2195864 h 3154509"/>
                <a:gd name="connsiteX36" fmla="*/ 2237459 w 2709408"/>
                <a:gd name="connsiteY36" fmla="*/ 2107374 h 3154509"/>
                <a:gd name="connsiteX37" fmla="*/ 2193214 w 2709408"/>
                <a:gd name="connsiteY37" fmla="*/ 2077877 h 3154509"/>
                <a:gd name="connsiteX38" fmla="*/ 2163718 w 2709408"/>
                <a:gd name="connsiteY38" fmla="*/ 2033632 h 3154509"/>
                <a:gd name="connsiteX39" fmla="*/ 1647524 w 2709408"/>
                <a:gd name="connsiteY39" fmla="*/ 1502690 h 3154509"/>
                <a:gd name="connsiteX40" fmla="*/ 1426298 w 2709408"/>
                <a:gd name="connsiteY40" fmla="*/ 1163477 h 3154509"/>
                <a:gd name="connsiteX41" fmla="*/ 1337808 w 2709408"/>
                <a:gd name="connsiteY41" fmla="*/ 1015993 h 3154509"/>
                <a:gd name="connsiteX42" fmla="*/ 1308311 w 2709408"/>
                <a:gd name="connsiteY42" fmla="*/ 898006 h 3154509"/>
                <a:gd name="connsiteX43" fmla="*/ 1264066 w 2709408"/>
                <a:gd name="connsiteY43" fmla="*/ 750522 h 3154509"/>
                <a:gd name="connsiteX44" fmla="*/ 1305852 w 2709408"/>
                <a:gd name="connsiteY44" fmla="*/ 482595 h 3154509"/>
                <a:gd name="connsiteX45" fmla="*/ 1305852 w 2709408"/>
                <a:gd name="connsiteY45" fmla="*/ 25395 h 3154509"/>
                <a:gd name="connsiteX46" fmla="*/ 1229652 w 2709408"/>
                <a:gd name="connsiteY46" fmla="*/ 25394 h 3154509"/>
                <a:gd name="connsiteX47" fmla="*/ 1077252 w 2709408"/>
                <a:gd name="connsiteY47" fmla="*/ 25395 h 3154509"/>
                <a:gd name="connsiteX48" fmla="*/ 772452 w 2709408"/>
                <a:gd name="connsiteY48" fmla="*/ 25394 h 3154509"/>
                <a:gd name="connsiteX49" fmla="*/ 467652 w 2709408"/>
                <a:gd name="connsiteY49" fmla="*/ 25394 h 3154509"/>
                <a:gd name="connsiteX50" fmla="*/ 143188 w 2709408"/>
                <a:gd name="connsiteY50" fmla="*/ 27851 h 3154509"/>
                <a:gd name="connsiteX51" fmla="*/ 10452 w 2709408"/>
                <a:gd name="connsiteY51" fmla="*/ 25394 h 3154509"/>
                <a:gd name="connsiteX52" fmla="*/ 10452 w 2709408"/>
                <a:gd name="connsiteY52"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77251 w 2709408"/>
                <a:gd name="connsiteY12" fmla="*/ 2539995 h 3154509"/>
                <a:gd name="connsiteX13" fmla="*/ 1229651 w 2709408"/>
                <a:gd name="connsiteY13" fmla="*/ 2768595 h 3154509"/>
                <a:gd name="connsiteX14" fmla="*/ 1691769 w 2709408"/>
                <a:gd name="connsiteY14" fmla="*/ 3021774 h 3154509"/>
                <a:gd name="connsiteX15" fmla="*/ 1736014 w 2709408"/>
                <a:gd name="connsiteY15" fmla="*/ 3066019 h 3154509"/>
                <a:gd name="connsiteX16" fmla="*/ 1868750 w 2709408"/>
                <a:gd name="connsiteY16" fmla="*/ 3125012 h 3154509"/>
                <a:gd name="connsiteX17" fmla="*/ 2016234 w 2709408"/>
                <a:gd name="connsiteY17" fmla="*/ 3154509 h 3154509"/>
                <a:gd name="connsiteX18" fmla="*/ 2414440 w 2709408"/>
                <a:gd name="connsiteY18" fmla="*/ 3139761 h 3154509"/>
                <a:gd name="connsiteX19" fmla="*/ 2517679 w 2709408"/>
                <a:gd name="connsiteY19" fmla="*/ 3125012 h 3154509"/>
                <a:gd name="connsiteX20" fmla="*/ 2635666 w 2709408"/>
                <a:gd name="connsiteY20" fmla="*/ 3110264 h 3154509"/>
                <a:gd name="connsiteX21" fmla="*/ 2679911 w 2709408"/>
                <a:gd name="connsiteY21" fmla="*/ 3095516 h 3154509"/>
                <a:gd name="connsiteX22" fmla="*/ 2694659 w 2709408"/>
                <a:gd name="connsiteY22" fmla="*/ 3051270 h 3154509"/>
                <a:gd name="connsiteX23" fmla="*/ 2709408 w 2709408"/>
                <a:gd name="connsiteY23" fmla="*/ 2977528 h 3154509"/>
                <a:gd name="connsiteX24" fmla="*/ 2694659 w 2709408"/>
                <a:gd name="connsiteY24" fmla="*/ 2815296 h 3154509"/>
                <a:gd name="connsiteX25" fmla="*/ 2650414 w 2709408"/>
                <a:gd name="connsiteY25" fmla="*/ 2682561 h 3154509"/>
                <a:gd name="connsiteX26" fmla="*/ 2620918 w 2709408"/>
                <a:gd name="connsiteY26" fmla="*/ 2594070 h 3154509"/>
                <a:gd name="connsiteX27" fmla="*/ 2606169 w 2709408"/>
                <a:gd name="connsiteY27" fmla="*/ 2549825 h 3154509"/>
                <a:gd name="connsiteX28" fmla="*/ 2576672 w 2709408"/>
                <a:gd name="connsiteY28" fmla="*/ 2505580 h 3154509"/>
                <a:gd name="connsiteX29" fmla="*/ 2532427 w 2709408"/>
                <a:gd name="connsiteY29" fmla="*/ 2417090 h 3154509"/>
                <a:gd name="connsiteX30" fmla="*/ 2517679 w 2709408"/>
                <a:gd name="connsiteY30" fmla="*/ 2372845 h 3154509"/>
                <a:gd name="connsiteX31" fmla="*/ 2473434 w 2709408"/>
                <a:gd name="connsiteY31" fmla="*/ 2328599 h 3154509"/>
                <a:gd name="connsiteX32" fmla="*/ 2443937 w 2709408"/>
                <a:gd name="connsiteY32" fmla="*/ 2284354 h 3154509"/>
                <a:gd name="connsiteX33" fmla="*/ 2399692 w 2709408"/>
                <a:gd name="connsiteY33" fmla="*/ 2240109 h 3154509"/>
                <a:gd name="connsiteX34" fmla="*/ 2370195 w 2709408"/>
                <a:gd name="connsiteY34" fmla="*/ 2195864 h 3154509"/>
                <a:gd name="connsiteX35" fmla="*/ 2237459 w 2709408"/>
                <a:gd name="connsiteY35" fmla="*/ 2107374 h 3154509"/>
                <a:gd name="connsiteX36" fmla="*/ 2193214 w 2709408"/>
                <a:gd name="connsiteY36" fmla="*/ 2077877 h 3154509"/>
                <a:gd name="connsiteX37" fmla="*/ 2163718 w 2709408"/>
                <a:gd name="connsiteY37" fmla="*/ 2033632 h 3154509"/>
                <a:gd name="connsiteX38" fmla="*/ 1647524 w 2709408"/>
                <a:gd name="connsiteY38" fmla="*/ 1502690 h 3154509"/>
                <a:gd name="connsiteX39" fmla="*/ 1426298 w 2709408"/>
                <a:gd name="connsiteY39" fmla="*/ 1163477 h 3154509"/>
                <a:gd name="connsiteX40" fmla="*/ 1337808 w 2709408"/>
                <a:gd name="connsiteY40" fmla="*/ 1015993 h 3154509"/>
                <a:gd name="connsiteX41" fmla="*/ 1308311 w 2709408"/>
                <a:gd name="connsiteY41" fmla="*/ 898006 h 3154509"/>
                <a:gd name="connsiteX42" fmla="*/ 1264066 w 2709408"/>
                <a:gd name="connsiteY42" fmla="*/ 750522 h 3154509"/>
                <a:gd name="connsiteX43" fmla="*/ 1305852 w 2709408"/>
                <a:gd name="connsiteY43" fmla="*/ 482595 h 3154509"/>
                <a:gd name="connsiteX44" fmla="*/ 1305852 w 2709408"/>
                <a:gd name="connsiteY44" fmla="*/ 25395 h 3154509"/>
                <a:gd name="connsiteX45" fmla="*/ 1229652 w 2709408"/>
                <a:gd name="connsiteY45" fmla="*/ 25394 h 3154509"/>
                <a:gd name="connsiteX46" fmla="*/ 1077252 w 2709408"/>
                <a:gd name="connsiteY46" fmla="*/ 25395 h 3154509"/>
                <a:gd name="connsiteX47" fmla="*/ 772452 w 2709408"/>
                <a:gd name="connsiteY47" fmla="*/ 25394 h 3154509"/>
                <a:gd name="connsiteX48" fmla="*/ 467652 w 2709408"/>
                <a:gd name="connsiteY48" fmla="*/ 25394 h 3154509"/>
                <a:gd name="connsiteX49" fmla="*/ 143188 w 2709408"/>
                <a:gd name="connsiteY49" fmla="*/ 27851 h 3154509"/>
                <a:gd name="connsiteX50" fmla="*/ 10452 w 2709408"/>
                <a:gd name="connsiteY50" fmla="*/ 25394 h 3154509"/>
                <a:gd name="connsiteX51" fmla="*/ 10452 w 2709408"/>
                <a:gd name="connsiteY51"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77251 w 2709408"/>
                <a:gd name="connsiteY12" fmla="*/ 2539995 h 3154509"/>
                <a:gd name="connsiteX13" fmla="*/ 1229651 w 2709408"/>
                <a:gd name="connsiteY13" fmla="*/ 2768595 h 3154509"/>
                <a:gd name="connsiteX14" fmla="*/ 1736014 w 2709408"/>
                <a:gd name="connsiteY14" fmla="*/ 3066019 h 3154509"/>
                <a:gd name="connsiteX15" fmla="*/ 1868750 w 2709408"/>
                <a:gd name="connsiteY15" fmla="*/ 3125012 h 3154509"/>
                <a:gd name="connsiteX16" fmla="*/ 2016234 w 2709408"/>
                <a:gd name="connsiteY16" fmla="*/ 3154509 h 3154509"/>
                <a:gd name="connsiteX17" fmla="*/ 2414440 w 2709408"/>
                <a:gd name="connsiteY17" fmla="*/ 3139761 h 3154509"/>
                <a:gd name="connsiteX18" fmla="*/ 2517679 w 2709408"/>
                <a:gd name="connsiteY18" fmla="*/ 3125012 h 3154509"/>
                <a:gd name="connsiteX19" fmla="*/ 2635666 w 2709408"/>
                <a:gd name="connsiteY19" fmla="*/ 3110264 h 3154509"/>
                <a:gd name="connsiteX20" fmla="*/ 2679911 w 2709408"/>
                <a:gd name="connsiteY20" fmla="*/ 3095516 h 3154509"/>
                <a:gd name="connsiteX21" fmla="*/ 2694659 w 2709408"/>
                <a:gd name="connsiteY21" fmla="*/ 3051270 h 3154509"/>
                <a:gd name="connsiteX22" fmla="*/ 2709408 w 2709408"/>
                <a:gd name="connsiteY22" fmla="*/ 2977528 h 3154509"/>
                <a:gd name="connsiteX23" fmla="*/ 2694659 w 2709408"/>
                <a:gd name="connsiteY23" fmla="*/ 2815296 h 3154509"/>
                <a:gd name="connsiteX24" fmla="*/ 2650414 w 2709408"/>
                <a:gd name="connsiteY24" fmla="*/ 2682561 h 3154509"/>
                <a:gd name="connsiteX25" fmla="*/ 2620918 w 2709408"/>
                <a:gd name="connsiteY25" fmla="*/ 2594070 h 3154509"/>
                <a:gd name="connsiteX26" fmla="*/ 2606169 w 2709408"/>
                <a:gd name="connsiteY26" fmla="*/ 2549825 h 3154509"/>
                <a:gd name="connsiteX27" fmla="*/ 2576672 w 2709408"/>
                <a:gd name="connsiteY27" fmla="*/ 2505580 h 3154509"/>
                <a:gd name="connsiteX28" fmla="*/ 2532427 w 2709408"/>
                <a:gd name="connsiteY28" fmla="*/ 2417090 h 3154509"/>
                <a:gd name="connsiteX29" fmla="*/ 2517679 w 2709408"/>
                <a:gd name="connsiteY29" fmla="*/ 2372845 h 3154509"/>
                <a:gd name="connsiteX30" fmla="*/ 2473434 w 2709408"/>
                <a:gd name="connsiteY30" fmla="*/ 2328599 h 3154509"/>
                <a:gd name="connsiteX31" fmla="*/ 2443937 w 2709408"/>
                <a:gd name="connsiteY31" fmla="*/ 2284354 h 3154509"/>
                <a:gd name="connsiteX32" fmla="*/ 2399692 w 2709408"/>
                <a:gd name="connsiteY32" fmla="*/ 2240109 h 3154509"/>
                <a:gd name="connsiteX33" fmla="*/ 2370195 w 2709408"/>
                <a:gd name="connsiteY33" fmla="*/ 2195864 h 3154509"/>
                <a:gd name="connsiteX34" fmla="*/ 2237459 w 2709408"/>
                <a:gd name="connsiteY34" fmla="*/ 2107374 h 3154509"/>
                <a:gd name="connsiteX35" fmla="*/ 2193214 w 2709408"/>
                <a:gd name="connsiteY35" fmla="*/ 2077877 h 3154509"/>
                <a:gd name="connsiteX36" fmla="*/ 2163718 w 2709408"/>
                <a:gd name="connsiteY36" fmla="*/ 2033632 h 3154509"/>
                <a:gd name="connsiteX37" fmla="*/ 1647524 w 2709408"/>
                <a:gd name="connsiteY37" fmla="*/ 1502690 h 3154509"/>
                <a:gd name="connsiteX38" fmla="*/ 1426298 w 2709408"/>
                <a:gd name="connsiteY38" fmla="*/ 1163477 h 3154509"/>
                <a:gd name="connsiteX39" fmla="*/ 1337808 w 2709408"/>
                <a:gd name="connsiteY39" fmla="*/ 1015993 h 3154509"/>
                <a:gd name="connsiteX40" fmla="*/ 1308311 w 2709408"/>
                <a:gd name="connsiteY40" fmla="*/ 898006 h 3154509"/>
                <a:gd name="connsiteX41" fmla="*/ 1264066 w 2709408"/>
                <a:gd name="connsiteY41" fmla="*/ 750522 h 3154509"/>
                <a:gd name="connsiteX42" fmla="*/ 1305852 w 2709408"/>
                <a:gd name="connsiteY42" fmla="*/ 482595 h 3154509"/>
                <a:gd name="connsiteX43" fmla="*/ 1305852 w 2709408"/>
                <a:gd name="connsiteY43" fmla="*/ 25395 h 3154509"/>
                <a:gd name="connsiteX44" fmla="*/ 1229652 w 2709408"/>
                <a:gd name="connsiteY44" fmla="*/ 25394 h 3154509"/>
                <a:gd name="connsiteX45" fmla="*/ 1077252 w 2709408"/>
                <a:gd name="connsiteY45" fmla="*/ 25395 h 3154509"/>
                <a:gd name="connsiteX46" fmla="*/ 772452 w 2709408"/>
                <a:gd name="connsiteY46" fmla="*/ 25394 h 3154509"/>
                <a:gd name="connsiteX47" fmla="*/ 467652 w 2709408"/>
                <a:gd name="connsiteY47" fmla="*/ 25394 h 3154509"/>
                <a:gd name="connsiteX48" fmla="*/ 143188 w 2709408"/>
                <a:gd name="connsiteY48" fmla="*/ 27851 h 3154509"/>
                <a:gd name="connsiteX49" fmla="*/ 10452 w 2709408"/>
                <a:gd name="connsiteY49" fmla="*/ 25394 h 3154509"/>
                <a:gd name="connsiteX50" fmla="*/ 10452 w 2709408"/>
                <a:gd name="connsiteY50"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77251 w 2709408"/>
                <a:gd name="connsiteY12" fmla="*/ 2539995 h 3154509"/>
                <a:gd name="connsiteX13" fmla="*/ 1229651 w 2709408"/>
                <a:gd name="connsiteY13" fmla="*/ 2768595 h 3154509"/>
                <a:gd name="connsiteX14" fmla="*/ 1736014 w 2709408"/>
                <a:gd name="connsiteY14" fmla="*/ 3066019 h 3154509"/>
                <a:gd name="connsiteX15" fmla="*/ 1868750 w 2709408"/>
                <a:gd name="connsiteY15" fmla="*/ 3125012 h 3154509"/>
                <a:gd name="connsiteX16" fmla="*/ 2016234 w 2709408"/>
                <a:gd name="connsiteY16" fmla="*/ 3154509 h 3154509"/>
                <a:gd name="connsiteX17" fmla="*/ 2414440 w 2709408"/>
                <a:gd name="connsiteY17" fmla="*/ 3139761 h 3154509"/>
                <a:gd name="connsiteX18" fmla="*/ 2517679 w 2709408"/>
                <a:gd name="connsiteY18" fmla="*/ 3125012 h 3154509"/>
                <a:gd name="connsiteX19" fmla="*/ 2635666 w 2709408"/>
                <a:gd name="connsiteY19" fmla="*/ 3110264 h 3154509"/>
                <a:gd name="connsiteX20" fmla="*/ 2679911 w 2709408"/>
                <a:gd name="connsiteY20" fmla="*/ 3095516 h 3154509"/>
                <a:gd name="connsiteX21" fmla="*/ 2694659 w 2709408"/>
                <a:gd name="connsiteY21" fmla="*/ 3051270 h 3154509"/>
                <a:gd name="connsiteX22" fmla="*/ 2709408 w 2709408"/>
                <a:gd name="connsiteY22" fmla="*/ 2977528 h 3154509"/>
                <a:gd name="connsiteX23" fmla="*/ 2694659 w 2709408"/>
                <a:gd name="connsiteY23" fmla="*/ 2815296 h 3154509"/>
                <a:gd name="connsiteX24" fmla="*/ 2650414 w 2709408"/>
                <a:gd name="connsiteY24" fmla="*/ 2682561 h 3154509"/>
                <a:gd name="connsiteX25" fmla="*/ 2620918 w 2709408"/>
                <a:gd name="connsiteY25" fmla="*/ 2594070 h 3154509"/>
                <a:gd name="connsiteX26" fmla="*/ 2606169 w 2709408"/>
                <a:gd name="connsiteY26" fmla="*/ 2549825 h 3154509"/>
                <a:gd name="connsiteX27" fmla="*/ 2576672 w 2709408"/>
                <a:gd name="connsiteY27" fmla="*/ 2505580 h 3154509"/>
                <a:gd name="connsiteX28" fmla="*/ 2532427 w 2709408"/>
                <a:gd name="connsiteY28" fmla="*/ 2417090 h 3154509"/>
                <a:gd name="connsiteX29" fmla="*/ 2517679 w 2709408"/>
                <a:gd name="connsiteY29" fmla="*/ 2372845 h 3154509"/>
                <a:gd name="connsiteX30" fmla="*/ 2473434 w 2709408"/>
                <a:gd name="connsiteY30" fmla="*/ 2328599 h 3154509"/>
                <a:gd name="connsiteX31" fmla="*/ 2443937 w 2709408"/>
                <a:gd name="connsiteY31" fmla="*/ 2284354 h 3154509"/>
                <a:gd name="connsiteX32" fmla="*/ 2399692 w 2709408"/>
                <a:gd name="connsiteY32" fmla="*/ 2240109 h 3154509"/>
                <a:gd name="connsiteX33" fmla="*/ 2370195 w 2709408"/>
                <a:gd name="connsiteY33" fmla="*/ 2195864 h 3154509"/>
                <a:gd name="connsiteX34" fmla="*/ 2237459 w 2709408"/>
                <a:gd name="connsiteY34" fmla="*/ 2107374 h 3154509"/>
                <a:gd name="connsiteX35" fmla="*/ 2163718 w 2709408"/>
                <a:gd name="connsiteY35" fmla="*/ 2033632 h 3154509"/>
                <a:gd name="connsiteX36" fmla="*/ 1647524 w 2709408"/>
                <a:gd name="connsiteY36" fmla="*/ 1502690 h 3154509"/>
                <a:gd name="connsiteX37" fmla="*/ 1426298 w 2709408"/>
                <a:gd name="connsiteY37" fmla="*/ 1163477 h 3154509"/>
                <a:gd name="connsiteX38" fmla="*/ 1337808 w 2709408"/>
                <a:gd name="connsiteY38" fmla="*/ 1015993 h 3154509"/>
                <a:gd name="connsiteX39" fmla="*/ 1308311 w 2709408"/>
                <a:gd name="connsiteY39" fmla="*/ 898006 h 3154509"/>
                <a:gd name="connsiteX40" fmla="*/ 1264066 w 2709408"/>
                <a:gd name="connsiteY40" fmla="*/ 750522 h 3154509"/>
                <a:gd name="connsiteX41" fmla="*/ 1305852 w 2709408"/>
                <a:gd name="connsiteY41" fmla="*/ 482595 h 3154509"/>
                <a:gd name="connsiteX42" fmla="*/ 1305852 w 2709408"/>
                <a:gd name="connsiteY42" fmla="*/ 25395 h 3154509"/>
                <a:gd name="connsiteX43" fmla="*/ 1229652 w 2709408"/>
                <a:gd name="connsiteY43" fmla="*/ 25394 h 3154509"/>
                <a:gd name="connsiteX44" fmla="*/ 1077252 w 2709408"/>
                <a:gd name="connsiteY44" fmla="*/ 25395 h 3154509"/>
                <a:gd name="connsiteX45" fmla="*/ 772452 w 2709408"/>
                <a:gd name="connsiteY45" fmla="*/ 25394 h 3154509"/>
                <a:gd name="connsiteX46" fmla="*/ 467652 w 2709408"/>
                <a:gd name="connsiteY46" fmla="*/ 25394 h 3154509"/>
                <a:gd name="connsiteX47" fmla="*/ 143188 w 2709408"/>
                <a:gd name="connsiteY47" fmla="*/ 27851 h 3154509"/>
                <a:gd name="connsiteX48" fmla="*/ 10452 w 2709408"/>
                <a:gd name="connsiteY48" fmla="*/ 25394 h 3154509"/>
                <a:gd name="connsiteX49" fmla="*/ 10452 w 2709408"/>
                <a:gd name="connsiteY49"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77251 w 2709408"/>
                <a:gd name="connsiteY12" fmla="*/ 2539995 h 3154509"/>
                <a:gd name="connsiteX13" fmla="*/ 1229651 w 2709408"/>
                <a:gd name="connsiteY13" fmla="*/ 2768595 h 3154509"/>
                <a:gd name="connsiteX14" fmla="*/ 1736014 w 2709408"/>
                <a:gd name="connsiteY14" fmla="*/ 3066019 h 3154509"/>
                <a:gd name="connsiteX15" fmla="*/ 1868750 w 2709408"/>
                <a:gd name="connsiteY15" fmla="*/ 3125012 h 3154509"/>
                <a:gd name="connsiteX16" fmla="*/ 2016234 w 2709408"/>
                <a:gd name="connsiteY16" fmla="*/ 3154509 h 3154509"/>
                <a:gd name="connsiteX17" fmla="*/ 2414440 w 2709408"/>
                <a:gd name="connsiteY17" fmla="*/ 3139761 h 3154509"/>
                <a:gd name="connsiteX18" fmla="*/ 2517679 w 2709408"/>
                <a:gd name="connsiteY18" fmla="*/ 3125012 h 3154509"/>
                <a:gd name="connsiteX19" fmla="*/ 2635666 w 2709408"/>
                <a:gd name="connsiteY19" fmla="*/ 3110264 h 3154509"/>
                <a:gd name="connsiteX20" fmla="*/ 2679911 w 2709408"/>
                <a:gd name="connsiteY20" fmla="*/ 3095516 h 3154509"/>
                <a:gd name="connsiteX21" fmla="*/ 2694659 w 2709408"/>
                <a:gd name="connsiteY21" fmla="*/ 3051270 h 3154509"/>
                <a:gd name="connsiteX22" fmla="*/ 2709408 w 2709408"/>
                <a:gd name="connsiteY22" fmla="*/ 2977528 h 3154509"/>
                <a:gd name="connsiteX23" fmla="*/ 2694659 w 2709408"/>
                <a:gd name="connsiteY23" fmla="*/ 2815296 h 3154509"/>
                <a:gd name="connsiteX24" fmla="*/ 2650414 w 2709408"/>
                <a:gd name="connsiteY24" fmla="*/ 2682561 h 3154509"/>
                <a:gd name="connsiteX25" fmla="*/ 2620918 w 2709408"/>
                <a:gd name="connsiteY25" fmla="*/ 2594070 h 3154509"/>
                <a:gd name="connsiteX26" fmla="*/ 2606169 w 2709408"/>
                <a:gd name="connsiteY26" fmla="*/ 2549825 h 3154509"/>
                <a:gd name="connsiteX27" fmla="*/ 2576672 w 2709408"/>
                <a:gd name="connsiteY27" fmla="*/ 2505580 h 3154509"/>
                <a:gd name="connsiteX28" fmla="*/ 2532427 w 2709408"/>
                <a:gd name="connsiteY28" fmla="*/ 2417090 h 3154509"/>
                <a:gd name="connsiteX29" fmla="*/ 2517679 w 2709408"/>
                <a:gd name="connsiteY29" fmla="*/ 2372845 h 3154509"/>
                <a:gd name="connsiteX30" fmla="*/ 2473434 w 2709408"/>
                <a:gd name="connsiteY30" fmla="*/ 2328599 h 3154509"/>
                <a:gd name="connsiteX31" fmla="*/ 2443937 w 2709408"/>
                <a:gd name="connsiteY31" fmla="*/ 2284354 h 3154509"/>
                <a:gd name="connsiteX32" fmla="*/ 2399692 w 2709408"/>
                <a:gd name="connsiteY32" fmla="*/ 2240109 h 3154509"/>
                <a:gd name="connsiteX33" fmla="*/ 2237459 w 2709408"/>
                <a:gd name="connsiteY33" fmla="*/ 2107374 h 3154509"/>
                <a:gd name="connsiteX34" fmla="*/ 2163718 w 2709408"/>
                <a:gd name="connsiteY34" fmla="*/ 2033632 h 3154509"/>
                <a:gd name="connsiteX35" fmla="*/ 1647524 w 2709408"/>
                <a:gd name="connsiteY35" fmla="*/ 1502690 h 3154509"/>
                <a:gd name="connsiteX36" fmla="*/ 1426298 w 2709408"/>
                <a:gd name="connsiteY36" fmla="*/ 1163477 h 3154509"/>
                <a:gd name="connsiteX37" fmla="*/ 1337808 w 2709408"/>
                <a:gd name="connsiteY37" fmla="*/ 1015993 h 3154509"/>
                <a:gd name="connsiteX38" fmla="*/ 1308311 w 2709408"/>
                <a:gd name="connsiteY38" fmla="*/ 898006 h 3154509"/>
                <a:gd name="connsiteX39" fmla="*/ 1264066 w 2709408"/>
                <a:gd name="connsiteY39" fmla="*/ 750522 h 3154509"/>
                <a:gd name="connsiteX40" fmla="*/ 1305852 w 2709408"/>
                <a:gd name="connsiteY40" fmla="*/ 482595 h 3154509"/>
                <a:gd name="connsiteX41" fmla="*/ 1305852 w 2709408"/>
                <a:gd name="connsiteY41" fmla="*/ 25395 h 3154509"/>
                <a:gd name="connsiteX42" fmla="*/ 1229652 w 2709408"/>
                <a:gd name="connsiteY42" fmla="*/ 25394 h 3154509"/>
                <a:gd name="connsiteX43" fmla="*/ 1077252 w 2709408"/>
                <a:gd name="connsiteY43" fmla="*/ 25395 h 3154509"/>
                <a:gd name="connsiteX44" fmla="*/ 772452 w 2709408"/>
                <a:gd name="connsiteY44" fmla="*/ 25394 h 3154509"/>
                <a:gd name="connsiteX45" fmla="*/ 467652 w 2709408"/>
                <a:gd name="connsiteY45" fmla="*/ 25394 h 3154509"/>
                <a:gd name="connsiteX46" fmla="*/ 143188 w 2709408"/>
                <a:gd name="connsiteY46" fmla="*/ 27851 h 3154509"/>
                <a:gd name="connsiteX47" fmla="*/ 10452 w 2709408"/>
                <a:gd name="connsiteY47" fmla="*/ 25394 h 3154509"/>
                <a:gd name="connsiteX48" fmla="*/ 10452 w 2709408"/>
                <a:gd name="connsiteY48"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77251 w 2709408"/>
                <a:gd name="connsiteY12" fmla="*/ 2539995 h 3154509"/>
                <a:gd name="connsiteX13" fmla="*/ 1229651 w 2709408"/>
                <a:gd name="connsiteY13" fmla="*/ 2768595 h 3154509"/>
                <a:gd name="connsiteX14" fmla="*/ 1736014 w 2709408"/>
                <a:gd name="connsiteY14" fmla="*/ 3066019 h 3154509"/>
                <a:gd name="connsiteX15" fmla="*/ 1868750 w 2709408"/>
                <a:gd name="connsiteY15" fmla="*/ 3125012 h 3154509"/>
                <a:gd name="connsiteX16" fmla="*/ 2016234 w 2709408"/>
                <a:gd name="connsiteY16" fmla="*/ 3154509 h 3154509"/>
                <a:gd name="connsiteX17" fmla="*/ 2414440 w 2709408"/>
                <a:gd name="connsiteY17" fmla="*/ 3139761 h 3154509"/>
                <a:gd name="connsiteX18" fmla="*/ 2517679 w 2709408"/>
                <a:gd name="connsiteY18" fmla="*/ 3125012 h 3154509"/>
                <a:gd name="connsiteX19" fmla="*/ 2635666 w 2709408"/>
                <a:gd name="connsiteY19" fmla="*/ 3110264 h 3154509"/>
                <a:gd name="connsiteX20" fmla="*/ 2679911 w 2709408"/>
                <a:gd name="connsiteY20" fmla="*/ 3095516 h 3154509"/>
                <a:gd name="connsiteX21" fmla="*/ 2694659 w 2709408"/>
                <a:gd name="connsiteY21" fmla="*/ 3051270 h 3154509"/>
                <a:gd name="connsiteX22" fmla="*/ 2709408 w 2709408"/>
                <a:gd name="connsiteY22" fmla="*/ 2977528 h 3154509"/>
                <a:gd name="connsiteX23" fmla="*/ 2694659 w 2709408"/>
                <a:gd name="connsiteY23" fmla="*/ 2815296 h 3154509"/>
                <a:gd name="connsiteX24" fmla="*/ 2650414 w 2709408"/>
                <a:gd name="connsiteY24" fmla="*/ 2682561 h 3154509"/>
                <a:gd name="connsiteX25" fmla="*/ 2620918 w 2709408"/>
                <a:gd name="connsiteY25" fmla="*/ 2594070 h 3154509"/>
                <a:gd name="connsiteX26" fmla="*/ 2606169 w 2709408"/>
                <a:gd name="connsiteY26" fmla="*/ 2549825 h 3154509"/>
                <a:gd name="connsiteX27" fmla="*/ 2576672 w 2709408"/>
                <a:gd name="connsiteY27" fmla="*/ 2505580 h 3154509"/>
                <a:gd name="connsiteX28" fmla="*/ 2532427 w 2709408"/>
                <a:gd name="connsiteY28" fmla="*/ 2417090 h 3154509"/>
                <a:gd name="connsiteX29" fmla="*/ 2517679 w 2709408"/>
                <a:gd name="connsiteY29" fmla="*/ 2372845 h 3154509"/>
                <a:gd name="connsiteX30" fmla="*/ 2473434 w 2709408"/>
                <a:gd name="connsiteY30" fmla="*/ 2328599 h 3154509"/>
                <a:gd name="connsiteX31" fmla="*/ 2399692 w 2709408"/>
                <a:gd name="connsiteY31" fmla="*/ 2240109 h 3154509"/>
                <a:gd name="connsiteX32" fmla="*/ 2237459 w 2709408"/>
                <a:gd name="connsiteY32" fmla="*/ 2107374 h 3154509"/>
                <a:gd name="connsiteX33" fmla="*/ 2163718 w 2709408"/>
                <a:gd name="connsiteY33" fmla="*/ 2033632 h 3154509"/>
                <a:gd name="connsiteX34" fmla="*/ 1647524 w 2709408"/>
                <a:gd name="connsiteY34" fmla="*/ 1502690 h 3154509"/>
                <a:gd name="connsiteX35" fmla="*/ 1426298 w 2709408"/>
                <a:gd name="connsiteY35" fmla="*/ 1163477 h 3154509"/>
                <a:gd name="connsiteX36" fmla="*/ 1337808 w 2709408"/>
                <a:gd name="connsiteY36" fmla="*/ 1015993 h 3154509"/>
                <a:gd name="connsiteX37" fmla="*/ 1308311 w 2709408"/>
                <a:gd name="connsiteY37" fmla="*/ 898006 h 3154509"/>
                <a:gd name="connsiteX38" fmla="*/ 1264066 w 2709408"/>
                <a:gd name="connsiteY38" fmla="*/ 750522 h 3154509"/>
                <a:gd name="connsiteX39" fmla="*/ 1305852 w 2709408"/>
                <a:gd name="connsiteY39" fmla="*/ 482595 h 3154509"/>
                <a:gd name="connsiteX40" fmla="*/ 1305852 w 2709408"/>
                <a:gd name="connsiteY40" fmla="*/ 25395 h 3154509"/>
                <a:gd name="connsiteX41" fmla="*/ 1229652 w 2709408"/>
                <a:gd name="connsiteY41" fmla="*/ 25394 h 3154509"/>
                <a:gd name="connsiteX42" fmla="*/ 1077252 w 2709408"/>
                <a:gd name="connsiteY42" fmla="*/ 25395 h 3154509"/>
                <a:gd name="connsiteX43" fmla="*/ 772452 w 2709408"/>
                <a:gd name="connsiteY43" fmla="*/ 25394 h 3154509"/>
                <a:gd name="connsiteX44" fmla="*/ 467652 w 2709408"/>
                <a:gd name="connsiteY44" fmla="*/ 25394 h 3154509"/>
                <a:gd name="connsiteX45" fmla="*/ 143188 w 2709408"/>
                <a:gd name="connsiteY45" fmla="*/ 27851 h 3154509"/>
                <a:gd name="connsiteX46" fmla="*/ 10452 w 2709408"/>
                <a:gd name="connsiteY46" fmla="*/ 25394 h 3154509"/>
                <a:gd name="connsiteX47" fmla="*/ 10452 w 2709408"/>
                <a:gd name="connsiteY47"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77251 w 2709408"/>
                <a:gd name="connsiteY12" fmla="*/ 2539995 h 3154509"/>
                <a:gd name="connsiteX13" fmla="*/ 1229651 w 2709408"/>
                <a:gd name="connsiteY13" fmla="*/ 2768595 h 3154509"/>
                <a:gd name="connsiteX14" fmla="*/ 1736014 w 2709408"/>
                <a:gd name="connsiteY14" fmla="*/ 3066019 h 3154509"/>
                <a:gd name="connsiteX15" fmla="*/ 1868750 w 2709408"/>
                <a:gd name="connsiteY15" fmla="*/ 3125012 h 3154509"/>
                <a:gd name="connsiteX16" fmla="*/ 2016234 w 2709408"/>
                <a:gd name="connsiteY16" fmla="*/ 3154509 h 3154509"/>
                <a:gd name="connsiteX17" fmla="*/ 2414440 w 2709408"/>
                <a:gd name="connsiteY17" fmla="*/ 3139761 h 3154509"/>
                <a:gd name="connsiteX18" fmla="*/ 2517679 w 2709408"/>
                <a:gd name="connsiteY18" fmla="*/ 3125012 h 3154509"/>
                <a:gd name="connsiteX19" fmla="*/ 2635666 w 2709408"/>
                <a:gd name="connsiteY19" fmla="*/ 3110264 h 3154509"/>
                <a:gd name="connsiteX20" fmla="*/ 2679911 w 2709408"/>
                <a:gd name="connsiteY20" fmla="*/ 3095516 h 3154509"/>
                <a:gd name="connsiteX21" fmla="*/ 2694659 w 2709408"/>
                <a:gd name="connsiteY21" fmla="*/ 3051270 h 3154509"/>
                <a:gd name="connsiteX22" fmla="*/ 2709408 w 2709408"/>
                <a:gd name="connsiteY22" fmla="*/ 2977528 h 3154509"/>
                <a:gd name="connsiteX23" fmla="*/ 2694659 w 2709408"/>
                <a:gd name="connsiteY23" fmla="*/ 2815296 h 3154509"/>
                <a:gd name="connsiteX24" fmla="*/ 2650414 w 2709408"/>
                <a:gd name="connsiteY24" fmla="*/ 2682561 h 3154509"/>
                <a:gd name="connsiteX25" fmla="*/ 2620918 w 2709408"/>
                <a:gd name="connsiteY25" fmla="*/ 2594070 h 3154509"/>
                <a:gd name="connsiteX26" fmla="*/ 2606169 w 2709408"/>
                <a:gd name="connsiteY26" fmla="*/ 2549825 h 3154509"/>
                <a:gd name="connsiteX27" fmla="*/ 2576672 w 2709408"/>
                <a:gd name="connsiteY27" fmla="*/ 2505580 h 3154509"/>
                <a:gd name="connsiteX28" fmla="*/ 2532427 w 2709408"/>
                <a:gd name="connsiteY28" fmla="*/ 2417090 h 3154509"/>
                <a:gd name="connsiteX29" fmla="*/ 2517679 w 2709408"/>
                <a:gd name="connsiteY29" fmla="*/ 2372845 h 3154509"/>
                <a:gd name="connsiteX30" fmla="*/ 2399692 w 2709408"/>
                <a:gd name="connsiteY30" fmla="*/ 2240109 h 3154509"/>
                <a:gd name="connsiteX31" fmla="*/ 2237459 w 2709408"/>
                <a:gd name="connsiteY31" fmla="*/ 2107374 h 3154509"/>
                <a:gd name="connsiteX32" fmla="*/ 2163718 w 2709408"/>
                <a:gd name="connsiteY32" fmla="*/ 2033632 h 3154509"/>
                <a:gd name="connsiteX33" fmla="*/ 1647524 w 2709408"/>
                <a:gd name="connsiteY33" fmla="*/ 1502690 h 3154509"/>
                <a:gd name="connsiteX34" fmla="*/ 1426298 w 2709408"/>
                <a:gd name="connsiteY34" fmla="*/ 1163477 h 3154509"/>
                <a:gd name="connsiteX35" fmla="*/ 1337808 w 2709408"/>
                <a:gd name="connsiteY35" fmla="*/ 1015993 h 3154509"/>
                <a:gd name="connsiteX36" fmla="*/ 1308311 w 2709408"/>
                <a:gd name="connsiteY36" fmla="*/ 898006 h 3154509"/>
                <a:gd name="connsiteX37" fmla="*/ 1264066 w 2709408"/>
                <a:gd name="connsiteY37" fmla="*/ 750522 h 3154509"/>
                <a:gd name="connsiteX38" fmla="*/ 1305852 w 2709408"/>
                <a:gd name="connsiteY38" fmla="*/ 482595 h 3154509"/>
                <a:gd name="connsiteX39" fmla="*/ 1305852 w 2709408"/>
                <a:gd name="connsiteY39" fmla="*/ 25395 h 3154509"/>
                <a:gd name="connsiteX40" fmla="*/ 1229652 w 2709408"/>
                <a:gd name="connsiteY40" fmla="*/ 25394 h 3154509"/>
                <a:gd name="connsiteX41" fmla="*/ 1077252 w 2709408"/>
                <a:gd name="connsiteY41" fmla="*/ 25395 h 3154509"/>
                <a:gd name="connsiteX42" fmla="*/ 772452 w 2709408"/>
                <a:gd name="connsiteY42" fmla="*/ 25394 h 3154509"/>
                <a:gd name="connsiteX43" fmla="*/ 467652 w 2709408"/>
                <a:gd name="connsiteY43" fmla="*/ 25394 h 3154509"/>
                <a:gd name="connsiteX44" fmla="*/ 143188 w 2709408"/>
                <a:gd name="connsiteY44" fmla="*/ 27851 h 3154509"/>
                <a:gd name="connsiteX45" fmla="*/ 10452 w 2709408"/>
                <a:gd name="connsiteY45" fmla="*/ 25394 h 3154509"/>
                <a:gd name="connsiteX46" fmla="*/ 10452 w 2709408"/>
                <a:gd name="connsiteY46"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77251 w 2709408"/>
                <a:gd name="connsiteY12" fmla="*/ 2539995 h 3154509"/>
                <a:gd name="connsiteX13" fmla="*/ 1229651 w 2709408"/>
                <a:gd name="connsiteY13" fmla="*/ 2768595 h 3154509"/>
                <a:gd name="connsiteX14" fmla="*/ 1736014 w 2709408"/>
                <a:gd name="connsiteY14" fmla="*/ 3066019 h 3154509"/>
                <a:gd name="connsiteX15" fmla="*/ 1868750 w 2709408"/>
                <a:gd name="connsiteY15" fmla="*/ 3125012 h 3154509"/>
                <a:gd name="connsiteX16" fmla="*/ 2016234 w 2709408"/>
                <a:gd name="connsiteY16" fmla="*/ 3154509 h 3154509"/>
                <a:gd name="connsiteX17" fmla="*/ 2414440 w 2709408"/>
                <a:gd name="connsiteY17" fmla="*/ 3139761 h 3154509"/>
                <a:gd name="connsiteX18" fmla="*/ 2517679 w 2709408"/>
                <a:gd name="connsiteY18" fmla="*/ 3125012 h 3154509"/>
                <a:gd name="connsiteX19" fmla="*/ 2635666 w 2709408"/>
                <a:gd name="connsiteY19" fmla="*/ 3110264 h 3154509"/>
                <a:gd name="connsiteX20" fmla="*/ 2679911 w 2709408"/>
                <a:gd name="connsiteY20" fmla="*/ 3095516 h 3154509"/>
                <a:gd name="connsiteX21" fmla="*/ 2694659 w 2709408"/>
                <a:gd name="connsiteY21" fmla="*/ 3051270 h 3154509"/>
                <a:gd name="connsiteX22" fmla="*/ 2709408 w 2709408"/>
                <a:gd name="connsiteY22" fmla="*/ 2977528 h 3154509"/>
                <a:gd name="connsiteX23" fmla="*/ 2694659 w 2709408"/>
                <a:gd name="connsiteY23" fmla="*/ 2815296 h 3154509"/>
                <a:gd name="connsiteX24" fmla="*/ 2650414 w 2709408"/>
                <a:gd name="connsiteY24" fmla="*/ 2682561 h 3154509"/>
                <a:gd name="connsiteX25" fmla="*/ 2620918 w 2709408"/>
                <a:gd name="connsiteY25" fmla="*/ 2594070 h 3154509"/>
                <a:gd name="connsiteX26" fmla="*/ 2606169 w 2709408"/>
                <a:gd name="connsiteY26" fmla="*/ 2549825 h 3154509"/>
                <a:gd name="connsiteX27" fmla="*/ 2576672 w 2709408"/>
                <a:gd name="connsiteY27" fmla="*/ 2505580 h 3154509"/>
                <a:gd name="connsiteX28" fmla="*/ 2532427 w 2709408"/>
                <a:gd name="connsiteY28" fmla="*/ 2417090 h 3154509"/>
                <a:gd name="connsiteX29" fmla="*/ 2399692 w 2709408"/>
                <a:gd name="connsiteY29" fmla="*/ 2240109 h 3154509"/>
                <a:gd name="connsiteX30" fmla="*/ 2237459 w 2709408"/>
                <a:gd name="connsiteY30" fmla="*/ 2107374 h 3154509"/>
                <a:gd name="connsiteX31" fmla="*/ 2163718 w 2709408"/>
                <a:gd name="connsiteY31" fmla="*/ 2033632 h 3154509"/>
                <a:gd name="connsiteX32" fmla="*/ 1647524 w 2709408"/>
                <a:gd name="connsiteY32" fmla="*/ 1502690 h 3154509"/>
                <a:gd name="connsiteX33" fmla="*/ 1426298 w 2709408"/>
                <a:gd name="connsiteY33" fmla="*/ 1163477 h 3154509"/>
                <a:gd name="connsiteX34" fmla="*/ 1337808 w 2709408"/>
                <a:gd name="connsiteY34" fmla="*/ 1015993 h 3154509"/>
                <a:gd name="connsiteX35" fmla="*/ 1308311 w 2709408"/>
                <a:gd name="connsiteY35" fmla="*/ 898006 h 3154509"/>
                <a:gd name="connsiteX36" fmla="*/ 1264066 w 2709408"/>
                <a:gd name="connsiteY36" fmla="*/ 750522 h 3154509"/>
                <a:gd name="connsiteX37" fmla="*/ 1305852 w 2709408"/>
                <a:gd name="connsiteY37" fmla="*/ 482595 h 3154509"/>
                <a:gd name="connsiteX38" fmla="*/ 1305852 w 2709408"/>
                <a:gd name="connsiteY38" fmla="*/ 25395 h 3154509"/>
                <a:gd name="connsiteX39" fmla="*/ 1229652 w 2709408"/>
                <a:gd name="connsiteY39" fmla="*/ 25394 h 3154509"/>
                <a:gd name="connsiteX40" fmla="*/ 1077252 w 2709408"/>
                <a:gd name="connsiteY40" fmla="*/ 25395 h 3154509"/>
                <a:gd name="connsiteX41" fmla="*/ 772452 w 2709408"/>
                <a:gd name="connsiteY41" fmla="*/ 25394 h 3154509"/>
                <a:gd name="connsiteX42" fmla="*/ 467652 w 2709408"/>
                <a:gd name="connsiteY42" fmla="*/ 25394 h 3154509"/>
                <a:gd name="connsiteX43" fmla="*/ 143188 w 2709408"/>
                <a:gd name="connsiteY43" fmla="*/ 27851 h 3154509"/>
                <a:gd name="connsiteX44" fmla="*/ 10452 w 2709408"/>
                <a:gd name="connsiteY44" fmla="*/ 25394 h 3154509"/>
                <a:gd name="connsiteX45" fmla="*/ 10452 w 2709408"/>
                <a:gd name="connsiteY45"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77251 w 2709408"/>
                <a:gd name="connsiteY12" fmla="*/ 2539995 h 3154509"/>
                <a:gd name="connsiteX13" fmla="*/ 1229651 w 2709408"/>
                <a:gd name="connsiteY13" fmla="*/ 2768595 h 3154509"/>
                <a:gd name="connsiteX14" fmla="*/ 1736014 w 2709408"/>
                <a:gd name="connsiteY14" fmla="*/ 3066019 h 3154509"/>
                <a:gd name="connsiteX15" fmla="*/ 1868750 w 2709408"/>
                <a:gd name="connsiteY15" fmla="*/ 3125012 h 3154509"/>
                <a:gd name="connsiteX16" fmla="*/ 2016234 w 2709408"/>
                <a:gd name="connsiteY16" fmla="*/ 3154509 h 3154509"/>
                <a:gd name="connsiteX17" fmla="*/ 2414440 w 2709408"/>
                <a:gd name="connsiteY17" fmla="*/ 3139761 h 3154509"/>
                <a:gd name="connsiteX18" fmla="*/ 2517679 w 2709408"/>
                <a:gd name="connsiteY18" fmla="*/ 3125012 h 3154509"/>
                <a:gd name="connsiteX19" fmla="*/ 2635666 w 2709408"/>
                <a:gd name="connsiteY19" fmla="*/ 3110264 h 3154509"/>
                <a:gd name="connsiteX20" fmla="*/ 2679911 w 2709408"/>
                <a:gd name="connsiteY20" fmla="*/ 3095516 h 3154509"/>
                <a:gd name="connsiteX21" fmla="*/ 2694659 w 2709408"/>
                <a:gd name="connsiteY21" fmla="*/ 3051270 h 3154509"/>
                <a:gd name="connsiteX22" fmla="*/ 2709408 w 2709408"/>
                <a:gd name="connsiteY22" fmla="*/ 2977528 h 3154509"/>
                <a:gd name="connsiteX23" fmla="*/ 2694659 w 2709408"/>
                <a:gd name="connsiteY23" fmla="*/ 2815296 h 3154509"/>
                <a:gd name="connsiteX24" fmla="*/ 2650414 w 2709408"/>
                <a:gd name="connsiteY24" fmla="*/ 2682561 h 3154509"/>
                <a:gd name="connsiteX25" fmla="*/ 2620918 w 2709408"/>
                <a:gd name="connsiteY25" fmla="*/ 2594070 h 3154509"/>
                <a:gd name="connsiteX26" fmla="*/ 2606169 w 2709408"/>
                <a:gd name="connsiteY26" fmla="*/ 2549825 h 3154509"/>
                <a:gd name="connsiteX27" fmla="*/ 2576672 w 2709408"/>
                <a:gd name="connsiteY27" fmla="*/ 2505580 h 3154509"/>
                <a:gd name="connsiteX28" fmla="*/ 2399692 w 2709408"/>
                <a:gd name="connsiteY28" fmla="*/ 2240109 h 3154509"/>
                <a:gd name="connsiteX29" fmla="*/ 2237459 w 2709408"/>
                <a:gd name="connsiteY29" fmla="*/ 2107374 h 3154509"/>
                <a:gd name="connsiteX30" fmla="*/ 2163718 w 2709408"/>
                <a:gd name="connsiteY30" fmla="*/ 2033632 h 3154509"/>
                <a:gd name="connsiteX31" fmla="*/ 1647524 w 2709408"/>
                <a:gd name="connsiteY31" fmla="*/ 1502690 h 3154509"/>
                <a:gd name="connsiteX32" fmla="*/ 1426298 w 2709408"/>
                <a:gd name="connsiteY32" fmla="*/ 1163477 h 3154509"/>
                <a:gd name="connsiteX33" fmla="*/ 1337808 w 2709408"/>
                <a:gd name="connsiteY33" fmla="*/ 1015993 h 3154509"/>
                <a:gd name="connsiteX34" fmla="*/ 1308311 w 2709408"/>
                <a:gd name="connsiteY34" fmla="*/ 898006 h 3154509"/>
                <a:gd name="connsiteX35" fmla="*/ 1264066 w 2709408"/>
                <a:gd name="connsiteY35" fmla="*/ 750522 h 3154509"/>
                <a:gd name="connsiteX36" fmla="*/ 1305852 w 2709408"/>
                <a:gd name="connsiteY36" fmla="*/ 482595 h 3154509"/>
                <a:gd name="connsiteX37" fmla="*/ 1305852 w 2709408"/>
                <a:gd name="connsiteY37" fmla="*/ 25395 h 3154509"/>
                <a:gd name="connsiteX38" fmla="*/ 1229652 w 2709408"/>
                <a:gd name="connsiteY38" fmla="*/ 25394 h 3154509"/>
                <a:gd name="connsiteX39" fmla="*/ 1077252 w 2709408"/>
                <a:gd name="connsiteY39" fmla="*/ 25395 h 3154509"/>
                <a:gd name="connsiteX40" fmla="*/ 772452 w 2709408"/>
                <a:gd name="connsiteY40" fmla="*/ 25394 h 3154509"/>
                <a:gd name="connsiteX41" fmla="*/ 467652 w 2709408"/>
                <a:gd name="connsiteY41" fmla="*/ 25394 h 3154509"/>
                <a:gd name="connsiteX42" fmla="*/ 143188 w 2709408"/>
                <a:gd name="connsiteY42" fmla="*/ 27851 h 3154509"/>
                <a:gd name="connsiteX43" fmla="*/ 10452 w 2709408"/>
                <a:gd name="connsiteY43" fmla="*/ 25394 h 3154509"/>
                <a:gd name="connsiteX44" fmla="*/ 10452 w 2709408"/>
                <a:gd name="connsiteY44"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77251 w 2709408"/>
                <a:gd name="connsiteY12" fmla="*/ 2539995 h 3154509"/>
                <a:gd name="connsiteX13" fmla="*/ 1229651 w 2709408"/>
                <a:gd name="connsiteY13" fmla="*/ 2768595 h 3154509"/>
                <a:gd name="connsiteX14" fmla="*/ 1736014 w 2709408"/>
                <a:gd name="connsiteY14" fmla="*/ 3066019 h 3154509"/>
                <a:gd name="connsiteX15" fmla="*/ 1868750 w 2709408"/>
                <a:gd name="connsiteY15" fmla="*/ 3125012 h 3154509"/>
                <a:gd name="connsiteX16" fmla="*/ 2016234 w 2709408"/>
                <a:gd name="connsiteY16" fmla="*/ 3154509 h 3154509"/>
                <a:gd name="connsiteX17" fmla="*/ 2414440 w 2709408"/>
                <a:gd name="connsiteY17" fmla="*/ 3139761 h 3154509"/>
                <a:gd name="connsiteX18" fmla="*/ 2517679 w 2709408"/>
                <a:gd name="connsiteY18" fmla="*/ 3125012 h 3154509"/>
                <a:gd name="connsiteX19" fmla="*/ 2635666 w 2709408"/>
                <a:gd name="connsiteY19" fmla="*/ 3110264 h 3154509"/>
                <a:gd name="connsiteX20" fmla="*/ 2679911 w 2709408"/>
                <a:gd name="connsiteY20" fmla="*/ 3095516 h 3154509"/>
                <a:gd name="connsiteX21" fmla="*/ 2694659 w 2709408"/>
                <a:gd name="connsiteY21" fmla="*/ 3051270 h 3154509"/>
                <a:gd name="connsiteX22" fmla="*/ 2709408 w 2709408"/>
                <a:gd name="connsiteY22" fmla="*/ 2977528 h 3154509"/>
                <a:gd name="connsiteX23" fmla="*/ 2694659 w 2709408"/>
                <a:gd name="connsiteY23" fmla="*/ 2815296 h 3154509"/>
                <a:gd name="connsiteX24" fmla="*/ 2650414 w 2709408"/>
                <a:gd name="connsiteY24" fmla="*/ 2682561 h 3154509"/>
                <a:gd name="connsiteX25" fmla="*/ 2620918 w 2709408"/>
                <a:gd name="connsiteY25" fmla="*/ 2594070 h 3154509"/>
                <a:gd name="connsiteX26" fmla="*/ 2576672 w 2709408"/>
                <a:gd name="connsiteY26" fmla="*/ 2505580 h 3154509"/>
                <a:gd name="connsiteX27" fmla="*/ 2399692 w 2709408"/>
                <a:gd name="connsiteY27" fmla="*/ 2240109 h 3154509"/>
                <a:gd name="connsiteX28" fmla="*/ 2237459 w 2709408"/>
                <a:gd name="connsiteY28" fmla="*/ 2107374 h 3154509"/>
                <a:gd name="connsiteX29" fmla="*/ 2163718 w 2709408"/>
                <a:gd name="connsiteY29" fmla="*/ 2033632 h 3154509"/>
                <a:gd name="connsiteX30" fmla="*/ 1647524 w 2709408"/>
                <a:gd name="connsiteY30" fmla="*/ 1502690 h 3154509"/>
                <a:gd name="connsiteX31" fmla="*/ 1426298 w 2709408"/>
                <a:gd name="connsiteY31" fmla="*/ 1163477 h 3154509"/>
                <a:gd name="connsiteX32" fmla="*/ 1337808 w 2709408"/>
                <a:gd name="connsiteY32" fmla="*/ 1015993 h 3154509"/>
                <a:gd name="connsiteX33" fmla="*/ 1308311 w 2709408"/>
                <a:gd name="connsiteY33" fmla="*/ 898006 h 3154509"/>
                <a:gd name="connsiteX34" fmla="*/ 1264066 w 2709408"/>
                <a:gd name="connsiteY34" fmla="*/ 750522 h 3154509"/>
                <a:gd name="connsiteX35" fmla="*/ 1305852 w 2709408"/>
                <a:gd name="connsiteY35" fmla="*/ 482595 h 3154509"/>
                <a:gd name="connsiteX36" fmla="*/ 1305852 w 2709408"/>
                <a:gd name="connsiteY36" fmla="*/ 25395 h 3154509"/>
                <a:gd name="connsiteX37" fmla="*/ 1229652 w 2709408"/>
                <a:gd name="connsiteY37" fmla="*/ 25394 h 3154509"/>
                <a:gd name="connsiteX38" fmla="*/ 1077252 w 2709408"/>
                <a:gd name="connsiteY38" fmla="*/ 25395 h 3154509"/>
                <a:gd name="connsiteX39" fmla="*/ 772452 w 2709408"/>
                <a:gd name="connsiteY39" fmla="*/ 25394 h 3154509"/>
                <a:gd name="connsiteX40" fmla="*/ 467652 w 2709408"/>
                <a:gd name="connsiteY40" fmla="*/ 25394 h 3154509"/>
                <a:gd name="connsiteX41" fmla="*/ 143188 w 2709408"/>
                <a:gd name="connsiteY41" fmla="*/ 27851 h 3154509"/>
                <a:gd name="connsiteX42" fmla="*/ 10452 w 2709408"/>
                <a:gd name="connsiteY42" fmla="*/ 25394 h 3154509"/>
                <a:gd name="connsiteX43" fmla="*/ 10452 w 2709408"/>
                <a:gd name="connsiteY43" fmla="*/ 25394 h 3154509"/>
                <a:gd name="connsiteX0" fmla="*/ 10452 w 2709408"/>
                <a:gd name="connsiteY0" fmla="*/ 25394 h 3154509"/>
                <a:gd name="connsiteX1" fmla="*/ 10452 w 2709408"/>
                <a:gd name="connsiteY1" fmla="*/ 101594 h 3154509"/>
                <a:gd name="connsiteX2" fmla="*/ 10452 w 2709408"/>
                <a:gd name="connsiteY2" fmla="*/ 330194 h 3154509"/>
                <a:gd name="connsiteX3" fmla="*/ 10452 w 2709408"/>
                <a:gd name="connsiteY3" fmla="*/ 482594 h 3154509"/>
                <a:gd name="connsiteX4" fmla="*/ 25201 w 2709408"/>
                <a:gd name="connsiteY4" fmla="*/ 662032 h 3154509"/>
                <a:gd name="connsiteX5" fmla="*/ 39950 w 2709408"/>
                <a:gd name="connsiteY5" fmla="*/ 735774 h 3154509"/>
                <a:gd name="connsiteX6" fmla="*/ 202182 w 2709408"/>
                <a:gd name="connsiteY6" fmla="*/ 1104483 h 3154509"/>
                <a:gd name="connsiteX7" fmla="*/ 275924 w 2709408"/>
                <a:gd name="connsiteY7" fmla="*/ 1266716 h 3154509"/>
                <a:gd name="connsiteX8" fmla="*/ 467653 w 2709408"/>
                <a:gd name="connsiteY8" fmla="*/ 1620677 h 3154509"/>
                <a:gd name="connsiteX9" fmla="*/ 600388 w 2709408"/>
                <a:gd name="connsiteY9" fmla="*/ 1827154 h 3154509"/>
                <a:gd name="connsiteX10" fmla="*/ 747872 w 2709408"/>
                <a:gd name="connsiteY10" fmla="*/ 2077877 h 3154509"/>
                <a:gd name="connsiteX11" fmla="*/ 954350 w 2709408"/>
                <a:gd name="connsiteY11" fmla="*/ 2328599 h 3154509"/>
                <a:gd name="connsiteX12" fmla="*/ 1077251 w 2709408"/>
                <a:gd name="connsiteY12" fmla="*/ 2539995 h 3154509"/>
                <a:gd name="connsiteX13" fmla="*/ 1229651 w 2709408"/>
                <a:gd name="connsiteY13" fmla="*/ 2768595 h 3154509"/>
                <a:gd name="connsiteX14" fmla="*/ 1736014 w 2709408"/>
                <a:gd name="connsiteY14" fmla="*/ 3066019 h 3154509"/>
                <a:gd name="connsiteX15" fmla="*/ 1868750 w 2709408"/>
                <a:gd name="connsiteY15" fmla="*/ 3125012 h 3154509"/>
                <a:gd name="connsiteX16" fmla="*/ 2016234 w 2709408"/>
                <a:gd name="connsiteY16" fmla="*/ 3154509 h 3154509"/>
                <a:gd name="connsiteX17" fmla="*/ 2414440 w 2709408"/>
                <a:gd name="connsiteY17" fmla="*/ 3139761 h 3154509"/>
                <a:gd name="connsiteX18" fmla="*/ 2517679 w 2709408"/>
                <a:gd name="connsiteY18" fmla="*/ 3125012 h 3154509"/>
                <a:gd name="connsiteX19" fmla="*/ 2635666 w 2709408"/>
                <a:gd name="connsiteY19" fmla="*/ 3110264 h 3154509"/>
                <a:gd name="connsiteX20" fmla="*/ 2679911 w 2709408"/>
                <a:gd name="connsiteY20" fmla="*/ 3095516 h 3154509"/>
                <a:gd name="connsiteX21" fmla="*/ 2694659 w 2709408"/>
                <a:gd name="connsiteY21" fmla="*/ 3051270 h 3154509"/>
                <a:gd name="connsiteX22" fmla="*/ 2709408 w 2709408"/>
                <a:gd name="connsiteY22" fmla="*/ 2977528 h 3154509"/>
                <a:gd name="connsiteX23" fmla="*/ 2650414 w 2709408"/>
                <a:gd name="connsiteY23" fmla="*/ 2682561 h 3154509"/>
                <a:gd name="connsiteX24" fmla="*/ 2620918 w 2709408"/>
                <a:gd name="connsiteY24" fmla="*/ 2594070 h 3154509"/>
                <a:gd name="connsiteX25" fmla="*/ 2576672 w 2709408"/>
                <a:gd name="connsiteY25" fmla="*/ 2505580 h 3154509"/>
                <a:gd name="connsiteX26" fmla="*/ 2399692 w 2709408"/>
                <a:gd name="connsiteY26" fmla="*/ 2240109 h 3154509"/>
                <a:gd name="connsiteX27" fmla="*/ 2237459 w 2709408"/>
                <a:gd name="connsiteY27" fmla="*/ 2107374 h 3154509"/>
                <a:gd name="connsiteX28" fmla="*/ 2163718 w 2709408"/>
                <a:gd name="connsiteY28" fmla="*/ 2033632 h 3154509"/>
                <a:gd name="connsiteX29" fmla="*/ 1647524 w 2709408"/>
                <a:gd name="connsiteY29" fmla="*/ 1502690 h 3154509"/>
                <a:gd name="connsiteX30" fmla="*/ 1426298 w 2709408"/>
                <a:gd name="connsiteY30" fmla="*/ 1163477 h 3154509"/>
                <a:gd name="connsiteX31" fmla="*/ 1337808 w 2709408"/>
                <a:gd name="connsiteY31" fmla="*/ 1015993 h 3154509"/>
                <a:gd name="connsiteX32" fmla="*/ 1308311 w 2709408"/>
                <a:gd name="connsiteY32" fmla="*/ 898006 h 3154509"/>
                <a:gd name="connsiteX33" fmla="*/ 1264066 w 2709408"/>
                <a:gd name="connsiteY33" fmla="*/ 750522 h 3154509"/>
                <a:gd name="connsiteX34" fmla="*/ 1305852 w 2709408"/>
                <a:gd name="connsiteY34" fmla="*/ 482595 h 3154509"/>
                <a:gd name="connsiteX35" fmla="*/ 1305852 w 2709408"/>
                <a:gd name="connsiteY35" fmla="*/ 25395 h 3154509"/>
                <a:gd name="connsiteX36" fmla="*/ 1229652 w 2709408"/>
                <a:gd name="connsiteY36" fmla="*/ 25394 h 3154509"/>
                <a:gd name="connsiteX37" fmla="*/ 1077252 w 2709408"/>
                <a:gd name="connsiteY37" fmla="*/ 25395 h 3154509"/>
                <a:gd name="connsiteX38" fmla="*/ 772452 w 2709408"/>
                <a:gd name="connsiteY38" fmla="*/ 25394 h 3154509"/>
                <a:gd name="connsiteX39" fmla="*/ 467652 w 2709408"/>
                <a:gd name="connsiteY39" fmla="*/ 25394 h 3154509"/>
                <a:gd name="connsiteX40" fmla="*/ 143188 w 2709408"/>
                <a:gd name="connsiteY40" fmla="*/ 27851 h 3154509"/>
                <a:gd name="connsiteX41" fmla="*/ 10452 w 2709408"/>
                <a:gd name="connsiteY41" fmla="*/ 25394 h 3154509"/>
                <a:gd name="connsiteX42" fmla="*/ 10452 w 2709408"/>
                <a:gd name="connsiteY42" fmla="*/ 25394 h 3154509"/>
                <a:gd name="connsiteX0" fmla="*/ 10452 w 2694659"/>
                <a:gd name="connsiteY0" fmla="*/ 25394 h 3154509"/>
                <a:gd name="connsiteX1" fmla="*/ 10452 w 2694659"/>
                <a:gd name="connsiteY1" fmla="*/ 101594 h 3154509"/>
                <a:gd name="connsiteX2" fmla="*/ 10452 w 2694659"/>
                <a:gd name="connsiteY2" fmla="*/ 330194 h 3154509"/>
                <a:gd name="connsiteX3" fmla="*/ 10452 w 2694659"/>
                <a:gd name="connsiteY3" fmla="*/ 482594 h 3154509"/>
                <a:gd name="connsiteX4" fmla="*/ 25201 w 2694659"/>
                <a:gd name="connsiteY4" fmla="*/ 662032 h 3154509"/>
                <a:gd name="connsiteX5" fmla="*/ 39950 w 2694659"/>
                <a:gd name="connsiteY5" fmla="*/ 735774 h 3154509"/>
                <a:gd name="connsiteX6" fmla="*/ 202182 w 2694659"/>
                <a:gd name="connsiteY6" fmla="*/ 1104483 h 3154509"/>
                <a:gd name="connsiteX7" fmla="*/ 275924 w 2694659"/>
                <a:gd name="connsiteY7" fmla="*/ 1266716 h 3154509"/>
                <a:gd name="connsiteX8" fmla="*/ 467653 w 2694659"/>
                <a:gd name="connsiteY8" fmla="*/ 1620677 h 3154509"/>
                <a:gd name="connsiteX9" fmla="*/ 600388 w 2694659"/>
                <a:gd name="connsiteY9" fmla="*/ 1827154 h 3154509"/>
                <a:gd name="connsiteX10" fmla="*/ 747872 w 2694659"/>
                <a:gd name="connsiteY10" fmla="*/ 2077877 h 3154509"/>
                <a:gd name="connsiteX11" fmla="*/ 954350 w 2694659"/>
                <a:gd name="connsiteY11" fmla="*/ 2328599 h 3154509"/>
                <a:gd name="connsiteX12" fmla="*/ 1077251 w 2694659"/>
                <a:gd name="connsiteY12" fmla="*/ 2539995 h 3154509"/>
                <a:gd name="connsiteX13" fmla="*/ 1229651 w 2694659"/>
                <a:gd name="connsiteY13" fmla="*/ 2768595 h 3154509"/>
                <a:gd name="connsiteX14" fmla="*/ 1736014 w 2694659"/>
                <a:gd name="connsiteY14" fmla="*/ 3066019 h 3154509"/>
                <a:gd name="connsiteX15" fmla="*/ 1868750 w 2694659"/>
                <a:gd name="connsiteY15" fmla="*/ 3125012 h 3154509"/>
                <a:gd name="connsiteX16" fmla="*/ 2016234 w 2694659"/>
                <a:gd name="connsiteY16" fmla="*/ 3154509 h 3154509"/>
                <a:gd name="connsiteX17" fmla="*/ 2414440 w 2694659"/>
                <a:gd name="connsiteY17" fmla="*/ 3139761 h 3154509"/>
                <a:gd name="connsiteX18" fmla="*/ 2517679 w 2694659"/>
                <a:gd name="connsiteY18" fmla="*/ 3125012 h 3154509"/>
                <a:gd name="connsiteX19" fmla="*/ 2635666 w 2694659"/>
                <a:gd name="connsiteY19" fmla="*/ 3110264 h 3154509"/>
                <a:gd name="connsiteX20" fmla="*/ 2679911 w 2694659"/>
                <a:gd name="connsiteY20" fmla="*/ 3095516 h 3154509"/>
                <a:gd name="connsiteX21" fmla="*/ 2694659 w 2694659"/>
                <a:gd name="connsiteY21" fmla="*/ 3051270 h 3154509"/>
                <a:gd name="connsiteX22" fmla="*/ 2650414 w 2694659"/>
                <a:gd name="connsiteY22" fmla="*/ 2682561 h 3154509"/>
                <a:gd name="connsiteX23" fmla="*/ 2620918 w 2694659"/>
                <a:gd name="connsiteY23" fmla="*/ 2594070 h 3154509"/>
                <a:gd name="connsiteX24" fmla="*/ 2576672 w 2694659"/>
                <a:gd name="connsiteY24" fmla="*/ 2505580 h 3154509"/>
                <a:gd name="connsiteX25" fmla="*/ 2399692 w 2694659"/>
                <a:gd name="connsiteY25" fmla="*/ 2240109 h 3154509"/>
                <a:gd name="connsiteX26" fmla="*/ 2237459 w 2694659"/>
                <a:gd name="connsiteY26" fmla="*/ 2107374 h 3154509"/>
                <a:gd name="connsiteX27" fmla="*/ 2163718 w 2694659"/>
                <a:gd name="connsiteY27" fmla="*/ 2033632 h 3154509"/>
                <a:gd name="connsiteX28" fmla="*/ 1647524 w 2694659"/>
                <a:gd name="connsiteY28" fmla="*/ 1502690 h 3154509"/>
                <a:gd name="connsiteX29" fmla="*/ 1426298 w 2694659"/>
                <a:gd name="connsiteY29" fmla="*/ 1163477 h 3154509"/>
                <a:gd name="connsiteX30" fmla="*/ 1337808 w 2694659"/>
                <a:gd name="connsiteY30" fmla="*/ 1015993 h 3154509"/>
                <a:gd name="connsiteX31" fmla="*/ 1308311 w 2694659"/>
                <a:gd name="connsiteY31" fmla="*/ 898006 h 3154509"/>
                <a:gd name="connsiteX32" fmla="*/ 1264066 w 2694659"/>
                <a:gd name="connsiteY32" fmla="*/ 750522 h 3154509"/>
                <a:gd name="connsiteX33" fmla="*/ 1305852 w 2694659"/>
                <a:gd name="connsiteY33" fmla="*/ 482595 h 3154509"/>
                <a:gd name="connsiteX34" fmla="*/ 1305852 w 2694659"/>
                <a:gd name="connsiteY34" fmla="*/ 25395 h 3154509"/>
                <a:gd name="connsiteX35" fmla="*/ 1229652 w 2694659"/>
                <a:gd name="connsiteY35" fmla="*/ 25394 h 3154509"/>
                <a:gd name="connsiteX36" fmla="*/ 1077252 w 2694659"/>
                <a:gd name="connsiteY36" fmla="*/ 25395 h 3154509"/>
                <a:gd name="connsiteX37" fmla="*/ 772452 w 2694659"/>
                <a:gd name="connsiteY37" fmla="*/ 25394 h 3154509"/>
                <a:gd name="connsiteX38" fmla="*/ 467652 w 2694659"/>
                <a:gd name="connsiteY38" fmla="*/ 25394 h 3154509"/>
                <a:gd name="connsiteX39" fmla="*/ 143188 w 2694659"/>
                <a:gd name="connsiteY39" fmla="*/ 27851 h 3154509"/>
                <a:gd name="connsiteX40" fmla="*/ 10452 w 2694659"/>
                <a:gd name="connsiteY40" fmla="*/ 25394 h 3154509"/>
                <a:gd name="connsiteX41" fmla="*/ 10452 w 2694659"/>
                <a:gd name="connsiteY41" fmla="*/ 25394 h 3154509"/>
                <a:gd name="connsiteX0" fmla="*/ 10452 w 2682369"/>
                <a:gd name="connsiteY0" fmla="*/ 25394 h 3166800"/>
                <a:gd name="connsiteX1" fmla="*/ 10452 w 2682369"/>
                <a:gd name="connsiteY1" fmla="*/ 101594 h 3166800"/>
                <a:gd name="connsiteX2" fmla="*/ 10452 w 2682369"/>
                <a:gd name="connsiteY2" fmla="*/ 330194 h 3166800"/>
                <a:gd name="connsiteX3" fmla="*/ 10452 w 2682369"/>
                <a:gd name="connsiteY3" fmla="*/ 482594 h 3166800"/>
                <a:gd name="connsiteX4" fmla="*/ 25201 w 2682369"/>
                <a:gd name="connsiteY4" fmla="*/ 662032 h 3166800"/>
                <a:gd name="connsiteX5" fmla="*/ 39950 w 2682369"/>
                <a:gd name="connsiteY5" fmla="*/ 735774 h 3166800"/>
                <a:gd name="connsiteX6" fmla="*/ 202182 w 2682369"/>
                <a:gd name="connsiteY6" fmla="*/ 1104483 h 3166800"/>
                <a:gd name="connsiteX7" fmla="*/ 275924 w 2682369"/>
                <a:gd name="connsiteY7" fmla="*/ 1266716 h 3166800"/>
                <a:gd name="connsiteX8" fmla="*/ 467653 w 2682369"/>
                <a:gd name="connsiteY8" fmla="*/ 1620677 h 3166800"/>
                <a:gd name="connsiteX9" fmla="*/ 600388 w 2682369"/>
                <a:gd name="connsiteY9" fmla="*/ 1827154 h 3166800"/>
                <a:gd name="connsiteX10" fmla="*/ 747872 w 2682369"/>
                <a:gd name="connsiteY10" fmla="*/ 2077877 h 3166800"/>
                <a:gd name="connsiteX11" fmla="*/ 954350 w 2682369"/>
                <a:gd name="connsiteY11" fmla="*/ 2328599 h 3166800"/>
                <a:gd name="connsiteX12" fmla="*/ 1077251 w 2682369"/>
                <a:gd name="connsiteY12" fmla="*/ 2539995 h 3166800"/>
                <a:gd name="connsiteX13" fmla="*/ 1229651 w 2682369"/>
                <a:gd name="connsiteY13" fmla="*/ 2768595 h 3166800"/>
                <a:gd name="connsiteX14" fmla="*/ 1736014 w 2682369"/>
                <a:gd name="connsiteY14" fmla="*/ 3066019 h 3166800"/>
                <a:gd name="connsiteX15" fmla="*/ 1868750 w 2682369"/>
                <a:gd name="connsiteY15" fmla="*/ 3125012 h 3166800"/>
                <a:gd name="connsiteX16" fmla="*/ 2016234 w 2682369"/>
                <a:gd name="connsiteY16" fmla="*/ 3154509 h 3166800"/>
                <a:gd name="connsiteX17" fmla="*/ 2414440 w 2682369"/>
                <a:gd name="connsiteY17" fmla="*/ 3139761 h 3166800"/>
                <a:gd name="connsiteX18" fmla="*/ 2517679 w 2682369"/>
                <a:gd name="connsiteY18" fmla="*/ 3125012 h 3166800"/>
                <a:gd name="connsiteX19" fmla="*/ 2635666 w 2682369"/>
                <a:gd name="connsiteY19" fmla="*/ 3110264 h 3166800"/>
                <a:gd name="connsiteX20" fmla="*/ 2679911 w 2682369"/>
                <a:gd name="connsiteY20" fmla="*/ 3095516 h 3166800"/>
                <a:gd name="connsiteX21" fmla="*/ 2650414 w 2682369"/>
                <a:gd name="connsiteY21" fmla="*/ 2682561 h 3166800"/>
                <a:gd name="connsiteX22" fmla="*/ 2620918 w 2682369"/>
                <a:gd name="connsiteY22" fmla="*/ 2594070 h 3166800"/>
                <a:gd name="connsiteX23" fmla="*/ 2576672 w 2682369"/>
                <a:gd name="connsiteY23" fmla="*/ 2505580 h 3166800"/>
                <a:gd name="connsiteX24" fmla="*/ 2399692 w 2682369"/>
                <a:gd name="connsiteY24" fmla="*/ 2240109 h 3166800"/>
                <a:gd name="connsiteX25" fmla="*/ 2237459 w 2682369"/>
                <a:gd name="connsiteY25" fmla="*/ 2107374 h 3166800"/>
                <a:gd name="connsiteX26" fmla="*/ 2163718 w 2682369"/>
                <a:gd name="connsiteY26" fmla="*/ 2033632 h 3166800"/>
                <a:gd name="connsiteX27" fmla="*/ 1647524 w 2682369"/>
                <a:gd name="connsiteY27" fmla="*/ 1502690 h 3166800"/>
                <a:gd name="connsiteX28" fmla="*/ 1426298 w 2682369"/>
                <a:gd name="connsiteY28" fmla="*/ 1163477 h 3166800"/>
                <a:gd name="connsiteX29" fmla="*/ 1337808 w 2682369"/>
                <a:gd name="connsiteY29" fmla="*/ 1015993 h 3166800"/>
                <a:gd name="connsiteX30" fmla="*/ 1308311 w 2682369"/>
                <a:gd name="connsiteY30" fmla="*/ 898006 h 3166800"/>
                <a:gd name="connsiteX31" fmla="*/ 1264066 w 2682369"/>
                <a:gd name="connsiteY31" fmla="*/ 750522 h 3166800"/>
                <a:gd name="connsiteX32" fmla="*/ 1305852 w 2682369"/>
                <a:gd name="connsiteY32" fmla="*/ 482595 h 3166800"/>
                <a:gd name="connsiteX33" fmla="*/ 1305852 w 2682369"/>
                <a:gd name="connsiteY33" fmla="*/ 25395 h 3166800"/>
                <a:gd name="connsiteX34" fmla="*/ 1229652 w 2682369"/>
                <a:gd name="connsiteY34" fmla="*/ 25394 h 3166800"/>
                <a:gd name="connsiteX35" fmla="*/ 1077252 w 2682369"/>
                <a:gd name="connsiteY35" fmla="*/ 25395 h 3166800"/>
                <a:gd name="connsiteX36" fmla="*/ 772452 w 2682369"/>
                <a:gd name="connsiteY36" fmla="*/ 25394 h 3166800"/>
                <a:gd name="connsiteX37" fmla="*/ 467652 w 2682369"/>
                <a:gd name="connsiteY37" fmla="*/ 25394 h 3166800"/>
                <a:gd name="connsiteX38" fmla="*/ 143188 w 2682369"/>
                <a:gd name="connsiteY38" fmla="*/ 27851 h 3166800"/>
                <a:gd name="connsiteX39" fmla="*/ 10452 w 2682369"/>
                <a:gd name="connsiteY39" fmla="*/ 25394 h 3166800"/>
                <a:gd name="connsiteX40" fmla="*/ 10452 w 2682369"/>
                <a:gd name="connsiteY40" fmla="*/ 25394 h 3166800"/>
                <a:gd name="connsiteX0" fmla="*/ 10452 w 2682369"/>
                <a:gd name="connsiteY0" fmla="*/ 25394 h 3154509"/>
                <a:gd name="connsiteX1" fmla="*/ 10452 w 2682369"/>
                <a:gd name="connsiteY1" fmla="*/ 101594 h 3154509"/>
                <a:gd name="connsiteX2" fmla="*/ 10452 w 2682369"/>
                <a:gd name="connsiteY2" fmla="*/ 330194 h 3154509"/>
                <a:gd name="connsiteX3" fmla="*/ 10452 w 2682369"/>
                <a:gd name="connsiteY3" fmla="*/ 482594 h 3154509"/>
                <a:gd name="connsiteX4" fmla="*/ 25201 w 2682369"/>
                <a:gd name="connsiteY4" fmla="*/ 662032 h 3154509"/>
                <a:gd name="connsiteX5" fmla="*/ 39950 w 2682369"/>
                <a:gd name="connsiteY5" fmla="*/ 735774 h 3154509"/>
                <a:gd name="connsiteX6" fmla="*/ 202182 w 2682369"/>
                <a:gd name="connsiteY6" fmla="*/ 1104483 h 3154509"/>
                <a:gd name="connsiteX7" fmla="*/ 275924 w 2682369"/>
                <a:gd name="connsiteY7" fmla="*/ 1266716 h 3154509"/>
                <a:gd name="connsiteX8" fmla="*/ 467653 w 2682369"/>
                <a:gd name="connsiteY8" fmla="*/ 1620677 h 3154509"/>
                <a:gd name="connsiteX9" fmla="*/ 600388 w 2682369"/>
                <a:gd name="connsiteY9" fmla="*/ 1827154 h 3154509"/>
                <a:gd name="connsiteX10" fmla="*/ 747872 w 2682369"/>
                <a:gd name="connsiteY10" fmla="*/ 2077877 h 3154509"/>
                <a:gd name="connsiteX11" fmla="*/ 954350 w 2682369"/>
                <a:gd name="connsiteY11" fmla="*/ 2328599 h 3154509"/>
                <a:gd name="connsiteX12" fmla="*/ 1077251 w 2682369"/>
                <a:gd name="connsiteY12" fmla="*/ 2539995 h 3154509"/>
                <a:gd name="connsiteX13" fmla="*/ 1229651 w 2682369"/>
                <a:gd name="connsiteY13" fmla="*/ 2768595 h 3154509"/>
                <a:gd name="connsiteX14" fmla="*/ 1736014 w 2682369"/>
                <a:gd name="connsiteY14" fmla="*/ 3066019 h 3154509"/>
                <a:gd name="connsiteX15" fmla="*/ 1868750 w 2682369"/>
                <a:gd name="connsiteY15" fmla="*/ 3125012 h 3154509"/>
                <a:gd name="connsiteX16" fmla="*/ 2016234 w 2682369"/>
                <a:gd name="connsiteY16" fmla="*/ 3154509 h 3154509"/>
                <a:gd name="connsiteX17" fmla="*/ 2414440 w 2682369"/>
                <a:gd name="connsiteY17" fmla="*/ 3139761 h 3154509"/>
                <a:gd name="connsiteX18" fmla="*/ 2517679 w 2682369"/>
                <a:gd name="connsiteY18" fmla="*/ 3125012 h 3154509"/>
                <a:gd name="connsiteX19" fmla="*/ 2679911 w 2682369"/>
                <a:gd name="connsiteY19" fmla="*/ 3095516 h 3154509"/>
                <a:gd name="connsiteX20" fmla="*/ 2650414 w 2682369"/>
                <a:gd name="connsiteY20" fmla="*/ 2682561 h 3154509"/>
                <a:gd name="connsiteX21" fmla="*/ 2620918 w 2682369"/>
                <a:gd name="connsiteY21" fmla="*/ 2594070 h 3154509"/>
                <a:gd name="connsiteX22" fmla="*/ 2576672 w 2682369"/>
                <a:gd name="connsiteY22" fmla="*/ 2505580 h 3154509"/>
                <a:gd name="connsiteX23" fmla="*/ 2399692 w 2682369"/>
                <a:gd name="connsiteY23" fmla="*/ 2240109 h 3154509"/>
                <a:gd name="connsiteX24" fmla="*/ 2237459 w 2682369"/>
                <a:gd name="connsiteY24" fmla="*/ 2107374 h 3154509"/>
                <a:gd name="connsiteX25" fmla="*/ 2163718 w 2682369"/>
                <a:gd name="connsiteY25" fmla="*/ 2033632 h 3154509"/>
                <a:gd name="connsiteX26" fmla="*/ 1647524 w 2682369"/>
                <a:gd name="connsiteY26" fmla="*/ 1502690 h 3154509"/>
                <a:gd name="connsiteX27" fmla="*/ 1426298 w 2682369"/>
                <a:gd name="connsiteY27" fmla="*/ 1163477 h 3154509"/>
                <a:gd name="connsiteX28" fmla="*/ 1337808 w 2682369"/>
                <a:gd name="connsiteY28" fmla="*/ 1015993 h 3154509"/>
                <a:gd name="connsiteX29" fmla="*/ 1308311 w 2682369"/>
                <a:gd name="connsiteY29" fmla="*/ 898006 h 3154509"/>
                <a:gd name="connsiteX30" fmla="*/ 1264066 w 2682369"/>
                <a:gd name="connsiteY30" fmla="*/ 750522 h 3154509"/>
                <a:gd name="connsiteX31" fmla="*/ 1305852 w 2682369"/>
                <a:gd name="connsiteY31" fmla="*/ 482595 h 3154509"/>
                <a:gd name="connsiteX32" fmla="*/ 1305852 w 2682369"/>
                <a:gd name="connsiteY32" fmla="*/ 25395 h 3154509"/>
                <a:gd name="connsiteX33" fmla="*/ 1229652 w 2682369"/>
                <a:gd name="connsiteY33" fmla="*/ 25394 h 3154509"/>
                <a:gd name="connsiteX34" fmla="*/ 1077252 w 2682369"/>
                <a:gd name="connsiteY34" fmla="*/ 25395 h 3154509"/>
                <a:gd name="connsiteX35" fmla="*/ 772452 w 2682369"/>
                <a:gd name="connsiteY35" fmla="*/ 25394 h 3154509"/>
                <a:gd name="connsiteX36" fmla="*/ 467652 w 2682369"/>
                <a:gd name="connsiteY36" fmla="*/ 25394 h 3154509"/>
                <a:gd name="connsiteX37" fmla="*/ 143188 w 2682369"/>
                <a:gd name="connsiteY37" fmla="*/ 27851 h 3154509"/>
                <a:gd name="connsiteX38" fmla="*/ 10452 w 2682369"/>
                <a:gd name="connsiteY38" fmla="*/ 25394 h 3154509"/>
                <a:gd name="connsiteX39" fmla="*/ 10452 w 2682369"/>
                <a:gd name="connsiteY39" fmla="*/ 25394 h 3154509"/>
                <a:gd name="connsiteX0" fmla="*/ 10452 w 2682369"/>
                <a:gd name="connsiteY0" fmla="*/ 25394 h 3154509"/>
                <a:gd name="connsiteX1" fmla="*/ 10452 w 2682369"/>
                <a:gd name="connsiteY1" fmla="*/ 101594 h 3154509"/>
                <a:gd name="connsiteX2" fmla="*/ 10452 w 2682369"/>
                <a:gd name="connsiteY2" fmla="*/ 330194 h 3154509"/>
                <a:gd name="connsiteX3" fmla="*/ 10452 w 2682369"/>
                <a:gd name="connsiteY3" fmla="*/ 482594 h 3154509"/>
                <a:gd name="connsiteX4" fmla="*/ 25201 w 2682369"/>
                <a:gd name="connsiteY4" fmla="*/ 662032 h 3154509"/>
                <a:gd name="connsiteX5" fmla="*/ 39950 w 2682369"/>
                <a:gd name="connsiteY5" fmla="*/ 735774 h 3154509"/>
                <a:gd name="connsiteX6" fmla="*/ 202182 w 2682369"/>
                <a:gd name="connsiteY6" fmla="*/ 1104483 h 3154509"/>
                <a:gd name="connsiteX7" fmla="*/ 275924 w 2682369"/>
                <a:gd name="connsiteY7" fmla="*/ 1266716 h 3154509"/>
                <a:gd name="connsiteX8" fmla="*/ 467653 w 2682369"/>
                <a:gd name="connsiteY8" fmla="*/ 1620677 h 3154509"/>
                <a:gd name="connsiteX9" fmla="*/ 600388 w 2682369"/>
                <a:gd name="connsiteY9" fmla="*/ 1827154 h 3154509"/>
                <a:gd name="connsiteX10" fmla="*/ 747872 w 2682369"/>
                <a:gd name="connsiteY10" fmla="*/ 2077877 h 3154509"/>
                <a:gd name="connsiteX11" fmla="*/ 954350 w 2682369"/>
                <a:gd name="connsiteY11" fmla="*/ 2328599 h 3154509"/>
                <a:gd name="connsiteX12" fmla="*/ 1077251 w 2682369"/>
                <a:gd name="connsiteY12" fmla="*/ 2539995 h 3154509"/>
                <a:gd name="connsiteX13" fmla="*/ 1229651 w 2682369"/>
                <a:gd name="connsiteY13" fmla="*/ 2768595 h 3154509"/>
                <a:gd name="connsiteX14" fmla="*/ 1868750 w 2682369"/>
                <a:gd name="connsiteY14" fmla="*/ 3125012 h 3154509"/>
                <a:gd name="connsiteX15" fmla="*/ 2016234 w 2682369"/>
                <a:gd name="connsiteY15" fmla="*/ 3154509 h 3154509"/>
                <a:gd name="connsiteX16" fmla="*/ 2414440 w 2682369"/>
                <a:gd name="connsiteY16" fmla="*/ 3139761 h 3154509"/>
                <a:gd name="connsiteX17" fmla="*/ 2517679 w 2682369"/>
                <a:gd name="connsiteY17" fmla="*/ 3125012 h 3154509"/>
                <a:gd name="connsiteX18" fmla="*/ 2679911 w 2682369"/>
                <a:gd name="connsiteY18" fmla="*/ 3095516 h 3154509"/>
                <a:gd name="connsiteX19" fmla="*/ 2650414 w 2682369"/>
                <a:gd name="connsiteY19" fmla="*/ 2682561 h 3154509"/>
                <a:gd name="connsiteX20" fmla="*/ 2620918 w 2682369"/>
                <a:gd name="connsiteY20" fmla="*/ 2594070 h 3154509"/>
                <a:gd name="connsiteX21" fmla="*/ 2576672 w 2682369"/>
                <a:gd name="connsiteY21" fmla="*/ 2505580 h 3154509"/>
                <a:gd name="connsiteX22" fmla="*/ 2399692 w 2682369"/>
                <a:gd name="connsiteY22" fmla="*/ 2240109 h 3154509"/>
                <a:gd name="connsiteX23" fmla="*/ 2237459 w 2682369"/>
                <a:gd name="connsiteY23" fmla="*/ 2107374 h 3154509"/>
                <a:gd name="connsiteX24" fmla="*/ 2163718 w 2682369"/>
                <a:gd name="connsiteY24" fmla="*/ 2033632 h 3154509"/>
                <a:gd name="connsiteX25" fmla="*/ 1647524 w 2682369"/>
                <a:gd name="connsiteY25" fmla="*/ 1502690 h 3154509"/>
                <a:gd name="connsiteX26" fmla="*/ 1426298 w 2682369"/>
                <a:gd name="connsiteY26" fmla="*/ 1163477 h 3154509"/>
                <a:gd name="connsiteX27" fmla="*/ 1337808 w 2682369"/>
                <a:gd name="connsiteY27" fmla="*/ 1015993 h 3154509"/>
                <a:gd name="connsiteX28" fmla="*/ 1308311 w 2682369"/>
                <a:gd name="connsiteY28" fmla="*/ 898006 h 3154509"/>
                <a:gd name="connsiteX29" fmla="*/ 1264066 w 2682369"/>
                <a:gd name="connsiteY29" fmla="*/ 750522 h 3154509"/>
                <a:gd name="connsiteX30" fmla="*/ 1305852 w 2682369"/>
                <a:gd name="connsiteY30" fmla="*/ 482595 h 3154509"/>
                <a:gd name="connsiteX31" fmla="*/ 1305852 w 2682369"/>
                <a:gd name="connsiteY31" fmla="*/ 25395 h 3154509"/>
                <a:gd name="connsiteX32" fmla="*/ 1229652 w 2682369"/>
                <a:gd name="connsiteY32" fmla="*/ 25394 h 3154509"/>
                <a:gd name="connsiteX33" fmla="*/ 1077252 w 2682369"/>
                <a:gd name="connsiteY33" fmla="*/ 25395 h 3154509"/>
                <a:gd name="connsiteX34" fmla="*/ 772452 w 2682369"/>
                <a:gd name="connsiteY34" fmla="*/ 25394 h 3154509"/>
                <a:gd name="connsiteX35" fmla="*/ 467652 w 2682369"/>
                <a:gd name="connsiteY35" fmla="*/ 25394 h 3154509"/>
                <a:gd name="connsiteX36" fmla="*/ 143188 w 2682369"/>
                <a:gd name="connsiteY36" fmla="*/ 27851 h 3154509"/>
                <a:gd name="connsiteX37" fmla="*/ 10452 w 2682369"/>
                <a:gd name="connsiteY37" fmla="*/ 25394 h 3154509"/>
                <a:gd name="connsiteX38" fmla="*/ 10452 w 2682369"/>
                <a:gd name="connsiteY38" fmla="*/ 25394 h 3154509"/>
                <a:gd name="connsiteX0" fmla="*/ 10452 w 2682369"/>
                <a:gd name="connsiteY0" fmla="*/ 25394 h 3186873"/>
                <a:gd name="connsiteX1" fmla="*/ 10452 w 2682369"/>
                <a:gd name="connsiteY1" fmla="*/ 101594 h 3186873"/>
                <a:gd name="connsiteX2" fmla="*/ 10452 w 2682369"/>
                <a:gd name="connsiteY2" fmla="*/ 330194 h 3186873"/>
                <a:gd name="connsiteX3" fmla="*/ 10452 w 2682369"/>
                <a:gd name="connsiteY3" fmla="*/ 482594 h 3186873"/>
                <a:gd name="connsiteX4" fmla="*/ 25201 w 2682369"/>
                <a:gd name="connsiteY4" fmla="*/ 662032 h 3186873"/>
                <a:gd name="connsiteX5" fmla="*/ 39950 w 2682369"/>
                <a:gd name="connsiteY5" fmla="*/ 735774 h 3186873"/>
                <a:gd name="connsiteX6" fmla="*/ 202182 w 2682369"/>
                <a:gd name="connsiteY6" fmla="*/ 1104483 h 3186873"/>
                <a:gd name="connsiteX7" fmla="*/ 275924 w 2682369"/>
                <a:gd name="connsiteY7" fmla="*/ 1266716 h 3186873"/>
                <a:gd name="connsiteX8" fmla="*/ 467653 w 2682369"/>
                <a:gd name="connsiteY8" fmla="*/ 1620677 h 3186873"/>
                <a:gd name="connsiteX9" fmla="*/ 600388 w 2682369"/>
                <a:gd name="connsiteY9" fmla="*/ 1827154 h 3186873"/>
                <a:gd name="connsiteX10" fmla="*/ 747872 w 2682369"/>
                <a:gd name="connsiteY10" fmla="*/ 2077877 h 3186873"/>
                <a:gd name="connsiteX11" fmla="*/ 954350 w 2682369"/>
                <a:gd name="connsiteY11" fmla="*/ 2328599 h 3186873"/>
                <a:gd name="connsiteX12" fmla="*/ 1077251 w 2682369"/>
                <a:gd name="connsiteY12" fmla="*/ 2539995 h 3186873"/>
                <a:gd name="connsiteX13" fmla="*/ 1229651 w 2682369"/>
                <a:gd name="connsiteY13" fmla="*/ 2768595 h 3186873"/>
                <a:gd name="connsiteX14" fmla="*/ 1868750 w 2682369"/>
                <a:gd name="connsiteY14" fmla="*/ 3125012 h 3186873"/>
                <a:gd name="connsiteX15" fmla="*/ 2414440 w 2682369"/>
                <a:gd name="connsiteY15" fmla="*/ 3139761 h 3186873"/>
                <a:gd name="connsiteX16" fmla="*/ 2517679 w 2682369"/>
                <a:gd name="connsiteY16" fmla="*/ 3125012 h 3186873"/>
                <a:gd name="connsiteX17" fmla="*/ 2679911 w 2682369"/>
                <a:gd name="connsiteY17" fmla="*/ 3095516 h 3186873"/>
                <a:gd name="connsiteX18" fmla="*/ 2650414 w 2682369"/>
                <a:gd name="connsiteY18" fmla="*/ 2682561 h 3186873"/>
                <a:gd name="connsiteX19" fmla="*/ 2620918 w 2682369"/>
                <a:gd name="connsiteY19" fmla="*/ 2594070 h 3186873"/>
                <a:gd name="connsiteX20" fmla="*/ 2576672 w 2682369"/>
                <a:gd name="connsiteY20" fmla="*/ 2505580 h 3186873"/>
                <a:gd name="connsiteX21" fmla="*/ 2399692 w 2682369"/>
                <a:gd name="connsiteY21" fmla="*/ 2240109 h 3186873"/>
                <a:gd name="connsiteX22" fmla="*/ 2237459 w 2682369"/>
                <a:gd name="connsiteY22" fmla="*/ 2107374 h 3186873"/>
                <a:gd name="connsiteX23" fmla="*/ 2163718 w 2682369"/>
                <a:gd name="connsiteY23" fmla="*/ 2033632 h 3186873"/>
                <a:gd name="connsiteX24" fmla="*/ 1647524 w 2682369"/>
                <a:gd name="connsiteY24" fmla="*/ 1502690 h 3186873"/>
                <a:gd name="connsiteX25" fmla="*/ 1426298 w 2682369"/>
                <a:gd name="connsiteY25" fmla="*/ 1163477 h 3186873"/>
                <a:gd name="connsiteX26" fmla="*/ 1337808 w 2682369"/>
                <a:gd name="connsiteY26" fmla="*/ 1015993 h 3186873"/>
                <a:gd name="connsiteX27" fmla="*/ 1308311 w 2682369"/>
                <a:gd name="connsiteY27" fmla="*/ 898006 h 3186873"/>
                <a:gd name="connsiteX28" fmla="*/ 1264066 w 2682369"/>
                <a:gd name="connsiteY28" fmla="*/ 750522 h 3186873"/>
                <a:gd name="connsiteX29" fmla="*/ 1305852 w 2682369"/>
                <a:gd name="connsiteY29" fmla="*/ 482595 h 3186873"/>
                <a:gd name="connsiteX30" fmla="*/ 1305852 w 2682369"/>
                <a:gd name="connsiteY30" fmla="*/ 25395 h 3186873"/>
                <a:gd name="connsiteX31" fmla="*/ 1229652 w 2682369"/>
                <a:gd name="connsiteY31" fmla="*/ 25394 h 3186873"/>
                <a:gd name="connsiteX32" fmla="*/ 1077252 w 2682369"/>
                <a:gd name="connsiteY32" fmla="*/ 25395 h 3186873"/>
                <a:gd name="connsiteX33" fmla="*/ 772452 w 2682369"/>
                <a:gd name="connsiteY33" fmla="*/ 25394 h 3186873"/>
                <a:gd name="connsiteX34" fmla="*/ 467652 w 2682369"/>
                <a:gd name="connsiteY34" fmla="*/ 25394 h 3186873"/>
                <a:gd name="connsiteX35" fmla="*/ 143188 w 2682369"/>
                <a:gd name="connsiteY35" fmla="*/ 27851 h 3186873"/>
                <a:gd name="connsiteX36" fmla="*/ 10452 w 2682369"/>
                <a:gd name="connsiteY36" fmla="*/ 25394 h 3186873"/>
                <a:gd name="connsiteX37" fmla="*/ 10452 w 2682369"/>
                <a:gd name="connsiteY37" fmla="*/ 25394 h 3186873"/>
                <a:gd name="connsiteX0" fmla="*/ 10452 w 2682369"/>
                <a:gd name="connsiteY0" fmla="*/ 25394 h 3211456"/>
                <a:gd name="connsiteX1" fmla="*/ 10452 w 2682369"/>
                <a:gd name="connsiteY1" fmla="*/ 101594 h 3211456"/>
                <a:gd name="connsiteX2" fmla="*/ 10452 w 2682369"/>
                <a:gd name="connsiteY2" fmla="*/ 330194 h 3211456"/>
                <a:gd name="connsiteX3" fmla="*/ 10452 w 2682369"/>
                <a:gd name="connsiteY3" fmla="*/ 482594 h 3211456"/>
                <a:gd name="connsiteX4" fmla="*/ 25201 w 2682369"/>
                <a:gd name="connsiteY4" fmla="*/ 662032 h 3211456"/>
                <a:gd name="connsiteX5" fmla="*/ 39950 w 2682369"/>
                <a:gd name="connsiteY5" fmla="*/ 735774 h 3211456"/>
                <a:gd name="connsiteX6" fmla="*/ 202182 w 2682369"/>
                <a:gd name="connsiteY6" fmla="*/ 1104483 h 3211456"/>
                <a:gd name="connsiteX7" fmla="*/ 275924 w 2682369"/>
                <a:gd name="connsiteY7" fmla="*/ 1266716 h 3211456"/>
                <a:gd name="connsiteX8" fmla="*/ 467653 w 2682369"/>
                <a:gd name="connsiteY8" fmla="*/ 1620677 h 3211456"/>
                <a:gd name="connsiteX9" fmla="*/ 600388 w 2682369"/>
                <a:gd name="connsiteY9" fmla="*/ 1827154 h 3211456"/>
                <a:gd name="connsiteX10" fmla="*/ 747872 w 2682369"/>
                <a:gd name="connsiteY10" fmla="*/ 2077877 h 3211456"/>
                <a:gd name="connsiteX11" fmla="*/ 954350 w 2682369"/>
                <a:gd name="connsiteY11" fmla="*/ 2328599 h 3211456"/>
                <a:gd name="connsiteX12" fmla="*/ 1077251 w 2682369"/>
                <a:gd name="connsiteY12" fmla="*/ 2539995 h 3211456"/>
                <a:gd name="connsiteX13" fmla="*/ 1229651 w 2682369"/>
                <a:gd name="connsiteY13" fmla="*/ 2768595 h 3211456"/>
                <a:gd name="connsiteX14" fmla="*/ 1915452 w 2682369"/>
                <a:gd name="connsiteY14" fmla="*/ 3149595 h 3211456"/>
                <a:gd name="connsiteX15" fmla="*/ 2414440 w 2682369"/>
                <a:gd name="connsiteY15" fmla="*/ 3139761 h 3211456"/>
                <a:gd name="connsiteX16" fmla="*/ 2517679 w 2682369"/>
                <a:gd name="connsiteY16" fmla="*/ 3125012 h 3211456"/>
                <a:gd name="connsiteX17" fmla="*/ 2679911 w 2682369"/>
                <a:gd name="connsiteY17" fmla="*/ 3095516 h 3211456"/>
                <a:gd name="connsiteX18" fmla="*/ 2650414 w 2682369"/>
                <a:gd name="connsiteY18" fmla="*/ 2682561 h 3211456"/>
                <a:gd name="connsiteX19" fmla="*/ 2620918 w 2682369"/>
                <a:gd name="connsiteY19" fmla="*/ 2594070 h 3211456"/>
                <a:gd name="connsiteX20" fmla="*/ 2576672 w 2682369"/>
                <a:gd name="connsiteY20" fmla="*/ 2505580 h 3211456"/>
                <a:gd name="connsiteX21" fmla="*/ 2399692 w 2682369"/>
                <a:gd name="connsiteY21" fmla="*/ 2240109 h 3211456"/>
                <a:gd name="connsiteX22" fmla="*/ 2237459 w 2682369"/>
                <a:gd name="connsiteY22" fmla="*/ 2107374 h 3211456"/>
                <a:gd name="connsiteX23" fmla="*/ 2163718 w 2682369"/>
                <a:gd name="connsiteY23" fmla="*/ 2033632 h 3211456"/>
                <a:gd name="connsiteX24" fmla="*/ 1647524 w 2682369"/>
                <a:gd name="connsiteY24" fmla="*/ 1502690 h 3211456"/>
                <a:gd name="connsiteX25" fmla="*/ 1426298 w 2682369"/>
                <a:gd name="connsiteY25" fmla="*/ 1163477 h 3211456"/>
                <a:gd name="connsiteX26" fmla="*/ 1337808 w 2682369"/>
                <a:gd name="connsiteY26" fmla="*/ 1015993 h 3211456"/>
                <a:gd name="connsiteX27" fmla="*/ 1308311 w 2682369"/>
                <a:gd name="connsiteY27" fmla="*/ 898006 h 3211456"/>
                <a:gd name="connsiteX28" fmla="*/ 1264066 w 2682369"/>
                <a:gd name="connsiteY28" fmla="*/ 750522 h 3211456"/>
                <a:gd name="connsiteX29" fmla="*/ 1305852 w 2682369"/>
                <a:gd name="connsiteY29" fmla="*/ 482595 h 3211456"/>
                <a:gd name="connsiteX30" fmla="*/ 1305852 w 2682369"/>
                <a:gd name="connsiteY30" fmla="*/ 25395 h 3211456"/>
                <a:gd name="connsiteX31" fmla="*/ 1229652 w 2682369"/>
                <a:gd name="connsiteY31" fmla="*/ 25394 h 3211456"/>
                <a:gd name="connsiteX32" fmla="*/ 1077252 w 2682369"/>
                <a:gd name="connsiteY32" fmla="*/ 25395 h 3211456"/>
                <a:gd name="connsiteX33" fmla="*/ 772452 w 2682369"/>
                <a:gd name="connsiteY33" fmla="*/ 25394 h 3211456"/>
                <a:gd name="connsiteX34" fmla="*/ 467652 w 2682369"/>
                <a:gd name="connsiteY34" fmla="*/ 25394 h 3211456"/>
                <a:gd name="connsiteX35" fmla="*/ 143188 w 2682369"/>
                <a:gd name="connsiteY35" fmla="*/ 27851 h 3211456"/>
                <a:gd name="connsiteX36" fmla="*/ 10452 w 2682369"/>
                <a:gd name="connsiteY36" fmla="*/ 25394 h 3211456"/>
                <a:gd name="connsiteX37" fmla="*/ 10452 w 2682369"/>
                <a:gd name="connsiteY37" fmla="*/ 25394 h 3211456"/>
                <a:gd name="connsiteX0" fmla="*/ 10452 w 2682369"/>
                <a:gd name="connsiteY0" fmla="*/ 25394 h 3211456"/>
                <a:gd name="connsiteX1" fmla="*/ 10452 w 2682369"/>
                <a:gd name="connsiteY1" fmla="*/ 101594 h 3211456"/>
                <a:gd name="connsiteX2" fmla="*/ 10452 w 2682369"/>
                <a:gd name="connsiteY2" fmla="*/ 330194 h 3211456"/>
                <a:gd name="connsiteX3" fmla="*/ 10452 w 2682369"/>
                <a:gd name="connsiteY3" fmla="*/ 482594 h 3211456"/>
                <a:gd name="connsiteX4" fmla="*/ 25201 w 2682369"/>
                <a:gd name="connsiteY4" fmla="*/ 662032 h 3211456"/>
                <a:gd name="connsiteX5" fmla="*/ 39950 w 2682369"/>
                <a:gd name="connsiteY5" fmla="*/ 735774 h 3211456"/>
                <a:gd name="connsiteX6" fmla="*/ 202182 w 2682369"/>
                <a:gd name="connsiteY6" fmla="*/ 1104483 h 3211456"/>
                <a:gd name="connsiteX7" fmla="*/ 275924 w 2682369"/>
                <a:gd name="connsiteY7" fmla="*/ 1266716 h 3211456"/>
                <a:gd name="connsiteX8" fmla="*/ 467653 w 2682369"/>
                <a:gd name="connsiteY8" fmla="*/ 1620677 h 3211456"/>
                <a:gd name="connsiteX9" fmla="*/ 600388 w 2682369"/>
                <a:gd name="connsiteY9" fmla="*/ 1827154 h 3211456"/>
                <a:gd name="connsiteX10" fmla="*/ 747872 w 2682369"/>
                <a:gd name="connsiteY10" fmla="*/ 2077877 h 3211456"/>
                <a:gd name="connsiteX11" fmla="*/ 954350 w 2682369"/>
                <a:gd name="connsiteY11" fmla="*/ 2328599 h 3211456"/>
                <a:gd name="connsiteX12" fmla="*/ 1077251 w 2682369"/>
                <a:gd name="connsiteY12" fmla="*/ 2539995 h 3211456"/>
                <a:gd name="connsiteX13" fmla="*/ 1229651 w 2682369"/>
                <a:gd name="connsiteY13" fmla="*/ 2768595 h 3211456"/>
                <a:gd name="connsiteX14" fmla="*/ 1915452 w 2682369"/>
                <a:gd name="connsiteY14" fmla="*/ 3149595 h 3211456"/>
                <a:gd name="connsiteX15" fmla="*/ 2414440 w 2682369"/>
                <a:gd name="connsiteY15" fmla="*/ 3139761 h 3211456"/>
                <a:gd name="connsiteX16" fmla="*/ 2517679 w 2682369"/>
                <a:gd name="connsiteY16" fmla="*/ 3125012 h 3211456"/>
                <a:gd name="connsiteX17" fmla="*/ 2679911 w 2682369"/>
                <a:gd name="connsiteY17" fmla="*/ 3095516 h 3211456"/>
                <a:gd name="connsiteX18" fmla="*/ 2650414 w 2682369"/>
                <a:gd name="connsiteY18" fmla="*/ 2682561 h 3211456"/>
                <a:gd name="connsiteX19" fmla="*/ 2620918 w 2682369"/>
                <a:gd name="connsiteY19" fmla="*/ 2594070 h 3211456"/>
                <a:gd name="connsiteX20" fmla="*/ 2576672 w 2682369"/>
                <a:gd name="connsiteY20" fmla="*/ 2505580 h 3211456"/>
                <a:gd name="connsiteX21" fmla="*/ 2399692 w 2682369"/>
                <a:gd name="connsiteY21" fmla="*/ 2240109 h 3211456"/>
                <a:gd name="connsiteX22" fmla="*/ 2237459 w 2682369"/>
                <a:gd name="connsiteY22" fmla="*/ 2107374 h 3211456"/>
                <a:gd name="connsiteX23" fmla="*/ 2163718 w 2682369"/>
                <a:gd name="connsiteY23" fmla="*/ 2033632 h 3211456"/>
                <a:gd name="connsiteX24" fmla="*/ 1647524 w 2682369"/>
                <a:gd name="connsiteY24" fmla="*/ 1502690 h 3211456"/>
                <a:gd name="connsiteX25" fmla="*/ 1426298 w 2682369"/>
                <a:gd name="connsiteY25" fmla="*/ 1163477 h 3211456"/>
                <a:gd name="connsiteX26" fmla="*/ 1337808 w 2682369"/>
                <a:gd name="connsiteY26" fmla="*/ 1015993 h 3211456"/>
                <a:gd name="connsiteX27" fmla="*/ 1308311 w 2682369"/>
                <a:gd name="connsiteY27" fmla="*/ 898006 h 3211456"/>
                <a:gd name="connsiteX28" fmla="*/ 1264066 w 2682369"/>
                <a:gd name="connsiteY28" fmla="*/ 750522 h 3211456"/>
                <a:gd name="connsiteX29" fmla="*/ 1305852 w 2682369"/>
                <a:gd name="connsiteY29" fmla="*/ 482595 h 3211456"/>
                <a:gd name="connsiteX30" fmla="*/ 1305852 w 2682369"/>
                <a:gd name="connsiteY30" fmla="*/ 25395 h 3211456"/>
                <a:gd name="connsiteX31" fmla="*/ 1229652 w 2682369"/>
                <a:gd name="connsiteY31" fmla="*/ 25394 h 3211456"/>
                <a:gd name="connsiteX32" fmla="*/ 1077252 w 2682369"/>
                <a:gd name="connsiteY32" fmla="*/ 25395 h 3211456"/>
                <a:gd name="connsiteX33" fmla="*/ 772452 w 2682369"/>
                <a:gd name="connsiteY33" fmla="*/ 25394 h 3211456"/>
                <a:gd name="connsiteX34" fmla="*/ 467652 w 2682369"/>
                <a:gd name="connsiteY34" fmla="*/ 25394 h 3211456"/>
                <a:gd name="connsiteX35" fmla="*/ 143188 w 2682369"/>
                <a:gd name="connsiteY35" fmla="*/ 27851 h 3211456"/>
                <a:gd name="connsiteX36" fmla="*/ 10452 w 2682369"/>
                <a:gd name="connsiteY36" fmla="*/ 25394 h 3211456"/>
                <a:gd name="connsiteX37" fmla="*/ 10452 w 2682369"/>
                <a:gd name="connsiteY37" fmla="*/ 25394 h 3211456"/>
                <a:gd name="connsiteX0" fmla="*/ 10452 w 2682369"/>
                <a:gd name="connsiteY0" fmla="*/ 25394 h 3211455"/>
                <a:gd name="connsiteX1" fmla="*/ 10452 w 2682369"/>
                <a:gd name="connsiteY1" fmla="*/ 101594 h 3211455"/>
                <a:gd name="connsiteX2" fmla="*/ 10452 w 2682369"/>
                <a:gd name="connsiteY2" fmla="*/ 330194 h 3211455"/>
                <a:gd name="connsiteX3" fmla="*/ 10452 w 2682369"/>
                <a:gd name="connsiteY3" fmla="*/ 482594 h 3211455"/>
                <a:gd name="connsiteX4" fmla="*/ 25201 w 2682369"/>
                <a:gd name="connsiteY4" fmla="*/ 662032 h 3211455"/>
                <a:gd name="connsiteX5" fmla="*/ 39950 w 2682369"/>
                <a:gd name="connsiteY5" fmla="*/ 735774 h 3211455"/>
                <a:gd name="connsiteX6" fmla="*/ 202182 w 2682369"/>
                <a:gd name="connsiteY6" fmla="*/ 1104483 h 3211455"/>
                <a:gd name="connsiteX7" fmla="*/ 275924 w 2682369"/>
                <a:gd name="connsiteY7" fmla="*/ 1266716 h 3211455"/>
                <a:gd name="connsiteX8" fmla="*/ 467653 w 2682369"/>
                <a:gd name="connsiteY8" fmla="*/ 1620677 h 3211455"/>
                <a:gd name="connsiteX9" fmla="*/ 600388 w 2682369"/>
                <a:gd name="connsiteY9" fmla="*/ 1827154 h 3211455"/>
                <a:gd name="connsiteX10" fmla="*/ 747872 w 2682369"/>
                <a:gd name="connsiteY10" fmla="*/ 2077877 h 3211455"/>
                <a:gd name="connsiteX11" fmla="*/ 954350 w 2682369"/>
                <a:gd name="connsiteY11" fmla="*/ 2328599 h 3211455"/>
                <a:gd name="connsiteX12" fmla="*/ 1077251 w 2682369"/>
                <a:gd name="connsiteY12" fmla="*/ 2539995 h 3211455"/>
                <a:gd name="connsiteX13" fmla="*/ 1229651 w 2682369"/>
                <a:gd name="connsiteY13" fmla="*/ 2768595 h 3211455"/>
                <a:gd name="connsiteX14" fmla="*/ 1915452 w 2682369"/>
                <a:gd name="connsiteY14" fmla="*/ 3149594 h 3211455"/>
                <a:gd name="connsiteX15" fmla="*/ 2414440 w 2682369"/>
                <a:gd name="connsiteY15" fmla="*/ 3139761 h 3211455"/>
                <a:gd name="connsiteX16" fmla="*/ 2517679 w 2682369"/>
                <a:gd name="connsiteY16" fmla="*/ 3125012 h 3211455"/>
                <a:gd name="connsiteX17" fmla="*/ 2679911 w 2682369"/>
                <a:gd name="connsiteY17" fmla="*/ 3095516 h 3211455"/>
                <a:gd name="connsiteX18" fmla="*/ 2650414 w 2682369"/>
                <a:gd name="connsiteY18" fmla="*/ 2682561 h 3211455"/>
                <a:gd name="connsiteX19" fmla="*/ 2620918 w 2682369"/>
                <a:gd name="connsiteY19" fmla="*/ 2594070 h 3211455"/>
                <a:gd name="connsiteX20" fmla="*/ 2576672 w 2682369"/>
                <a:gd name="connsiteY20" fmla="*/ 2505580 h 3211455"/>
                <a:gd name="connsiteX21" fmla="*/ 2399692 w 2682369"/>
                <a:gd name="connsiteY21" fmla="*/ 2240109 h 3211455"/>
                <a:gd name="connsiteX22" fmla="*/ 2237459 w 2682369"/>
                <a:gd name="connsiteY22" fmla="*/ 2107374 h 3211455"/>
                <a:gd name="connsiteX23" fmla="*/ 2163718 w 2682369"/>
                <a:gd name="connsiteY23" fmla="*/ 2033632 h 3211455"/>
                <a:gd name="connsiteX24" fmla="*/ 1647524 w 2682369"/>
                <a:gd name="connsiteY24" fmla="*/ 1502690 h 3211455"/>
                <a:gd name="connsiteX25" fmla="*/ 1426298 w 2682369"/>
                <a:gd name="connsiteY25" fmla="*/ 1163477 h 3211455"/>
                <a:gd name="connsiteX26" fmla="*/ 1337808 w 2682369"/>
                <a:gd name="connsiteY26" fmla="*/ 1015993 h 3211455"/>
                <a:gd name="connsiteX27" fmla="*/ 1308311 w 2682369"/>
                <a:gd name="connsiteY27" fmla="*/ 898006 h 3211455"/>
                <a:gd name="connsiteX28" fmla="*/ 1264066 w 2682369"/>
                <a:gd name="connsiteY28" fmla="*/ 750522 h 3211455"/>
                <a:gd name="connsiteX29" fmla="*/ 1305852 w 2682369"/>
                <a:gd name="connsiteY29" fmla="*/ 482595 h 3211455"/>
                <a:gd name="connsiteX30" fmla="*/ 1305852 w 2682369"/>
                <a:gd name="connsiteY30" fmla="*/ 25395 h 3211455"/>
                <a:gd name="connsiteX31" fmla="*/ 1229652 w 2682369"/>
                <a:gd name="connsiteY31" fmla="*/ 25394 h 3211455"/>
                <a:gd name="connsiteX32" fmla="*/ 1077252 w 2682369"/>
                <a:gd name="connsiteY32" fmla="*/ 25395 h 3211455"/>
                <a:gd name="connsiteX33" fmla="*/ 772452 w 2682369"/>
                <a:gd name="connsiteY33" fmla="*/ 25394 h 3211455"/>
                <a:gd name="connsiteX34" fmla="*/ 467652 w 2682369"/>
                <a:gd name="connsiteY34" fmla="*/ 25394 h 3211455"/>
                <a:gd name="connsiteX35" fmla="*/ 143188 w 2682369"/>
                <a:gd name="connsiteY35" fmla="*/ 27851 h 3211455"/>
                <a:gd name="connsiteX36" fmla="*/ 10452 w 2682369"/>
                <a:gd name="connsiteY36" fmla="*/ 25394 h 3211455"/>
                <a:gd name="connsiteX37" fmla="*/ 10452 w 2682369"/>
                <a:gd name="connsiteY37" fmla="*/ 25394 h 3211455"/>
                <a:gd name="connsiteX0" fmla="*/ 10452 w 2682369"/>
                <a:gd name="connsiteY0" fmla="*/ 25394 h 3192405"/>
                <a:gd name="connsiteX1" fmla="*/ 10452 w 2682369"/>
                <a:gd name="connsiteY1" fmla="*/ 101594 h 3192405"/>
                <a:gd name="connsiteX2" fmla="*/ 10452 w 2682369"/>
                <a:gd name="connsiteY2" fmla="*/ 330194 h 3192405"/>
                <a:gd name="connsiteX3" fmla="*/ 10452 w 2682369"/>
                <a:gd name="connsiteY3" fmla="*/ 482594 h 3192405"/>
                <a:gd name="connsiteX4" fmla="*/ 25201 w 2682369"/>
                <a:gd name="connsiteY4" fmla="*/ 662032 h 3192405"/>
                <a:gd name="connsiteX5" fmla="*/ 39950 w 2682369"/>
                <a:gd name="connsiteY5" fmla="*/ 735774 h 3192405"/>
                <a:gd name="connsiteX6" fmla="*/ 202182 w 2682369"/>
                <a:gd name="connsiteY6" fmla="*/ 1104483 h 3192405"/>
                <a:gd name="connsiteX7" fmla="*/ 275924 w 2682369"/>
                <a:gd name="connsiteY7" fmla="*/ 1266716 h 3192405"/>
                <a:gd name="connsiteX8" fmla="*/ 467653 w 2682369"/>
                <a:gd name="connsiteY8" fmla="*/ 1620677 h 3192405"/>
                <a:gd name="connsiteX9" fmla="*/ 600388 w 2682369"/>
                <a:gd name="connsiteY9" fmla="*/ 1827154 h 3192405"/>
                <a:gd name="connsiteX10" fmla="*/ 747872 w 2682369"/>
                <a:gd name="connsiteY10" fmla="*/ 2077877 h 3192405"/>
                <a:gd name="connsiteX11" fmla="*/ 954350 w 2682369"/>
                <a:gd name="connsiteY11" fmla="*/ 2328599 h 3192405"/>
                <a:gd name="connsiteX12" fmla="*/ 1077251 w 2682369"/>
                <a:gd name="connsiteY12" fmla="*/ 2539995 h 3192405"/>
                <a:gd name="connsiteX13" fmla="*/ 1229651 w 2682369"/>
                <a:gd name="connsiteY13" fmla="*/ 2768595 h 3192405"/>
                <a:gd name="connsiteX14" fmla="*/ 1915452 w 2682369"/>
                <a:gd name="connsiteY14" fmla="*/ 3149594 h 3192405"/>
                <a:gd name="connsiteX15" fmla="*/ 2414440 w 2682369"/>
                <a:gd name="connsiteY15" fmla="*/ 3139761 h 3192405"/>
                <a:gd name="connsiteX16" fmla="*/ 2517679 w 2682369"/>
                <a:gd name="connsiteY16" fmla="*/ 3125012 h 3192405"/>
                <a:gd name="connsiteX17" fmla="*/ 2679911 w 2682369"/>
                <a:gd name="connsiteY17" fmla="*/ 3095516 h 3192405"/>
                <a:gd name="connsiteX18" fmla="*/ 2650414 w 2682369"/>
                <a:gd name="connsiteY18" fmla="*/ 2682561 h 3192405"/>
                <a:gd name="connsiteX19" fmla="*/ 2620918 w 2682369"/>
                <a:gd name="connsiteY19" fmla="*/ 2594070 h 3192405"/>
                <a:gd name="connsiteX20" fmla="*/ 2576672 w 2682369"/>
                <a:gd name="connsiteY20" fmla="*/ 2505580 h 3192405"/>
                <a:gd name="connsiteX21" fmla="*/ 2399692 w 2682369"/>
                <a:gd name="connsiteY21" fmla="*/ 2240109 h 3192405"/>
                <a:gd name="connsiteX22" fmla="*/ 2237459 w 2682369"/>
                <a:gd name="connsiteY22" fmla="*/ 2107374 h 3192405"/>
                <a:gd name="connsiteX23" fmla="*/ 2163718 w 2682369"/>
                <a:gd name="connsiteY23" fmla="*/ 2033632 h 3192405"/>
                <a:gd name="connsiteX24" fmla="*/ 1647524 w 2682369"/>
                <a:gd name="connsiteY24" fmla="*/ 1502690 h 3192405"/>
                <a:gd name="connsiteX25" fmla="*/ 1426298 w 2682369"/>
                <a:gd name="connsiteY25" fmla="*/ 1163477 h 3192405"/>
                <a:gd name="connsiteX26" fmla="*/ 1337808 w 2682369"/>
                <a:gd name="connsiteY26" fmla="*/ 1015993 h 3192405"/>
                <a:gd name="connsiteX27" fmla="*/ 1308311 w 2682369"/>
                <a:gd name="connsiteY27" fmla="*/ 898006 h 3192405"/>
                <a:gd name="connsiteX28" fmla="*/ 1264066 w 2682369"/>
                <a:gd name="connsiteY28" fmla="*/ 750522 h 3192405"/>
                <a:gd name="connsiteX29" fmla="*/ 1305852 w 2682369"/>
                <a:gd name="connsiteY29" fmla="*/ 482595 h 3192405"/>
                <a:gd name="connsiteX30" fmla="*/ 1305852 w 2682369"/>
                <a:gd name="connsiteY30" fmla="*/ 25395 h 3192405"/>
                <a:gd name="connsiteX31" fmla="*/ 1229652 w 2682369"/>
                <a:gd name="connsiteY31" fmla="*/ 25394 h 3192405"/>
                <a:gd name="connsiteX32" fmla="*/ 1077252 w 2682369"/>
                <a:gd name="connsiteY32" fmla="*/ 25395 h 3192405"/>
                <a:gd name="connsiteX33" fmla="*/ 772452 w 2682369"/>
                <a:gd name="connsiteY33" fmla="*/ 25394 h 3192405"/>
                <a:gd name="connsiteX34" fmla="*/ 467652 w 2682369"/>
                <a:gd name="connsiteY34" fmla="*/ 25394 h 3192405"/>
                <a:gd name="connsiteX35" fmla="*/ 143188 w 2682369"/>
                <a:gd name="connsiteY35" fmla="*/ 27851 h 3192405"/>
                <a:gd name="connsiteX36" fmla="*/ 10452 w 2682369"/>
                <a:gd name="connsiteY36" fmla="*/ 25394 h 3192405"/>
                <a:gd name="connsiteX37" fmla="*/ 10452 w 2682369"/>
                <a:gd name="connsiteY37" fmla="*/ 25394 h 3192405"/>
                <a:gd name="connsiteX0" fmla="*/ 10452 w 2682369"/>
                <a:gd name="connsiteY0" fmla="*/ 25394 h 3192405"/>
                <a:gd name="connsiteX1" fmla="*/ 10452 w 2682369"/>
                <a:gd name="connsiteY1" fmla="*/ 101594 h 3192405"/>
                <a:gd name="connsiteX2" fmla="*/ 10452 w 2682369"/>
                <a:gd name="connsiteY2" fmla="*/ 330194 h 3192405"/>
                <a:gd name="connsiteX3" fmla="*/ 10452 w 2682369"/>
                <a:gd name="connsiteY3" fmla="*/ 482594 h 3192405"/>
                <a:gd name="connsiteX4" fmla="*/ 25201 w 2682369"/>
                <a:gd name="connsiteY4" fmla="*/ 662032 h 3192405"/>
                <a:gd name="connsiteX5" fmla="*/ 39950 w 2682369"/>
                <a:gd name="connsiteY5" fmla="*/ 735774 h 3192405"/>
                <a:gd name="connsiteX6" fmla="*/ 202182 w 2682369"/>
                <a:gd name="connsiteY6" fmla="*/ 1104483 h 3192405"/>
                <a:gd name="connsiteX7" fmla="*/ 275924 w 2682369"/>
                <a:gd name="connsiteY7" fmla="*/ 1266716 h 3192405"/>
                <a:gd name="connsiteX8" fmla="*/ 467653 w 2682369"/>
                <a:gd name="connsiteY8" fmla="*/ 1620677 h 3192405"/>
                <a:gd name="connsiteX9" fmla="*/ 600388 w 2682369"/>
                <a:gd name="connsiteY9" fmla="*/ 1827154 h 3192405"/>
                <a:gd name="connsiteX10" fmla="*/ 747872 w 2682369"/>
                <a:gd name="connsiteY10" fmla="*/ 2077877 h 3192405"/>
                <a:gd name="connsiteX11" fmla="*/ 954350 w 2682369"/>
                <a:gd name="connsiteY11" fmla="*/ 2328599 h 3192405"/>
                <a:gd name="connsiteX12" fmla="*/ 1077251 w 2682369"/>
                <a:gd name="connsiteY12" fmla="*/ 2539995 h 3192405"/>
                <a:gd name="connsiteX13" fmla="*/ 1229651 w 2682369"/>
                <a:gd name="connsiteY13" fmla="*/ 2768595 h 3192405"/>
                <a:gd name="connsiteX14" fmla="*/ 1915452 w 2682369"/>
                <a:gd name="connsiteY14" fmla="*/ 3149594 h 3192405"/>
                <a:gd name="connsiteX15" fmla="*/ 2414440 w 2682369"/>
                <a:gd name="connsiteY15" fmla="*/ 3139761 h 3192405"/>
                <a:gd name="connsiteX16" fmla="*/ 2517679 w 2682369"/>
                <a:gd name="connsiteY16" fmla="*/ 3125012 h 3192405"/>
                <a:gd name="connsiteX17" fmla="*/ 2679911 w 2682369"/>
                <a:gd name="connsiteY17" fmla="*/ 3095516 h 3192405"/>
                <a:gd name="connsiteX18" fmla="*/ 2650414 w 2682369"/>
                <a:gd name="connsiteY18" fmla="*/ 2682561 h 3192405"/>
                <a:gd name="connsiteX19" fmla="*/ 2620918 w 2682369"/>
                <a:gd name="connsiteY19" fmla="*/ 2594070 h 3192405"/>
                <a:gd name="connsiteX20" fmla="*/ 2576672 w 2682369"/>
                <a:gd name="connsiteY20" fmla="*/ 2505580 h 3192405"/>
                <a:gd name="connsiteX21" fmla="*/ 2399692 w 2682369"/>
                <a:gd name="connsiteY21" fmla="*/ 2240109 h 3192405"/>
                <a:gd name="connsiteX22" fmla="*/ 2237459 w 2682369"/>
                <a:gd name="connsiteY22" fmla="*/ 2107374 h 3192405"/>
                <a:gd name="connsiteX23" fmla="*/ 2163718 w 2682369"/>
                <a:gd name="connsiteY23" fmla="*/ 2033632 h 3192405"/>
                <a:gd name="connsiteX24" fmla="*/ 1647524 w 2682369"/>
                <a:gd name="connsiteY24" fmla="*/ 1502690 h 3192405"/>
                <a:gd name="connsiteX25" fmla="*/ 1426298 w 2682369"/>
                <a:gd name="connsiteY25" fmla="*/ 1163477 h 3192405"/>
                <a:gd name="connsiteX26" fmla="*/ 1337808 w 2682369"/>
                <a:gd name="connsiteY26" fmla="*/ 1015993 h 3192405"/>
                <a:gd name="connsiteX27" fmla="*/ 1308311 w 2682369"/>
                <a:gd name="connsiteY27" fmla="*/ 898006 h 3192405"/>
                <a:gd name="connsiteX28" fmla="*/ 1264066 w 2682369"/>
                <a:gd name="connsiteY28" fmla="*/ 750522 h 3192405"/>
                <a:gd name="connsiteX29" fmla="*/ 1305852 w 2682369"/>
                <a:gd name="connsiteY29" fmla="*/ 482595 h 3192405"/>
                <a:gd name="connsiteX30" fmla="*/ 1305852 w 2682369"/>
                <a:gd name="connsiteY30" fmla="*/ 25395 h 3192405"/>
                <a:gd name="connsiteX31" fmla="*/ 1229652 w 2682369"/>
                <a:gd name="connsiteY31" fmla="*/ 25394 h 3192405"/>
                <a:gd name="connsiteX32" fmla="*/ 1077252 w 2682369"/>
                <a:gd name="connsiteY32" fmla="*/ 25395 h 3192405"/>
                <a:gd name="connsiteX33" fmla="*/ 772452 w 2682369"/>
                <a:gd name="connsiteY33" fmla="*/ 25394 h 3192405"/>
                <a:gd name="connsiteX34" fmla="*/ 467652 w 2682369"/>
                <a:gd name="connsiteY34" fmla="*/ 25394 h 3192405"/>
                <a:gd name="connsiteX35" fmla="*/ 143188 w 2682369"/>
                <a:gd name="connsiteY35" fmla="*/ 27851 h 3192405"/>
                <a:gd name="connsiteX36" fmla="*/ 10452 w 2682369"/>
                <a:gd name="connsiteY36" fmla="*/ 25394 h 3192405"/>
                <a:gd name="connsiteX37" fmla="*/ 10452 w 2682369"/>
                <a:gd name="connsiteY37" fmla="*/ 25394 h 3192405"/>
                <a:gd name="connsiteX0" fmla="*/ 10452 w 2682369"/>
                <a:gd name="connsiteY0" fmla="*/ 25394 h 3268606"/>
                <a:gd name="connsiteX1" fmla="*/ 10452 w 2682369"/>
                <a:gd name="connsiteY1" fmla="*/ 101594 h 3268606"/>
                <a:gd name="connsiteX2" fmla="*/ 10452 w 2682369"/>
                <a:gd name="connsiteY2" fmla="*/ 330194 h 3268606"/>
                <a:gd name="connsiteX3" fmla="*/ 10452 w 2682369"/>
                <a:gd name="connsiteY3" fmla="*/ 482594 h 3268606"/>
                <a:gd name="connsiteX4" fmla="*/ 25201 w 2682369"/>
                <a:gd name="connsiteY4" fmla="*/ 662032 h 3268606"/>
                <a:gd name="connsiteX5" fmla="*/ 39950 w 2682369"/>
                <a:gd name="connsiteY5" fmla="*/ 735774 h 3268606"/>
                <a:gd name="connsiteX6" fmla="*/ 202182 w 2682369"/>
                <a:gd name="connsiteY6" fmla="*/ 1104483 h 3268606"/>
                <a:gd name="connsiteX7" fmla="*/ 275924 w 2682369"/>
                <a:gd name="connsiteY7" fmla="*/ 1266716 h 3268606"/>
                <a:gd name="connsiteX8" fmla="*/ 467653 w 2682369"/>
                <a:gd name="connsiteY8" fmla="*/ 1620677 h 3268606"/>
                <a:gd name="connsiteX9" fmla="*/ 600388 w 2682369"/>
                <a:gd name="connsiteY9" fmla="*/ 1827154 h 3268606"/>
                <a:gd name="connsiteX10" fmla="*/ 747872 w 2682369"/>
                <a:gd name="connsiteY10" fmla="*/ 2077877 h 3268606"/>
                <a:gd name="connsiteX11" fmla="*/ 954350 w 2682369"/>
                <a:gd name="connsiteY11" fmla="*/ 2328599 h 3268606"/>
                <a:gd name="connsiteX12" fmla="*/ 1077251 w 2682369"/>
                <a:gd name="connsiteY12" fmla="*/ 2539995 h 3268606"/>
                <a:gd name="connsiteX13" fmla="*/ 1229651 w 2682369"/>
                <a:gd name="connsiteY13" fmla="*/ 2768595 h 3268606"/>
                <a:gd name="connsiteX14" fmla="*/ 1915452 w 2682369"/>
                <a:gd name="connsiteY14" fmla="*/ 3225795 h 3268606"/>
                <a:gd name="connsiteX15" fmla="*/ 2414440 w 2682369"/>
                <a:gd name="connsiteY15" fmla="*/ 3139761 h 3268606"/>
                <a:gd name="connsiteX16" fmla="*/ 2517679 w 2682369"/>
                <a:gd name="connsiteY16" fmla="*/ 3125012 h 3268606"/>
                <a:gd name="connsiteX17" fmla="*/ 2679911 w 2682369"/>
                <a:gd name="connsiteY17" fmla="*/ 3095516 h 3268606"/>
                <a:gd name="connsiteX18" fmla="*/ 2650414 w 2682369"/>
                <a:gd name="connsiteY18" fmla="*/ 2682561 h 3268606"/>
                <a:gd name="connsiteX19" fmla="*/ 2620918 w 2682369"/>
                <a:gd name="connsiteY19" fmla="*/ 2594070 h 3268606"/>
                <a:gd name="connsiteX20" fmla="*/ 2576672 w 2682369"/>
                <a:gd name="connsiteY20" fmla="*/ 2505580 h 3268606"/>
                <a:gd name="connsiteX21" fmla="*/ 2399692 w 2682369"/>
                <a:gd name="connsiteY21" fmla="*/ 2240109 h 3268606"/>
                <a:gd name="connsiteX22" fmla="*/ 2237459 w 2682369"/>
                <a:gd name="connsiteY22" fmla="*/ 2107374 h 3268606"/>
                <a:gd name="connsiteX23" fmla="*/ 2163718 w 2682369"/>
                <a:gd name="connsiteY23" fmla="*/ 2033632 h 3268606"/>
                <a:gd name="connsiteX24" fmla="*/ 1647524 w 2682369"/>
                <a:gd name="connsiteY24" fmla="*/ 1502690 h 3268606"/>
                <a:gd name="connsiteX25" fmla="*/ 1426298 w 2682369"/>
                <a:gd name="connsiteY25" fmla="*/ 1163477 h 3268606"/>
                <a:gd name="connsiteX26" fmla="*/ 1337808 w 2682369"/>
                <a:gd name="connsiteY26" fmla="*/ 1015993 h 3268606"/>
                <a:gd name="connsiteX27" fmla="*/ 1308311 w 2682369"/>
                <a:gd name="connsiteY27" fmla="*/ 898006 h 3268606"/>
                <a:gd name="connsiteX28" fmla="*/ 1264066 w 2682369"/>
                <a:gd name="connsiteY28" fmla="*/ 750522 h 3268606"/>
                <a:gd name="connsiteX29" fmla="*/ 1305852 w 2682369"/>
                <a:gd name="connsiteY29" fmla="*/ 482595 h 3268606"/>
                <a:gd name="connsiteX30" fmla="*/ 1305852 w 2682369"/>
                <a:gd name="connsiteY30" fmla="*/ 25395 h 3268606"/>
                <a:gd name="connsiteX31" fmla="*/ 1229652 w 2682369"/>
                <a:gd name="connsiteY31" fmla="*/ 25394 h 3268606"/>
                <a:gd name="connsiteX32" fmla="*/ 1077252 w 2682369"/>
                <a:gd name="connsiteY32" fmla="*/ 25395 h 3268606"/>
                <a:gd name="connsiteX33" fmla="*/ 772452 w 2682369"/>
                <a:gd name="connsiteY33" fmla="*/ 25394 h 3268606"/>
                <a:gd name="connsiteX34" fmla="*/ 467652 w 2682369"/>
                <a:gd name="connsiteY34" fmla="*/ 25394 h 3268606"/>
                <a:gd name="connsiteX35" fmla="*/ 143188 w 2682369"/>
                <a:gd name="connsiteY35" fmla="*/ 27851 h 3268606"/>
                <a:gd name="connsiteX36" fmla="*/ 10452 w 2682369"/>
                <a:gd name="connsiteY36" fmla="*/ 25394 h 3268606"/>
                <a:gd name="connsiteX37" fmla="*/ 10452 w 2682369"/>
                <a:gd name="connsiteY37" fmla="*/ 25394 h 3268606"/>
                <a:gd name="connsiteX0" fmla="*/ 10452 w 2682369"/>
                <a:gd name="connsiteY0" fmla="*/ 25394 h 3237650"/>
                <a:gd name="connsiteX1" fmla="*/ 10452 w 2682369"/>
                <a:gd name="connsiteY1" fmla="*/ 101594 h 3237650"/>
                <a:gd name="connsiteX2" fmla="*/ 10452 w 2682369"/>
                <a:gd name="connsiteY2" fmla="*/ 330194 h 3237650"/>
                <a:gd name="connsiteX3" fmla="*/ 10452 w 2682369"/>
                <a:gd name="connsiteY3" fmla="*/ 482594 h 3237650"/>
                <a:gd name="connsiteX4" fmla="*/ 25201 w 2682369"/>
                <a:gd name="connsiteY4" fmla="*/ 662032 h 3237650"/>
                <a:gd name="connsiteX5" fmla="*/ 39950 w 2682369"/>
                <a:gd name="connsiteY5" fmla="*/ 735774 h 3237650"/>
                <a:gd name="connsiteX6" fmla="*/ 202182 w 2682369"/>
                <a:gd name="connsiteY6" fmla="*/ 1104483 h 3237650"/>
                <a:gd name="connsiteX7" fmla="*/ 275924 w 2682369"/>
                <a:gd name="connsiteY7" fmla="*/ 1266716 h 3237650"/>
                <a:gd name="connsiteX8" fmla="*/ 467653 w 2682369"/>
                <a:gd name="connsiteY8" fmla="*/ 1620677 h 3237650"/>
                <a:gd name="connsiteX9" fmla="*/ 600388 w 2682369"/>
                <a:gd name="connsiteY9" fmla="*/ 1827154 h 3237650"/>
                <a:gd name="connsiteX10" fmla="*/ 747872 w 2682369"/>
                <a:gd name="connsiteY10" fmla="*/ 2077877 h 3237650"/>
                <a:gd name="connsiteX11" fmla="*/ 954350 w 2682369"/>
                <a:gd name="connsiteY11" fmla="*/ 2328599 h 3237650"/>
                <a:gd name="connsiteX12" fmla="*/ 1077251 w 2682369"/>
                <a:gd name="connsiteY12" fmla="*/ 2539995 h 3237650"/>
                <a:gd name="connsiteX13" fmla="*/ 1229651 w 2682369"/>
                <a:gd name="connsiteY13" fmla="*/ 2768595 h 3237650"/>
                <a:gd name="connsiteX14" fmla="*/ 1915452 w 2682369"/>
                <a:gd name="connsiteY14" fmla="*/ 3225795 h 3237650"/>
                <a:gd name="connsiteX15" fmla="*/ 2414440 w 2682369"/>
                <a:gd name="connsiteY15" fmla="*/ 3139761 h 3237650"/>
                <a:gd name="connsiteX16" fmla="*/ 2517679 w 2682369"/>
                <a:gd name="connsiteY16" fmla="*/ 3125012 h 3237650"/>
                <a:gd name="connsiteX17" fmla="*/ 2679911 w 2682369"/>
                <a:gd name="connsiteY17" fmla="*/ 3095516 h 3237650"/>
                <a:gd name="connsiteX18" fmla="*/ 2650414 w 2682369"/>
                <a:gd name="connsiteY18" fmla="*/ 2682561 h 3237650"/>
                <a:gd name="connsiteX19" fmla="*/ 2620918 w 2682369"/>
                <a:gd name="connsiteY19" fmla="*/ 2594070 h 3237650"/>
                <a:gd name="connsiteX20" fmla="*/ 2576672 w 2682369"/>
                <a:gd name="connsiteY20" fmla="*/ 2505580 h 3237650"/>
                <a:gd name="connsiteX21" fmla="*/ 2399692 w 2682369"/>
                <a:gd name="connsiteY21" fmla="*/ 2240109 h 3237650"/>
                <a:gd name="connsiteX22" fmla="*/ 2237459 w 2682369"/>
                <a:gd name="connsiteY22" fmla="*/ 2107374 h 3237650"/>
                <a:gd name="connsiteX23" fmla="*/ 2163718 w 2682369"/>
                <a:gd name="connsiteY23" fmla="*/ 2033632 h 3237650"/>
                <a:gd name="connsiteX24" fmla="*/ 1647524 w 2682369"/>
                <a:gd name="connsiteY24" fmla="*/ 1502690 h 3237650"/>
                <a:gd name="connsiteX25" fmla="*/ 1426298 w 2682369"/>
                <a:gd name="connsiteY25" fmla="*/ 1163477 h 3237650"/>
                <a:gd name="connsiteX26" fmla="*/ 1337808 w 2682369"/>
                <a:gd name="connsiteY26" fmla="*/ 1015993 h 3237650"/>
                <a:gd name="connsiteX27" fmla="*/ 1308311 w 2682369"/>
                <a:gd name="connsiteY27" fmla="*/ 898006 h 3237650"/>
                <a:gd name="connsiteX28" fmla="*/ 1264066 w 2682369"/>
                <a:gd name="connsiteY28" fmla="*/ 750522 h 3237650"/>
                <a:gd name="connsiteX29" fmla="*/ 1305852 w 2682369"/>
                <a:gd name="connsiteY29" fmla="*/ 482595 h 3237650"/>
                <a:gd name="connsiteX30" fmla="*/ 1305852 w 2682369"/>
                <a:gd name="connsiteY30" fmla="*/ 25395 h 3237650"/>
                <a:gd name="connsiteX31" fmla="*/ 1229652 w 2682369"/>
                <a:gd name="connsiteY31" fmla="*/ 25394 h 3237650"/>
                <a:gd name="connsiteX32" fmla="*/ 1077252 w 2682369"/>
                <a:gd name="connsiteY32" fmla="*/ 25395 h 3237650"/>
                <a:gd name="connsiteX33" fmla="*/ 772452 w 2682369"/>
                <a:gd name="connsiteY33" fmla="*/ 25394 h 3237650"/>
                <a:gd name="connsiteX34" fmla="*/ 467652 w 2682369"/>
                <a:gd name="connsiteY34" fmla="*/ 25394 h 3237650"/>
                <a:gd name="connsiteX35" fmla="*/ 143188 w 2682369"/>
                <a:gd name="connsiteY35" fmla="*/ 27851 h 3237650"/>
                <a:gd name="connsiteX36" fmla="*/ 10452 w 2682369"/>
                <a:gd name="connsiteY36" fmla="*/ 25394 h 3237650"/>
                <a:gd name="connsiteX37" fmla="*/ 10452 w 2682369"/>
                <a:gd name="connsiteY37" fmla="*/ 25394 h 3237650"/>
                <a:gd name="connsiteX0" fmla="*/ 10452 w 2682369"/>
                <a:gd name="connsiteY0" fmla="*/ 25394 h 3161449"/>
                <a:gd name="connsiteX1" fmla="*/ 10452 w 2682369"/>
                <a:gd name="connsiteY1" fmla="*/ 101594 h 3161449"/>
                <a:gd name="connsiteX2" fmla="*/ 10452 w 2682369"/>
                <a:gd name="connsiteY2" fmla="*/ 330194 h 3161449"/>
                <a:gd name="connsiteX3" fmla="*/ 10452 w 2682369"/>
                <a:gd name="connsiteY3" fmla="*/ 482594 h 3161449"/>
                <a:gd name="connsiteX4" fmla="*/ 25201 w 2682369"/>
                <a:gd name="connsiteY4" fmla="*/ 662032 h 3161449"/>
                <a:gd name="connsiteX5" fmla="*/ 39950 w 2682369"/>
                <a:gd name="connsiteY5" fmla="*/ 735774 h 3161449"/>
                <a:gd name="connsiteX6" fmla="*/ 202182 w 2682369"/>
                <a:gd name="connsiteY6" fmla="*/ 1104483 h 3161449"/>
                <a:gd name="connsiteX7" fmla="*/ 275924 w 2682369"/>
                <a:gd name="connsiteY7" fmla="*/ 1266716 h 3161449"/>
                <a:gd name="connsiteX8" fmla="*/ 467653 w 2682369"/>
                <a:gd name="connsiteY8" fmla="*/ 1620677 h 3161449"/>
                <a:gd name="connsiteX9" fmla="*/ 600388 w 2682369"/>
                <a:gd name="connsiteY9" fmla="*/ 1827154 h 3161449"/>
                <a:gd name="connsiteX10" fmla="*/ 747872 w 2682369"/>
                <a:gd name="connsiteY10" fmla="*/ 2077877 h 3161449"/>
                <a:gd name="connsiteX11" fmla="*/ 954350 w 2682369"/>
                <a:gd name="connsiteY11" fmla="*/ 2328599 h 3161449"/>
                <a:gd name="connsiteX12" fmla="*/ 1077251 w 2682369"/>
                <a:gd name="connsiteY12" fmla="*/ 2539995 h 3161449"/>
                <a:gd name="connsiteX13" fmla="*/ 1229651 w 2682369"/>
                <a:gd name="connsiteY13" fmla="*/ 2768595 h 3161449"/>
                <a:gd name="connsiteX14" fmla="*/ 1915452 w 2682369"/>
                <a:gd name="connsiteY14" fmla="*/ 3149594 h 3161449"/>
                <a:gd name="connsiteX15" fmla="*/ 2414440 w 2682369"/>
                <a:gd name="connsiteY15" fmla="*/ 3139761 h 3161449"/>
                <a:gd name="connsiteX16" fmla="*/ 2517679 w 2682369"/>
                <a:gd name="connsiteY16" fmla="*/ 3125012 h 3161449"/>
                <a:gd name="connsiteX17" fmla="*/ 2679911 w 2682369"/>
                <a:gd name="connsiteY17" fmla="*/ 3095516 h 3161449"/>
                <a:gd name="connsiteX18" fmla="*/ 2650414 w 2682369"/>
                <a:gd name="connsiteY18" fmla="*/ 2682561 h 3161449"/>
                <a:gd name="connsiteX19" fmla="*/ 2620918 w 2682369"/>
                <a:gd name="connsiteY19" fmla="*/ 2594070 h 3161449"/>
                <a:gd name="connsiteX20" fmla="*/ 2576672 w 2682369"/>
                <a:gd name="connsiteY20" fmla="*/ 2505580 h 3161449"/>
                <a:gd name="connsiteX21" fmla="*/ 2399692 w 2682369"/>
                <a:gd name="connsiteY21" fmla="*/ 2240109 h 3161449"/>
                <a:gd name="connsiteX22" fmla="*/ 2237459 w 2682369"/>
                <a:gd name="connsiteY22" fmla="*/ 2107374 h 3161449"/>
                <a:gd name="connsiteX23" fmla="*/ 2163718 w 2682369"/>
                <a:gd name="connsiteY23" fmla="*/ 2033632 h 3161449"/>
                <a:gd name="connsiteX24" fmla="*/ 1647524 w 2682369"/>
                <a:gd name="connsiteY24" fmla="*/ 1502690 h 3161449"/>
                <a:gd name="connsiteX25" fmla="*/ 1426298 w 2682369"/>
                <a:gd name="connsiteY25" fmla="*/ 1163477 h 3161449"/>
                <a:gd name="connsiteX26" fmla="*/ 1337808 w 2682369"/>
                <a:gd name="connsiteY26" fmla="*/ 1015993 h 3161449"/>
                <a:gd name="connsiteX27" fmla="*/ 1308311 w 2682369"/>
                <a:gd name="connsiteY27" fmla="*/ 898006 h 3161449"/>
                <a:gd name="connsiteX28" fmla="*/ 1264066 w 2682369"/>
                <a:gd name="connsiteY28" fmla="*/ 750522 h 3161449"/>
                <a:gd name="connsiteX29" fmla="*/ 1305852 w 2682369"/>
                <a:gd name="connsiteY29" fmla="*/ 482595 h 3161449"/>
                <a:gd name="connsiteX30" fmla="*/ 1305852 w 2682369"/>
                <a:gd name="connsiteY30" fmla="*/ 25395 h 3161449"/>
                <a:gd name="connsiteX31" fmla="*/ 1229652 w 2682369"/>
                <a:gd name="connsiteY31" fmla="*/ 25394 h 3161449"/>
                <a:gd name="connsiteX32" fmla="*/ 1077252 w 2682369"/>
                <a:gd name="connsiteY32" fmla="*/ 25395 h 3161449"/>
                <a:gd name="connsiteX33" fmla="*/ 772452 w 2682369"/>
                <a:gd name="connsiteY33" fmla="*/ 25394 h 3161449"/>
                <a:gd name="connsiteX34" fmla="*/ 467652 w 2682369"/>
                <a:gd name="connsiteY34" fmla="*/ 25394 h 3161449"/>
                <a:gd name="connsiteX35" fmla="*/ 143188 w 2682369"/>
                <a:gd name="connsiteY35" fmla="*/ 27851 h 3161449"/>
                <a:gd name="connsiteX36" fmla="*/ 10452 w 2682369"/>
                <a:gd name="connsiteY36" fmla="*/ 25394 h 3161449"/>
                <a:gd name="connsiteX37" fmla="*/ 10452 w 2682369"/>
                <a:gd name="connsiteY37" fmla="*/ 25394 h 3161449"/>
                <a:gd name="connsiteX0" fmla="*/ 10452 w 2682369"/>
                <a:gd name="connsiteY0" fmla="*/ 25394 h 3208997"/>
                <a:gd name="connsiteX1" fmla="*/ 10452 w 2682369"/>
                <a:gd name="connsiteY1" fmla="*/ 101594 h 3208997"/>
                <a:gd name="connsiteX2" fmla="*/ 10452 w 2682369"/>
                <a:gd name="connsiteY2" fmla="*/ 330194 h 3208997"/>
                <a:gd name="connsiteX3" fmla="*/ 10452 w 2682369"/>
                <a:gd name="connsiteY3" fmla="*/ 482594 h 3208997"/>
                <a:gd name="connsiteX4" fmla="*/ 25201 w 2682369"/>
                <a:gd name="connsiteY4" fmla="*/ 662032 h 3208997"/>
                <a:gd name="connsiteX5" fmla="*/ 39950 w 2682369"/>
                <a:gd name="connsiteY5" fmla="*/ 735774 h 3208997"/>
                <a:gd name="connsiteX6" fmla="*/ 202182 w 2682369"/>
                <a:gd name="connsiteY6" fmla="*/ 1104483 h 3208997"/>
                <a:gd name="connsiteX7" fmla="*/ 275924 w 2682369"/>
                <a:gd name="connsiteY7" fmla="*/ 1266716 h 3208997"/>
                <a:gd name="connsiteX8" fmla="*/ 467653 w 2682369"/>
                <a:gd name="connsiteY8" fmla="*/ 1620677 h 3208997"/>
                <a:gd name="connsiteX9" fmla="*/ 600388 w 2682369"/>
                <a:gd name="connsiteY9" fmla="*/ 1827154 h 3208997"/>
                <a:gd name="connsiteX10" fmla="*/ 747872 w 2682369"/>
                <a:gd name="connsiteY10" fmla="*/ 2077877 h 3208997"/>
                <a:gd name="connsiteX11" fmla="*/ 954350 w 2682369"/>
                <a:gd name="connsiteY11" fmla="*/ 2328599 h 3208997"/>
                <a:gd name="connsiteX12" fmla="*/ 1077251 w 2682369"/>
                <a:gd name="connsiteY12" fmla="*/ 2539995 h 3208997"/>
                <a:gd name="connsiteX13" fmla="*/ 1229651 w 2682369"/>
                <a:gd name="connsiteY13" fmla="*/ 2768595 h 3208997"/>
                <a:gd name="connsiteX14" fmla="*/ 1915452 w 2682369"/>
                <a:gd name="connsiteY14" fmla="*/ 3149594 h 3208997"/>
                <a:gd name="connsiteX15" fmla="*/ 2517679 w 2682369"/>
                <a:gd name="connsiteY15" fmla="*/ 3125012 h 3208997"/>
                <a:gd name="connsiteX16" fmla="*/ 2679911 w 2682369"/>
                <a:gd name="connsiteY16" fmla="*/ 3095516 h 3208997"/>
                <a:gd name="connsiteX17" fmla="*/ 2650414 w 2682369"/>
                <a:gd name="connsiteY17" fmla="*/ 2682561 h 3208997"/>
                <a:gd name="connsiteX18" fmla="*/ 2620918 w 2682369"/>
                <a:gd name="connsiteY18" fmla="*/ 2594070 h 3208997"/>
                <a:gd name="connsiteX19" fmla="*/ 2576672 w 2682369"/>
                <a:gd name="connsiteY19" fmla="*/ 2505580 h 3208997"/>
                <a:gd name="connsiteX20" fmla="*/ 2399692 w 2682369"/>
                <a:gd name="connsiteY20" fmla="*/ 2240109 h 3208997"/>
                <a:gd name="connsiteX21" fmla="*/ 2237459 w 2682369"/>
                <a:gd name="connsiteY21" fmla="*/ 2107374 h 3208997"/>
                <a:gd name="connsiteX22" fmla="*/ 2163718 w 2682369"/>
                <a:gd name="connsiteY22" fmla="*/ 2033632 h 3208997"/>
                <a:gd name="connsiteX23" fmla="*/ 1647524 w 2682369"/>
                <a:gd name="connsiteY23" fmla="*/ 1502690 h 3208997"/>
                <a:gd name="connsiteX24" fmla="*/ 1426298 w 2682369"/>
                <a:gd name="connsiteY24" fmla="*/ 1163477 h 3208997"/>
                <a:gd name="connsiteX25" fmla="*/ 1337808 w 2682369"/>
                <a:gd name="connsiteY25" fmla="*/ 1015993 h 3208997"/>
                <a:gd name="connsiteX26" fmla="*/ 1308311 w 2682369"/>
                <a:gd name="connsiteY26" fmla="*/ 898006 h 3208997"/>
                <a:gd name="connsiteX27" fmla="*/ 1264066 w 2682369"/>
                <a:gd name="connsiteY27" fmla="*/ 750522 h 3208997"/>
                <a:gd name="connsiteX28" fmla="*/ 1305852 w 2682369"/>
                <a:gd name="connsiteY28" fmla="*/ 482595 h 3208997"/>
                <a:gd name="connsiteX29" fmla="*/ 1305852 w 2682369"/>
                <a:gd name="connsiteY29" fmla="*/ 25395 h 3208997"/>
                <a:gd name="connsiteX30" fmla="*/ 1229652 w 2682369"/>
                <a:gd name="connsiteY30" fmla="*/ 25394 h 3208997"/>
                <a:gd name="connsiteX31" fmla="*/ 1077252 w 2682369"/>
                <a:gd name="connsiteY31" fmla="*/ 25395 h 3208997"/>
                <a:gd name="connsiteX32" fmla="*/ 772452 w 2682369"/>
                <a:gd name="connsiteY32" fmla="*/ 25394 h 3208997"/>
                <a:gd name="connsiteX33" fmla="*/ 467652 w 2682369"/>
                <a:gd name="connsiteY33" fmla="*/ 25394 h 3208997"/>
                <a:gd name="connsiteX34" fmla="*/ 143188 w 2682369"/>
                <a:gd name="connsiteY34" fmla="*/ 27851 h 3208997"/>
                <a:gd name="connsiteX35" fmla="*/ 10452 w 2682369"/>
                <a:gd name="connsiteY35" fmla="*/ 25394 h 3208997"/>
                <a:gd name="connsiteX36" fmla="*/ 10452 w 2682369"/>
                <a:gd name="connsiteY36" fmla="*/ 25394 h 3208997"/>
                <a:gd name="connsiteX0" fmla="*/ 10452 w 2682369"/>
                <a:gd name="connsiteY0" fmla="*/ 25394 h 3208997"/>
                <a:gd name="connsiteX1" fmla="*/ 10452 w 2682369"/>
                <a:gd name="connsiteY1" fmla="*/ 101594 h 3208997"/>
                <a:gd name="connsiteX2" fmla="*/ 10452 w 2682369"/>
                <a:gd name="connsiteY2" fmla="*/ 330194 h 3208997"/>
                <a:gd name="connsiteX3" fmla="*/ 10452 w 2682369"/>
                <a:gd name="connsiteY3" fmla="*/ 482594 h 3208997"/>
                <a:gd name="connsiteX4" fmla="*/ 25201 w 2682369"/>
                <a:gd name="connsiteY4" fmla="*/ 662032 h 3208997"/>
                <a:gd name="connsiteX5" fmla="*/ 39950 w 2682369"/>
                <a:gd name="connsiteY5" fmla="*/ 735774 h 3208997"/>
                <a:gd name="connsiteX6" fmla="*/ 202182 w 2682369"/>
                <a:gd name="connsiteY6" fmla="*/ 1104483 h 3208997"/>
                <a:gd name="connsiteX7" fmla="*/ 275924 w 2682369"/>
                <a:gd name="connsiteY7" fmla="*/ 1266716 h 3208997"/>
                <a:gd name="connsiteX8" fmla="*/ 467653 w 2682369"/>
                <a:gd name="connsiteY8" fmla="*/ 1620677 h 3208997"/>
                <a:gd name="connsiteX9" fmla="*/ 600388 w 2682369"/>
                <a:gd name="connsiteY9" fmla="*/ 1827154 h 3208997"/>
                <a:gd name="connsiteX10" fmla="*/ 747872 w 2682369"/>
                <a:gd name="connsiteY10" fmla="*/ 2077877 h 3208997"/>
                <a:gd name="connsiteX11" fmla="*/ 954350 w 2682369"/>
                <a:gd name="connsiteY11" fmla="*/ 2328599 h 3208997"/>
                <a:gd name="connsiteX12" fmla="*/ 1077251 w 2682369"/>
                <a:gd name="connsiteY12" fmla="*/ 2539995 h 3208997"/>
                <a:gd name="connsiteX13" fmla="*/ 1229651 w 2682369"/>
                <a:gd name="connsiteY13" fmla="*/ 2768595 h 3208997"/>
                <a:gd name="connsiteX14" fmla="*/ 1915452 w 2682369"/>
                <a:gd name="connsiteY14" fmla="*/ 3149594 h 3208997"/>
                <a:gd name="connsiteX15" fmla="*/ 2517679 w 2682369"/>
                <a:gd name="connsiteY15" fmla="*/ 3125012 h 3208997"/>
                <a:gd name="connsiteX16" fmla="*/ 2679911 w 2682369"/>
                <a:gd name="connsiteY16" fmla="*/ 3095516 h 3208997"/>
                <a:gd name="connsiteX17" fmla="*/ 2650414 w 2682369"/>
                <a:gd name="connsiteY17" fmla="*/ 2682561 h 3208997"/>
                <a:gd name="connsiteX18" fmla="*/ 2620918 w 2682369"/>
                <a:gd name="connsiteY18" fmla="*/ 2594070 h 3208997"/>
                <a:gd name="connsiteX19" fmla="*/ 2576672 w 2682369"/>
                <a:gd name="connsiteY19" fmla="*/ 2505580 h 3208997"/>
                <a:gd name="connsiteX20" fmla="*/ 2399692 w 2682369"/>
                <a:gd name="connsiteY20" fmla="*/ 2240109 h 3208997"/>
                <a:gd name="connsiteX21" fmla="*/ 2237459 w 2682369"/>
                <a:gd name="connsiteY21" fmla="*/ 2107374 h 3208997"/>
                <a:gd name="connsiteX22" fmla="*/ 2163718 w 2682369"/>
                <a:gd name="connsiteY22" fmla="*/ 2033632 h 3208997"/>
                <a:gd name="connsiteX23" fmla="*/ 1647524 w 2682369"/>
                <a:gd name="connsiteY23" fmla="*/ 1502690 h 3208997"/>
                <a:gd name="connsiteX24" fmla="*/ 1426298 w 2682369"/>
                <a:gd name="connsiteY24" fmla="*/ 1163477 h 3208997"/>
                <a:gd name="connsiteX25" fmla="*/ 1337808 w 2682369"/>
                <a:gd name="connsiteY25" fmla="*/ 1015993 h 3208997"/>
                <a:gd name="connsiteX26" fmla="*/ 1308311 w 2682369"/>
                <a:gd name="connsiteY26" fmla="*/ 898006 h 3208997"/>
                <a:gd name="connsiteX27" fmla="*/ 1264066 w 2682369"/>
                <a:gd name="connsiteY27" fmla="*/ 750522 h 3208997"/>
                <a:gd name="connsiteX28" fmla="*/ 1305852 w 2682369"/>
                <a:gd name="connsiteY28" fmla="*/ 482595 h 3208997"/>
                <a:gd name="connsiteX29" fmla="*/ 1305852 w 2682369"/>
                <a:gd name="connsiteY29" fmla="*/ 25395 h 3208997"/>
                <a:gd name="connsiteX30" fmla="*/ 1229652 w 2682369"/>
                <a:gd name="connsiteY30" fmla="*/ 25394 h 3208997"/>
                <a:gd name="connsiteX31" fmla="*/ 1077252 w 2682369"/>
                <a:gd name="connsiteY31" fmla="*/ 25395 h 3208997"/>
                <a:gd name="connsiteX32" fmla="*/ 772452 w 2682369"/>
                <a:gd name="connsiteY32" fmla="*/ 25394 h 3208997"/>
                <a:gd name="connsiteX33" fmla="*/ 467652 w 2682369"/>
                <a:gd name="connsiteY33" fmla="*/ 25394 h 3208997"/>
                <a:gd name="connsiteX34" fmla="*/ 143188 w 2682369"/>
                <a:gd name="connsiteY34" fmla="*/ 27851 h 3208997"/>
                <a:gd name="connsiteX35" fmla="*/ 10452 w 2682369"/>
                <a:gd name="connsiteY35" fmla="*/ 25394 h 3208997"/>
                <a:gd name="connsiteX36" fmla="*/ 10452 w 2682369"/>
                <a:gd name="connsiteY36" fmla="*/ 25394 h 3208997"/>
                <a:gd name="connsiteX0" fmla="*/ 10452 w 2682369"/>
                <a:gd name="connsiteY0" fmla="*/ 25394 h 3158991"/>
                <a:gd name="connsiteX1" fmla="*/ 10452 w 2682369"/>
                <a:gd name="connsiteY1" fmla="*/ 101594 h 3158991"/>
                <a:gd name="connsiteX2" fmla="*/ 10452 w 2682369"/>
                <a:gd name="connsiteY2" fmla="*/ 330194 h 3158991"/>
                <a:gd name="connsiteX3" fmla="*/ 10452 w 2682369"/>
                <a:gd name="connsiteY3" fmla="*/ 482594 h 3158991"/>
                <a:gd name="connsiteX4" fmla="*/ 25201 w 2682369"/>
                <a:gd name="connsiteY4" fmla="*/ 662032 h 3158991"/>
                <a:gd name="connsiteX5" fmla="*/ 39950 w 2682369"/>
                <a:gd name="connsiteY5" fmla="*/ 735774 h 3158991"/>
                <a:gd name="connsiteX6" fmla="*/ 202182 w 2682369"/>
                <a:gd name="connsiteY6" fmla="*/ 1104483 h 3158991"/>
                <a:gd name="connsiteX7" fmla="*/ 275924 w 2682369"/>
                <a:gd name="connsiteY7" fmla="*/ 1266716 h 3158991"/>
                <a:gd name="connsiteX8" fmla="*/ 467653 w 2682369"/>
                <a:gd name="connsiteY8" fmla="*/ 1620677 h 3158991"/>
                <a:gd name="connsiteX9" fmla="*/ 600388 w 2682369"/>
                <a:gd name="connsiteY9" fmla="*/ 1827154 h 3158991"/>
                <a:gd name="connsiteX10" fmla="*/ 747872 w 2682369"/>
                <a:gd name="connsiteY10" fmla="*/ 2077877 h 3158991"/>
                <a:gd name="connsiteX11" fmla="*/ 954350 w 2682369"/>
                <a:gd name="connsiteY11" fmla="*/ 2328599 h 3158991"/>
                <a:gd name="connsiteX12" fmla="*/ 1077251 w 2682369"/>
                <a:gd name="connsiteY12" fmla="*/ 2539995 h 3158991"/>
                <a:gd name="connsiteX13" fmla="*/ 1229651 w 2682369"/>
                <a:gd name="connsiteY13" fmla="*/ 2768595 h 3158991"/>
                <a:gd name="connsiteX14" fmla="*/ 1915452 w 2682369"/>
                <a:gd name="connsiteY14" fmla="*/ 3149594 h 3158991"/>
                <a:gd name="connsiteX15" fmla="*/ 2517679 w 2682369"/>
                <a:gd name="connsiteY15" fmla="*/ 3125012 h 3158991"/>
                <a:gd name="connsiteX16" fmla="*/ 2679911 w 2682369"/>
                <a:gd name="connsiteY16" fmla="*/ 3095516 h 3158991"/>
                <a:gd name="connsiteX17" fmla="*/ 2650414 w 2682369"/>
                <a:gd name="connsiteY17" fmla="*/ 2682561 h 3158991"/>
                <a:gd name="connsiteX18" fmla="*/ 2620918 w 2682369"/>
                <a:gd name="connsiteY18" fmla="*/ 2594070 h 3158991"/>
                <a:gd name="connsiteX19" fmla="*/ 2576672 w 2682369"/>
                <a:gd name="connsiteY19" fmla="*/ 2505580 h 3158991"/>
                <a:gd name="connsiteX20" fmla="*/ 2399692 w 2682369"/>
                <a:gd name="connsiteY20" fmla="*/ 2240109 h 3158991"/>
                <a:gd name="connsiteX21" fmla="*/ 2237459 w 2682369"/>
                <a:gd name="connsiteY21" fmla="*/ 2107374 h 3158991"/>
                <a:gd name="connsiteX22" fmla="*/ 2163718 w 2682369"/>
                <a:gd name="connsiteY22" fmla="*/ 2033632 h 3158991"/>
                <a:gd name="connsiteX23" fmla="*/ 1647524 w 2682369"/>
                <a:gd name="connsiteY23" fmla="*/ 1502690 h 3158991"/>
                <a:gd name="connsiteX24" fmla="*/ 1426298 w 2682369"/>
                <a:gd name="connsiteY24" fmla="*/ 1163477 h 3158991"/>
                <a:gd name="connsiteX25" fmla="*/ 1337808 w 2682369"/>
                <a:gd name="connsiteY25" fmla="*/ 1015993 h 3158991"/>
                <a:gd name="connsiteX26" fmla="*/ 1308311 w 2682369"/>
                <a:gd name="connsiteY26" fmla="*/ 898006 h 3158991"/>
                <a:gd name="connsiteX27" fmla="*/ 1264066 w 2682369"/>
                <a:gd name="connsiteY27" fmla="*/ 750522 h 3158991"/>
                <a:gd name="connsiteX28" fmla="*/ 1305852 w 2682369"/>
                <a:gd name="connsiteY28" fmla="*/ 482595 h 3158991"/>
                <a:gd name="connsiteX29" fmla="*/ 1305852 w 2682369"/>
                <a:gd name="connsiteY29" fmla="*/ 25395 h 3158991"/>
                <a:gd name="connsiteX30" fmla="*/ 1229652 w 2682369"/>
                <a:gd name="connsiteY30" fmla="*/ 25394 h 3158991"/>
                <a:gd name="connsiteX31" fmla="*/ 1077252 w 2682369"/>
                <a:gd name="connsiteY31" fmla="*/ 25395 h 3158991"/>
                <a:gd name="connsiteX32" fmla="*/ 772452 w 2682369"/>
                <a:gd name="connsiteY32" fmla="*/ 25394 h 3158991"/>
                <a:gd name="connsiteX33" fmla="*/ 467652 w 2682369"/>
                <a:gd name="connsiteY33" fmla="*/ 25394 h 3158991"/>
                <a:gd name="connsiteX34" fmla="*/ 143188 w 2682369"/>
                <a:gd name="connsiteY34" fmla="*/ 27851 h 3158991"/>
                <a:gd name="connsiteX35" fmla="*/ 10452 w 2682369"/>
                <a:gd name="connsiteY35" fmla="*/ 25394 h 3158991"/>
                <a:gd name="connsiteX36" fmla="*/ 10452 w 2682369"/>
                <a:gd name="connsiteY36" fmla="*/ 25394 h 3158991"/>
                <a:gd name="connsiteX0" fmla="*/ 10452 w 2682369"/>
                <a:gd name="connsiteY0" fmla="*/ 25394 h 3211379"/>
                <a:gd name="connsiteX1" fmla="*/ 10452 w 2682369"/>
                <a:gd name="connsiteY1" fmla="*/ 101594 h 3211379"/>
                <a:gd name="connsiteX2" fmla="*/ 10452 w 2682369"/>
                <a:gd name="connsiteY2" fmla="*/ 330194 h 3211379"/>
                <a:gd name="connsiteX3" fmla="*/ 10452 w 2682369"/>
                <a:gd name="connsiteY3" fmla="*/ 482594 h 3211379"/>
                <a:gd name="connsiteX4" fmla="*/ 25201 w 2682369"/>
                <a:gd name="connsiteY4" fmla="*/ 662032 h 3211379"/>
                <a:gd name="connsiteX5" fmla="*/ 39950 w 2682369"/>
                <a:gd name="connsiteY5" fmla="*/ 735774 h 3211379"/>
                <a:gd name="connsiteX6" fmla="*/ 202182 w 2682369"/>
                <a:gd name="connsiteY6" fmla="*/ 1104483 h 3211379"/>
                <a:gd name="connsiteX7" fmla="*/ 275924 w 2682369"/>
                <a:gd name="connsiteY7" fmla="*/ 1266716 h 3211379"/>
                <a:gd name="connsiteX8" fmla="*/ 467653 w 2682369"/>
                <a:gd name="connsiteY8" fmla="*/ 1620677 h 3211379"/>
                <a:gd name="connsiteX9" fmla="*/ 600388 w 2682369"/>
                <a:gd name="connsiteY9" fmla="*/ 1827154 h 3211379"/>
                <a:gd name="connsiteX10" fmla="*/ 747872 w 2682369"/>
                <a:gd name="connsiteY10" fmla="*/ 2077877 h 3211379"/>
                <a:gd name="connsiteX11" fmla="*/ 954350 w 2682369"/>
                <a:gd name="connsiteY11" fmla="*/ 2328599 h 3211379"/>
                <a:gd name="connsiteX12" fmla="*/ 1077251 w 2682369"/>
                <a:gd name="connsiteY12" fmla="*/ 2539995 h 3211379"/>
                <a:gd name="connsiteX13" fmla="*/ 1229651 w 2682369"/>
                <a:gd name="connsiteY13" fmla="*/ 2768595 h 3211379"/>
                <a:gd name="connsiteX14" fmla="*/ 1915452 w 2682369"/>
                <a:gd name="connsiteY14" fmla="*/ 3149594 h 3211379"/>
                <a:gd name="connsiteX15" fmla="*/ 2517679 w 2682369"/>
                <a:gd name="connsiteY15" fmla="*/ 3125012 h 3211379"/>
                <a:gd name="connsiteX16" fmla="*/ 2679911 w 2682369"/>
                <a:gd name="connsiteY16" fmla="*/ 3095516 h 3211379"/>
                <a:gd name="connsiteX17" fmla="*/ 2650414 w 2682369"/>
                <a:gd name="connsiteY17" fmla="*/ 2682561 h 3211379"/>
                <a:gd name="connsiteX18" fmla="*/ 2620918 w 2682369"/>
                <a:gd name="connsiteY18" fmla="*/ 2594070 h 3211379"/>
                <a:gd name="connsiteX19" fmla="*/ 2576672 w 2682369"/>
                <a:gd name="connsiteY19" fmla="*/ 2505580 h 3211379"/>
                <a:gd name="connsiteX20" fmla="*/ 2399692 w 2682369"/>
                <a:gd name="connsiteY20" fmla="*/ 2240109 h 3211379"/>
                <a:gd name="connsiteX21" fmla="*/ 2237459 w 2682369"/>
                <a:gd name="connsiteY21" fmla="*/ 2107374 h 3211379"/>
                <a:gd name="connsiteX22" fmla="*/ 2163718 w 2682369"/>
                <a:gd name="connsiteY22" fmla="*/ 2033632 h 3211379"/>
                <a:gd name="connsiteX23" fmla="*/ 1647524 w 2682369"/>
                <a:gd name="connsiteY23" fmla="*/ 1502690 h 3211379"/>
                <a:gd name="connsiteX24" fmla="*/ 1426298 w 2682369"/>
                <a:gd name="connsiteY24" fmla="*/ 1163477 h 3211379"/>
                <a:gd name="connsiteX25" fmla="*/ 1337808 w 2682369"/>
                <a:gd name="connsiteY25" fmla="*/ 1015993 h 3211379"/>
                <a:gd name="connsiteX26" fmla="*/ 1308311 w 2682369"/>
                <a:gd name="connsiteY26" fmla="*/ 898006 h 3211379"/>
                <a:gd name="connsiteX27" fmla="*/ 1264066 w 2682369"/>
                <a:gd name="connsiteY27" fmla="*/ 750522 h 3211379"/>
                <a:gd name="connsiteX28" fmla="*/ 1305852 w 2682369"/>
                <a:gd name="connsiteY28" fmla="*/ 482595 h 3211379"/>
                <a:gd name="connsiteX29" fmla="*/ 1305852 w 2682369"/>
                <a:gd name="connsiteY29" fmla="*/ 25395 h 3211379"/>
                <a:gd name="connsiteX30" fmla="*/ 1229652 w 2682369"/>
                <a:gd name="connsiteY30" fmla="*/ 25394 h 3211379"/>
                <a:gd name="connsiteX31" fmla="*/ 1077252 w 2682369"/>
                <a:gd name="connsiteY31" fmla="*/ 25395 h 3211379"/>
                <a:gd name="connsiteX32" fmla="*/ 772452 w 2682369"/>
                <a:gd name="connsiteY32" fmla="*/ 25394 h 3211379"/>
                <a:gd name="connsiteX33" fmla="*/ 467652 w 2682369"/>
                <a:gd name="connsiteY33" fmla="*/ 25394 h 3211379"/>
                <a:gd name="connsiteX34" fmla="*/ 143188 w 2682369"/>
                <a:gd name="connsiteY34" fmla="*/ 27851 h 3211379"/>
                <a:gd name="connsiteX35" fmla="*/ 10452 w 2682369"/>
                <a:gd name="connsiteY35" fmla="*/ 25394 h 3211379"/>
                <a:gd name="connsiteX36" fmla="*/ 10452 w 2682369"/>
                <a:gd name="connsiteY36" fmla="*/ 25394 h 3211379"/>
                <a:gd name="connsiteX0" fmla="*/ 10452 w 2682369"/>
                <a:gd name="connsiteY0" fmla="*/ 25394 h 3211379"/>
                <a:gd name="connsiteX1" fmla="*/ 10452 w 2682369"/>
                <a:gd name="connsiteY1" fmla="*/ 101594 h 3211379"/>
                <a:gd name="connsiteX2" fmla="*/ 10452 w 2682369"/>
                <a:gd name="connsiteY2" fmla="*/ 330194 h 3211379"/>
                <a:gd name="connsiteX3" fmla="*/ 10452 w 2682369"/>
                <a:gd name="connsiteY3" fmla="*/ 482594 h 3211379"/>
                <a:gd name="connsiteX4" fmla="*/ 25201 w 2682369"/>
                <a:gd name="connsiteY4" fmla="*/ 662032 h 3211379"/>
                <a:gd name="connsiteX5" fmla="*/ 39950 w 2682369"/>
                <a:gd name="connsiteY5" fmla="*/ 735774 h 3211379"/>
                <a:gd name="connsiteX6" fmla="*/ 202182 w 2682369"/>
                <a:gd name="connsiteY6" fmla="*/ 1104483 h 3211379"/>
                <a:gd name="connsiteX7" fmla="*/ 275924 w 2682369"/>
                <a:gd name="connsiteY7" fmla="*/ 1266716 h 3211379"/>
                <a:gd name="connsiteX8" fmla="*/ 467653 w 2682369"/>
                <a:gd name="connsiteY8" fmla="*/ 1620677 h 3211379"/>
                <a:gd name="connsiteX9" fmla="*/ 600388 w 2682369"/>
                <a:gd name="connsiteY9" fmla="*/ 1827154 h 3211379"/>
                <a:gd name="connsiteX10" fmla="*/ 747872 w 2682369"/>
                <a:gd name="connsiteY10" fmla="*/ 2077877 h 3211379"/>
                <a:gd name="connsiteX11" fmla="*/ 954350 w 2682369"/>
                <a:gd name="connsiteY11" fmla="*/ 2328599 h 3211379"/>
                <a:gd name="connsiteX12" fmla="*/ 1077251 w 2682369"/>
                <a:gd name="connsiteY12" fmla="*/ 2539995 h 3211379"/>
                <a:gd name="connsiteX13" fmla="*/ 1229651 w 2682369"/>
                <a:gd name="connsiteY13" fmla="*/ 2768595 h 3211379"/>
                <a:gd name="connsiteX14" fmla="*/ 1915452 w 2682369"/>
                <a:gd name="connsiteY14" fmla="*/ 3149594 h 3211379"/>
                <a:gd name="connsiteX15" fmla="*/ 2517679 w 2682369"/>
                <a:gd name="connsiteY15" fmla="*/ 3125012 h 3211379"/>
                <a:gd name="connsiteX16" fmla="*/ 2679911 w 2682369"/>
                <a:gd name="connsiteY16" fmla="*/ 3095516 h 3211379"/>
                <a:gd name="connsiteX17" fmla="*/ 2650414 w 2682369"/>
                <a:gd name="connsiteY17" fmla="*/ 2682561 h 3211379"/>
                <a:gd name="connsiteX18" fmla="*/ 2620918 w 2682369"/>
                <a:gd name="connsiteY18" fmla="*/ 2594070 h 3211379"/>
                <a:gd name="connsiteX19" fmla="*/ 2576672 w 2682369"/>
                <a:gd name="connsiteY19" fmla="*/ 2505580 h 3211379"/>
                <a:gd name="connsiteX20" fmla="*/ 2399692 w 2682369"/>
                <a:gd name="connsiteY20" fmla="*/ 2240109 h 3211379"/>
                <a:gd name="connsiteX21" fmla="*/ 2237459 w 2682369"/>
                <a:gd name="connsiteY21" fmla="*/ 2107374 h 3211379"/>
                <a:gd name="connsiteX22" fmla="*/ 2163718 w 2682369"/>
                <a:gd name="connsiteY22" fmla="*/ 2033632 h 3211379"/>
                <a:gd name="connsiteX23" fmla="*/ 1647524 w 2682369"/>
                <a:gd name="connsiteY23" fmla="*/ 1502690 h 3211379"/>
                <a:gd name="connsiteX24" fmla="*/ 1426298 w 2682369"/>
                <a:gd name="connsiteY24" fmla="*/ 1163477 h 3211379"/>
                <a:gd name="connsiteX25" fmla="*/ 1337808 w 2682369"/>
                <a:gd name="connsiteY25" fmla="*/ 1015993 h 3211379"/>
                <a:gd name="connsiteX26" fmla="*/ 1308311 w 2682369"/>
                <a:gd name="connsiteY26" fmla="*/ 898006 h 3211379"/>
                <a:gd name="connsiteX27" fmla="*/ 1264066 w 2682369"/>
                <a:gd name="connsiteY27" fmla="*/ 750522 h 3211379"/>
                <a:gd name="connsiteX28" fmla="*/ 1305852 w 2682369"/>
                <a:gd name="connsiteY28" fmla="*/ 482595 h 3211379"/>
                <a:gd name="connsiteX29" fmla="*/ 1305852 w 2682369"/>
                <a:gd name="connsiteY29" fmla="*/ 25395 h 3211379"/>
                <a:gd name="connsiteX30" fmla="*/ 1229652 w 2682369"/>
                <a:gd name="connsiteY30" fmla="*/ 25394 h 3211379"/>
                <a:gd name="connsiteX31" fmla="*/ 1077252 w 2682369"/>
                <a:gd name="connsiteY31" fmla="*/ 25395 h 3211379"/>
                <a:gd name="connsiteX32" fmla="*/ 772452 w 2682369"/>
                <a:gd name="connsiteY32" fmla="*/ 25394 h 3211379"/>
                <a:gd name="connsiteX33" fmla="*/ 467652 w 2682369"/>
                <a:gd name="connsiteY33" fmla="*/ 25394 h 3211379"/>
                <a:gd name="connsiteX34" fmla="*/ 143188 w 2682369"/>
                <a:gd name="connsiteY34" fmla="*/ 27851 h 3211379"/>
                <a:gd name="connsiteX35" fmla="*/ 10452 w 2682369"/>
                <a:gd name="connsiteY35" fmla="*/ 25394 h 3211379"/>
                <a:gd name="connsiteX36" fmla="*/ 10452 w 2682369"/>
                <a:gd name="connsiteY36" fmla="*/ 25394 h 3211379"/>
                <a:gd name="connsiteX0" fmla="*/ 10452 w 2756110"/>
                <a:gd name="connsiteY0" fmla="*/ 25394 h 3211379"/>
                <a:gd name="connsiteX1" fmla="*/ 10452 w 2756110"/>
                <a:gd name="connsiteY1" fmla="*/ 101594 h 3211379"/>
                <a:gd name="connsiteX2" fmla="*/ 10452 w 2756110"/>
                <a:gd name="connsiteY2" fmla="*/ 330194 h 3211379"/>
                <a:gd name="connsiteX3" fmla="*/ 10452 w 2756110"/>
                <a:gd name="connsiteY3" fmla="*/ 482594 h 3211379"/>
                <a:gd name="connsiteX4" fmla="*/ 25201 w 2756110"/>
                <a:gd name="connsiteY4" fmla="*/ 662032 h 3211379"/>
                <a:gd name="connsiteX5" fmla="*/ 39950 w 2756110"/>
                <a:gd name="connsiteY5" fmla="*/ 735774 h 3211379"/>
                <a:gd name="connsiteX6" fmla="*/ 202182 w 2756110"/>
                <a:gd name="connsiteY6" fmla="*/ 1104483 h 3211379"/>
                <a:gd name="connsiteX7" fmla="*/ 275924 w 2756110"/>
                <a:gd name="connsiteY7" fmla="*/ 1266716 h 3211379"/>
                <a:gd name="connsiteX8" fmla="*/ 467653 w 2756110"/>
                <a:gd name="connsiteY8" fmla="*/ 1620677 h 3211379"/>
                <a:gd name="connsiteX9" fmla="*/ 600388 w 2756110"/>
                <a:gd name="connsiteY9" fmla="*/ 1827154 h 3211379"/>
                <a:gd name="connsiteX10" fmla="*/ 747872 w 2756110"/>
                <a:gd name="connsiteY10" fmla="*/ 2077877 h 3211379"/>
                <a:gd name="connsiteX11" fmla="*/ 954350 w 2756110"/>
                <a:gd name="connsiteY11" fmla="*/ 2328599 h 3211379"/>
                <a:gd name="connsiteX12" fmla="*/ 1077251 w 2756110"/>
                <a:gd name="connsiteY12" fmla="*/ 2539995 h 3211379"/>
                <a:gd name="connsiteX13" fmla="*/ 1229651 w 2756110"/>
                <a:gd name="connsiteY13" fmla="*/ 2768595 h 3211379"/>
                <a:gd name="connsiteX14" fmla="*/ 1915452 w 2756110"/>
                <a:gd name="connsiteY14" fmla="*/ 3149594 h 3211379"/>
                <a:gd name="connsiteX15" fmla="*/ 2517679 w 2756110"/>
                <a:gd name="connsiteY15" fmla="*/ 3125012 h 3211379"/>
                <a:gd name="connsiteX16" fmla="*/ 2753652 w 2756110"/>
                <a:gd name="connsiteY16" fmla="*/ 3073395 h 3211379"/>
                <a:gd name="connsiteX17" fmla="*/ 2650414 w 2756110"/>
                <a:gd name="connsiteY17" fmla="*/ 2682561 h 3211379"/>
                <a:gd name="connsiteX18" fmla="*/ 2620918 w 2756110"/>
                <a:gd name="connsiteY18" fmla="*/ 2594070 h 3211379"/>
                <a:gd name="connsiteX19" fmla="*/ 2576672 w 2756110"/>
                <a:gd name="connsiteY19" fmla="*/ 2505580 h 3211379"/>
                <a:gd name="connsiteX20" fmla="*/ 2399692 w 2756110"/>
                <a:gd name="connsiteY20" fmla="*/ 2240109 h 3211379"/>
                <a:gd name="connsiteX21" fmla="*/ 2237459 w 2756110"/>
                <a:gd name="connsiteY21" fmla="*/ 2107374 h 3211379"/>
                <a:gd name="connsiteX22" fmla="*/ 2163718 w 2756110"/>
                <a:gd name="connsiteY22" fmla="*/ 2033632 h 3211379"/>
                <a:gd name="connsiteX23" fmla="*/ 1647524 w 2756110"/>
                <a:gd name="connsiteY23" fmla="*/ 1502690 h 3211379"/>
                <a:gd name="connsiteX24" fmla="*/ 1426298 w 2756110"/>
                <a:gd name="connsiteY24" fmla="*/ 1163477 h 3211379"/>
                <a:gd name="connsiteX25" fmla="*/ 1337808 w 2756110"/>
                <a:gd name="connsiteY25" fmla="*/ 1015993 h 3211379"/>
                <a:gd name="connsiteX26" fmla="*/ 1308311 w 2756110"/>
                <a:gd name="connsiteY26" fmla="*/ 898006 h 3211379"/>
                <a:gd name="connsiteX27" fmla="*/ 1264066 w 2756110"/>
                <a:gd name="connsiteY27" fmla="*/ 750522 h 3211379"/>
                <a:gd name="connsiteX28" fmla="*/ 1305852 w 2756110"/>
                <a:gd name="connsiteY28" fmla="*/ 482595 h 3211379"/>
                <a:gd name="connsiteX29" fmla="*/ 1305852 w 2756110"/>
                <a:gd name="connsiteY29" fmla="*/ 25395 h 3211379"/>
                <a:gd name="connsiteX30" fmla="*/ 1229652 w 2756110"/>
                <a:gd name="connsiteY30" fmla="*/ 25394 h 3211379"/>
                <a:gd name="connsiteX31" fmla="*/ 1077252 w 2756110"/>
                <a:gd name="connsiteY31" fmla="*/ 25395 h 3211379"/>
                <a:gd name="connsiteX32" fmla="*/ 772452 w 2756110"/>
                <a:gd name="connsiteY32" fmla="*/ 25394 h 3211379"/>
                <a:gd name="connsiteX33" fmla="*/ 467652 w 2756110"/>
                <a:gd name="connsiteY33" fmla="*/ 25394 h 3211379"/>
                <a:gd name="connsiteX34" fmla="*/ 143188 w 2756110"/>
                <a:gd name="connsiteY34" fmla="*/ 27851 h 3211379"/>
                <a:gd name="connsiteX35" fmla="*/ 10452 w 2756110"/>
                <a:gd name="connsiteY35" fmla="*/ 25394 h 3211379"/>
                <a:gd name="connsiteX36" fmla="*/ 10452 w 2756110"/>
                <a:gd name="connsiteY36" fmla="*/ 25394 h 3211379"/>
                <a:gd name="connsiteX0" fmla="*/ 10452 w 2770858"/>
                <a:gd name="connsiteY0" fmla="*/ 25394 h 3211379"/>
                <a:gd name="connsiteX1" fmla="*/ 10452 w 2770858"/>
                <a:gd name="connsiteY1" fmla="*/ 101594 h 3211379"/>
                <a:gd name="connsiteX2" fmla="*/ 10452 w 2770858"/>
                <a:gd name="connsiteY2" fmla="*/ 330194 h 3211379"/>
                <a:gd name="connsiteX3" fmla="*/ 10452 w 2770858"/>
                <a:gd name="connsiteY3" fmla="*/ 482594 h 3211379"/>
                <a:gd name="connsiteX4" fmla="*/ 25201 w 2770858"/>
                <a:gd name="connsiteY4" fmla="*/ 662032 h 3211379"/>
                <a:gd name="connsiteX5" fmla="*/ 39950 w 2770858"/>
                <a:gd name="connsiteY5" fmla="*/ 735774 h 3211379"/>
                <a:gd name="connsiteX6" fmla="*/ 202182 w 2770858"/>
                <a:gd name="connsiteY6" fmla="*/ 1104483 h 3211379"/>
                <a:gd name="connsiteX7" fmla="*/ 275924 w 2770858"/>
                <a:gd name="connsiteY7" fmla="*/ 1266716 h 3211379"/>
                <a:gd name="connsiteX8" fmla="*/ 467653 w 2770858"/>
                <a:gd name="connsiteY8" fmla="*/ 1620677 h 3211379"/>
                <a:gd name="connsiteX9" fmla="*/ 600388 w 2770858"/>
                <a:gd name="connsiteY9" fmla="*/ 1827154 h 3211379"/>
                <a:gd name="connsiteX10" fmla="*/ 747872 w 2770858"/>
                <a:gd name="connsiteY10" fmla="*/ 2077877 h 3211379"/>
                <a:gd name="connsiteX11" fmla="*/ 954350 w 2770858"/>
                <a:gd name="connsiteY11" fmla="*/ 2328599 h 3211379"/>
                <a:gd name="connsiteX12" fmla="*/ 1077251 w 2770858"/>
                <a:gd name="connsiteY12" fmla="*/ 2539995 h 3211379"/>
                <a:gd name="connsiteX13" fmla="*/ 1229651 w 2770858"/>
                <a:gd name="connsiteY13" fmla="*/ 2768595 h 3211379"/>
                <a:gd name="connsiteX14" fmla="*/ 1915452 w 2770858"/>
                <a:gd name="connsiteY14" fmla="*/ 3149594 h 3211379"/>
                <a:gd name="connsiteX15" fmla="*/ 2517679 w 2770858"/>
                <a:gd name="connsiteY15" fmla="*/ 3125012 h 3211379"/>
                <a:gd name="connsiteX16" fmla="*/ 2753652 w 2770858"/>
                <a:gd name="connsiteY16" fmla="*/ 3073395 h 3211379"/>
                <a:gd name="connsiteX17" fmla="*/ 2620918 w 2770858"/>
                <a:gd name="connsiteY17" fmla="*/ 2594070 h 3211379"/>
                <a:gd name="connsiteX18" fmla="*/ 2576672 w 2770858"/>
                <a:gd name="connsiteY18" fmla="*/ 2505580 h 3211379"/>
                <a:gd name="connsiteX19" fmla="*/ 2399692 w 2770858"/>
                <a:gd name="connsiteY19" fmla="*/ 2240109 h 3211379"/>
                <a:gd name="connsiteX20" fmla="*/ 2237459 w 2770858"/>
                <a:gd name="connsiteY20" fmla="*/ 2107374 h 3211379"/>
                <a:gd name="connsiteX21" fmla="*/ 2163718 w 2770858"/>
                <a:gd name="connsiteY21" fmla="*/ 2033632 h 3211379"/>
                <a:gd name="connsiteX22" fmla="*/ 1647524 w 2770858"/>
                <a:gd name="connsiteY22" fmla="*/ 1502690 h 3211379"/>
                <a:gd name="connsiteX23" fmla="*/ 1426298 w 2770858"/>
                <a:gd name="connsiteY23" fmla="*/ 1163477 h 3211379"/>
                <a:gd name="connsiteX24" fmla="*/ 1337808 w 2770858"/>
                <a:gd name="connsiteY24" fmla="*/ 1015993 h 3211379"/>
                <a:gd name="connsiteX25" fmla="*/ 1308311 w 2770858"/>
                <a:gd name="connsiteY25" fmla="*/ 898006 h 3211379"/>
                <a:gd name="connsiteX26" fmla="*/ 1264066 w 2770858"/>
                <a:gd name="connsiteY26" fmla="*/ 750522 h 3211379"/>
                <a:gd name="connsiteX27" fmla="*/ 1305852 w 2770858"/>
                <a:gd name="connsiteY27" fmla="*/ 482595 h 3211379"/>
                <a:gd name="connsiteX28" fmla="*/ 1305852 w 2770858"/>
                <a:gd name="connsiteY28" fmla="*/ 25395 h 3211379"/>
                <a:gd name="connsiteX29" fmla="*/ 1229652 w 2770858"/>
                <a:gd name="connsiteY29" fmla="*/ 25394 h 3211379"/>
                <a:gd name="connsiteX30" fmla="*/ 1077252 w 2770858"/>
                <a:gd name="connsiteY30" fmla="*/ 25395 h 3211379"/>
                <a:gd name="connsiteX31" fmla="*/ 772452 w 2770858"/>
                <a:gd name="connsiteY31" fmla="*/ 25394 h 3211379"/>
                <a:gd name="connsiteX32" fmla="*/ 467652 w 2770858"/>
                <a:gd name="connsiteY32" fmla="*/ 25394 h 3211379"/>
                <a:gd name="connsiteX33" fmla="*/ 143188 w 2770858"/>
                <a:gd name="connsiteY33" fmla="*/ 27851 h 3211379"/>
                <a:gd name="connsiteX34" fmla="*/ 10452 w 2770858"/>
                <a:gd name="connsiteY34" fmla="*/ 25394 h 3211379"/>
                <a:gd name="connsiteX35" fmla="*/ 10452 w 2770858"/>
                <a:gd name="connsiteY35" fmla="*/ 25394 h 3211379"/>
                <a:gd name="connsiteX0" fmla="*/ 10452 w 2770858"/>
                <a:gd name="connsiteY0" fmla="*/ 25394 h 3211379"/>
                <a:gd name="connsiteX1" fmla="*/ 10452 w 2770858"/>
                <a:gd name="connsiteY1" fmla="*/ 101594 h 3211379"/>
                <a:gd name="connsiteX2" fmla="*/ 10452 w 2770858"/>
                <a:gd name="connsiteY2" fmla="*/ 330194 h 3211379"/>
                <a:gd name="connsiteX3" fmla="*/ 10452 w 2770858"/>
                <a:gd name="connsiteY3" fmla="*/ 482594 h 3211379"/>
                <a:gd name="connsiteX4" fmla="*/ 25201 w 2770858"/>
                <a:gd name="connsiteY4" fmla="*/ 662032 h 3211379"/>
                <a:gd name="connsiteX5" fmla="*/ 39950 w 2770858"/>
                <a:gd name="connsiteY5" fmla="*/ 735774 h 3211379"/>
                <a:gd name="connsiteX6" fmla="*/ 202182 w 2770858"/>
                <a:gd name="connsiteY6" fmla="*/ 1104483 h 3211379"/>
                <a:gd name="connsiteX7" fmla="*/ 275924 w 2770858"/>
                <a:gd name="connsiteY7" fmla="*/ 1266716 h 3211379"/>
                <a:gd name="connsiteX8" fmla="*/ 467653 w 2770858"/>
                <a:gd name="connsiteY8" fmla="*/ 1620677 h 3211379"/>
                <a:gd name="connsiteX9" fmla="*/ 600388 w 2770858"/>
                <a:gd name="connsiteY9" fmla="*/ 1827154 h 3211379"/>
                <a:gd name="connsiteX10" fmla="*/ 747872 w 2770858"/>
                <a:gd name="connsiteY10" fmla="*/ 2077877 h 3211379"/>
                <a:gd name="connsiteX11" fmla="*/ 954350 w 2770858"/>
                <a:gd name="connsiteY11" fmla="*/ 2328599 h 3211379"/>
                <a:gd name="connsiteX12" fmla="*/ 1077251 w 2770858"/>
                <a:gd name="connsiteY12" fmla="*/ 2539995 h 3211379"/>
                <a:gd name="connsiteX13" fmla="*/ 1229651 w 2770858"/>
                <a:gd name="connsiteY13" fmla="*/ 2768595 h 3211379"/>
                <a:gd name="connsiteX14" fmla="*/ 1915452 w 2770858"/>
                <a:gd name="connsiteY14" fmla="*/ 3149594 h 3211379"/>
                <a:gd name="connsiteX15" fmla="*/ 2517679 w 2770858"/>
                <a:gd name="connsiteY15" fmla="*/ 3125012 h 3211379"/>
                <a:gd name="connsiteX16" fmla="*/ 2753652 w 2770858"/>
                <a:gd name="connsiteY16" fmla="*/ 3073395 h 3211379"/>
                <a:gd name="connsiteX17" fmla="*/ 2620918 w 2770858"/>
                <a:gd name="connsiteY17" fmla="*/ 2594070 h 3211379"/>
                <a:gd name="connsiteX18" fmla="*/ 2399692 w 2770858"/>
                <a:gd name="connsiteY18" fmla="*/ 2240109 h 3211379"/>
                <a:gd name="connsiteX19" fmla="*/ 2237459 w 2770858"/>
                <a:gd name="connsiteY19" fmla="*/ 2107374 h 3211379"/>
                <a:gd name="connsiteX20" fmla="*/ 2163718 w 2770858"/>
                <a:gd name="connsiteY20" fmla="*/ 2033632 h 3211379"/>
                <a:gd name="connsiteX21" fmla="*/ 1647524 w 2770858"/>
                <a:gd name="connsiteY21" fmla="*/ 1502690 h 3211379"/>
                <a:gd name="connsiteX22" fmla="*/ 1426298 w 2770858"/>
                <a:gd name="connsiteY22" fmla="*/ 1163477 h 3211379"/>
                <a:gd name="connsiteX23" fmla="*/ 1337808 w 2770858"/>
                <a:gd name="connsiteY23" fmla="*/ 1015993 h 3211379"/>
                <a:gd name="connsiteX24" fmla="*/ 1308311 w 2770858"/>
                <a:gd name="connsiteY24" fmla="*/ 898006 h 3211379"/>
                <a:gd name="connsiteX25" fmla="*/ 1264066 w 2770858"/>
                <a:gd name="connsiteY25" fmla="*/ 750522 h 3211379"/>
                <a:gd name="connsiteX26" fmla="*/ 1305852 w 2770858"/>
                <a:gd name="connsiteY26" fmla="*/ 482595 h 3211379"/>
                <a:gd name="connsiteX27" fmla="*/ 1305852 w 2770858"/>
                <a:gd name="connsiteY27" fmla="*/ 25395 h 3211379"/>
                <a:gd name="connsiteX28" fmla="*/ 1229652 w 2770858"/>
                <a:gd name="connsiteY28" fmla="*/ 25394 h 3211379"/>
                <a:gd name="connsiteX29" fmla="*/ 1077252 w 2770858"/>
                <a:gd name="connsiteY29" fmla="*/ 25395 h 3211379"/>
                <a:gd name="connsiteX30" fmla="*/ 772452 w 2770858"/>
                <a:gd name="connsiteY30" fmla="*/ 25394 h 3211379"/>
                <a:gd name="connsiteX31" fmla="*/ 467652 w 2770858"/>
                <a:gd name="connsiteY31" fmla="*/ 25394 h 3211379"/>
                <a:gd name="connsiteX32" fmla="*/ 143188 w 2770858"/>
                <a:gd name="connsiteY32" fmla="*/ 27851 h 3211379"/>
                <a:gd name="connsiteX33" fmla="*/ 10452 w 2770858"/>
                <a:gd name="connsiteY33" fmla="*/ 25394 h 3211379"/>
                <a:gd name="connsiteX34" fmla="*/ 10452 w 2770858"/>
                <a:gd name="connsiteY34" fmla="*/ 25394 h 3211379"/>
                <a:gd name="connsiteX0" fmla="*/ 10452 w 2770858"/>
                <a:gd name="connsiteY0" fmla="*/ 25394 h 3211379"/>
                <a:gd name="connsiteX1" fmla="*/ 10452 w 2770858"/>
                <a:gd name="connsiteY1" fmla="*/ 101594 h 3211379"/>
                <a:gd name="connsiteX2" fmla="*/ 10452 w 2770858"/>
                <a:gd name="connsiteY2" fmla="*/ 330194 h 3211379"/>
                <a:gd name="connsiteX3" fmla="*/ 10452 w 2770858"/>
                <a:gd name="connsiteY3" fmla="*/ 482594 h 3211379"/>
                <a:gd name="connsiteX4" fmla="*/ 25201 w 2770858"/>
                <a:gd name="connsiteY4" fmla="*/ 662032 h 3211379"/>
                <a:gd name="connsiteX5" fmla="*/ 39950 w 2770858"/>
                <a:gd name="connsiteY5" fmla="*/ 735774 h 3211379"/>
                <a:gd name="connsiteX6" fmla="*/ 202182 w 2770858"/>
                <a:gd name="connsiteY6" fmla="*/ 1104483 h 3211379"/>
                <a:gd name="connsiteX7" fmla="*/ 275924 w 2770858"/>
                <a:gd name="connsiteY7" fmla="*/ 1266716 h 3211379"/>
                <a:gd name="connsiteX8" fmla="*/ 467653 w 2770858"/>
                <a:gd name="connsiteY8" fmla="*/ 1620677 h 3211379"/>
                <a:gd name="connsiteX9" fmla="*/ 600388 w 2770858"/>
                <a:gd name="connsiteY9" fmla="*/ 1827154 h 3211379"/>
                <a:gd name="connsiteX10" fmla="*/ 747872 w 2770858"/>
                <a:gd name="connsiteY10" fmla="*/ 2077877 h 3211379"/>
                <a:gd name="connsiteX11" fmla="*/ 954350 w 2770858"/>
                <a:gd name="connsiteY11" fmla="*/ 2328599 h 3211379"/>
                <a:gd name="connsiteX12" fmla="*/ 1077251 w 2770858"/>
                <a:gd name="connsiteY12" fmla="*/ 2539995 h 3211379"/>
                <a:gd name="connsiteX13" fmla="*/ 1229651 w 2770858"/>
                <a:gd name="connsiteY13" fmla="*/ 2768595 h 3211379"/>
                <a:gd name="connsiteX14" fmla="*/ 1915452 w 2770858"/>
                <a:gd name="connsiteY14" fmla="*/ 3149594 h 3211379"/>
                <a:gd name="connsiteX15" fmla="*/ 2517679 w 2770858"/>
                <a:gd name="connsiteY15" fmla="*/ 3125012 h 3211379"/>
                <a:gd name="connsiteX16" fmla="*/ 2753652 w 2770858"/>
                <a:gd name="connsiteY16" fmla="*/ 3073395 h 3211379"/>
                <a:gd name="connsiteX17" fmla="*/ 2620918 w 2770858"/>
                <a:gd name="connsiteY17" fmla="*/ 2594070 h 3211379"/>
                <a:gd name="connsiteX18" fmla="*/ 2237459 w 2770858"/>
                <a:gd name="connsiteY18" fmla="*/ 2107374 h 3211379"/>
                <a:gd name="connsiteX19" fmla="*/ 2163718 w 2770858"/>
                <a:gd name="connsiteY19" fmla="*/ 2033632 h 3211379"/>
                <a:gd name="connsiteX20" fmla="*/ 1647524 w 2770858"/>
                <a:gd name="connsiteY20" fmla="*/ 1502690 h 3211379"/>
                <a:gd name="connsiteX21" fmla="*/ 1426298 w 2770858"/>
                <a:gd name="connsiteY21" fmla="*/ 1163477 h 3211379"/>
                <a:gd name="connsiteX22" fmla="*/ 1337808 w 2770858"/>
                <a:gd name="connsiteY22" fmla="*/ 1015993 h 3211379"/>
                <a:gd name="connsiteX23" fmla="*/ 1308311 w 2770858"/>
                <a:gd name="connsiteY23" fmla="*/ 898006 h 3211379"/>
                <a:gd name="connsiteX24" fmla="*/ 1264066 w 2770858"/>
                <a:gd name="connsiteY24" fmla="*/ 750522 h 3211379"/>
                <a:gd name="connsiteX25" fmla="*/ 1305852 w 2770858"/>
                <a:gd name="connsiteY25" fmla="*/ 482595 h 3211379"/>
                <a:gd name="connsiteX26" fmla="*/ 1305852 w 2770858"/>
                <a:gd name="connsiteY26" fmla="*/ 25395 h 3211379"/>
                <a:gd name="connsiteX27" fmla="*/ 1229652 w 2770858"/>
                <a:gd name="connsiteY27" fmla="*/ 25394 h 3211379"/>
                <a:gd name="connsiteX28" fmla="*/ 1077252 w 2770858"/>
                <a:gd name="connsiteY28" fmla="*/ 25395 h 3211379"/>
                <a:gd name="connsiteX29" fmla="*/ 772452 w 2770858"/>
                <a:gd name="connsiteY29" fmla="*/ 25394 h 3211379"/>
                <a:gd name="connsiteX30" fmla="*/ 467652 w 2770858"/>
                <a:gd name="connsiteY30" fmla="*/ 25394 h 3211379"/>
                <a:gd name="connsiteX31" fmla="*/ 143188 w 2770858"/>
                <a:gd name="connsiteY31" fmla="*/ 27851 h 3211379"/>
                <a:gd name="connsiteX32" fmla="*/ 10452 w 2770858"/>
                <a:gd name="connsiteY32" fmla="*/ 25394 h 3211379"/>
                <a:gd name="connsiteX33" fmla="*/ 10452 w 2770858"/>
                <a:gd name="connsiteY33" fmla="*/ 25394 h 3211379"/>
                <a:gd name="connsiteX0" fmla="*/ 10452 w 2770858"/>
                <a:gd name="connsiteY0" fmla="*/ 25394 h 3211379"/>
                <a:gd name="connsiteX1" fmla="*/ 10452 w 2770858"/>
                <a:gd name="connsiteY1" fmla="*/ 101594 h 3211379"/>
                <a:gd name="connsiteX2" fmla="*/ 10452 w 2770858"/>
                <a:gd name="connsiteY2" fmla="*/ 330194 h 3211379"/>
                <a:gd name="connsiteX3" fmla="*/ 10452 w 2770858"/>
                <a:gd name="connsiteY3" fmla="*/ 482594 h 3211379"/>
                <a:gd name="connsiteX4" fmla="*/ 25201 w 2770858"/>
                <a:gd name="connsiteY4" fmla="*/ 662032 h 3211379"/>
                <a:gd name="connsiteX5" fmla="*/ 39950 w 2770858"/>
                <a:gd name="connsiteY5" fmla="*/ 735774 h 3211379"/>
                <a:gd name="connsiteX6" fmla="*/ 202182 w 2770858"/>
                <a:gd name="connsiteY6" fmla="*/ 1104483 h 3211379"/>
                <a:gd name="connsiteX7" fmla="*/ 275924 w 2770858"/>
                <a:gd name="connsiteY7" fmla="*/ 1266716 h 3211379"/>
                <a:gd name="connsiteX8" fmla="*/ 467653 w 2770858"/>
                <a:gd name="connsiteY8" fmla="*/ 1620677 h 3211379"/>
                <a:gd name="connsiteX9" fmla="*/ 600388 w 2770858"/>
                <a:gd name="connsiteY9" fmla="*/ 1827154 h 3211379"/>
                <a:gd name="connsiteX10" fmla="*/ 747872 w 2770858"/>
                <a:gd name="connsiteY10" fmla="*/ 2077877 h 3211379"/>
                <a:gd name="connsiteX11" fmla="*/ 954350 w 2770858"/>
                <a:gd name="connsiteY11" fmla="*/ 2328599 h 3211379"/>
                <a:gd name="connsiteX12" fmla="*/ 1077251 w 2770858"/>
                <a:gd name="connsiteY12" fmla="*/ 2539995 h 3211379"/>
                <a:gd name="connsiteX13" fmla="*/ 1229651 w 2770858"/>
                <a:gd name="connsiteY13" fmla="*/ 2768595 h 3211379"/>
                <a:gd name="connsiteX14" fmla="*/ 1915452 w 2770858"/>
                <a:gd name="connsiteY14" fmla="*/ 3149594 h 3211379"/>
                <a:gd name="connsiteX15" fmla="*/ 2517679 w 2770858"/>
                <a:gd name="connsiteY15" fmla="*/ 3125012 h 3211379"/>
                <a:gd name="connsiteX16" fmla="*/ 2753652 w 2770858"/>
                <a:gd name="connsiteY16" fmla="*/ 3073395 h 3211379"/>
                <a:gd name="connsiteX17" fmla="*/ 2620918 w 2770858"/>
                <a:gd name="connsiteY17" fmla="*/ 2594070 h 3211379"/>
                <a:gd name="connsiteX18" fmla="*/ 2237459 w 2770858"/>
                <a:gd name="connsiteY18" fmla="*/ 2107374 h 3211379"/>
                <a:gd name="connsiteX19" fmla="*/ 2163718 w 2770858"/>
                <a:gd name="connsiteY19" fmla="*/ 2033632 h 3211379"/>
                <a:gd name="connsiteX20" fmla="*/ 1647524 w 2770858"/>
                <a:gd name="connsiteY20" fmla="*/ 1502690 h 3211379"/>
                <a:gd name="connsiteX21" fmla="*/ 1426298 w 2770858"/>
                <a:gd name="connsiteY21" fmla="*/ 1163477 h 3211379"/>
                <a:gd name="connsiteX22" fmla="*/ 1308311 w 2770858"/>
                <a:gd name="connsiteY22" fmla="*/ 898006 h 3211379"/>
                <a:gd name="connsiteX23" fmla="*/ 1264066 w 2770858"/>
                <a:gd name="connsiteY23" fmla="*/ 750522 h 3211379"/>
                <a:gd name="connsiteX24" fmla="*/ 1305852 w 2770858"/>
                <a:gd name="connsiteY24" fmla="*/ 482595 h 3211379"/>
                <a:gd name="connsiteX25" fmla="*/ 1305852 w 2770858"/>
                <a:gd name="connsiteY25" fmla="*/ 25395 h 3211379"/>
                <a:gd name="connsiteX26" fmla="*/ 1229652 w 2770858"/>
                <a:gd name="connsiteY26" fmla="*/ 25394 h 3211379"/>
                <a:gd name="connsiteX27" fmla="*/ 1077252 w 2770858"/>
                <a:gd name="connsiteY27" fmla="*/ 25395 h 3211379"/>
                <a:gd name="connsiteX28" fmla="*/ 772452 w 2770858"/>
                <a:gd name="connsiteY28" fmla="*/ 25394 h 3211379"/>
                <a:gd name="connsiteX29" fmla="*/ 467652 w 2770858"/>
                <a:gd name="connsiteY29" fmla="*/ 25394 h 3211379"/>
                <a:gd name="connsiteX30" fmla="*/ 143188 w 2770858"/>
                <a:gd name="connsiteY30" fmla="*/ 27851 h 3211379"/>
                <a:gd name="connsiteX31" fmla="*/ 10452 w 2770858"/>
                <a:gd name="connsiteY31" fmla="*/ 25394 h 3211379"/>
                <a:gd name="connsiteX32" fmla="*/ 10452 w 2770858"/>
                <a:gd name="connsiteY32" fmla="*/ 25394 h 3211379"/>
                <a:gd name="connsiteX0" fmla="*/ 10452 w 2770858"/>
                <a:gd name="connsiteY0" fmla="*/ 25394 h 3211379"/>
                <a:gd name="connsiteX1" fmla="*/ 10452 w 2770858"/>
                <a:gd name="connsiteY1" fmla="*/ 101594 h 3211379"/>
                <a:gd name="connsiteX2" fmla="*/ 10452 w 2770858"/>
                <a:gd name="connsiteY2" fmla="*/ 330194 h 3211379"/>
                <a:gd name="connsiteX3" fmla="*/ 10452 w 2770858"/>
                <a:gd name="connsiteY3" fmla="*/ 482594 h 3211379"/>
                <a:gd name="connsiteX4" fmla="*/ 25201 w 2770858"/>
                <a:gd name="connsiteY4" fmla="*/ 662032 h 3211379"/>
                <a:gd name="connsiteX5" fmla="*/ 39950 w 2770858"/>
                <a:gd name="connsiteY5" fmla="*/ 735774 h 3211379"/>
                <a:gd name="connsiteX6" fmla="*/ 202182 w 2770858"/>
                <a:gd name="connsiteY6" fmla="*/ 1104483 h 3211379"/>
                <a:gd name="connsiteX7" fmla="*/ 275924 w 2770858"/>
                <a:gd name="connsiteY7" fmla="*/ 1266716 h 3211379"/>
                <a:gd name="connsiteX8" fmla="*/ 467653 w 2770858"/>
                <a:gd name="connsiteY8" fmla="*/ 1620677 h 3211379"/>
                <a:gd name="connsiteX9" fmla="*/ 600388 w 2770858"/>
                <a:gd name="connsiteY9" fmla="*/ 1827154 h 3211379"/>
                <a:gd name="connsiteX10" fmla="*/ 747872 w 2770858"/>
                <a:gd name="connsiteY10" fmla="*/ 2077877 h 3211379"/>
                <a:gd name="connsiteX11" fmla="*/ 954350 w 2770858"/>
                <a:gd name="connsiteY11" fmla="*/ 2328599 h 3211379"/>
                <a:gd name="connsiteX12" fmla="*/ 1077251 w 2770858"/>
                <a:gd name="connsiteY12" fmla="*/ 2539995 h 3211379"/>
                <a:gd name="connsiteX13" fmla="*/ 1229651 w 2770858"/>
                <a:gd name="connsiteY13" fmla="*/ 2768595 h 3211379"/>
                <a:gd name="connsiteX14" fmla="*/ 1915452 w 2770858"/>
                <a:gd name="connsiteY14" fmla="*/ 3149594 h 3211379"/>
                <a:gd name="connsiteX15" fmla="*/ 2517679 w 2770858"/>
                <a:gd name="connsiteY15" fmla="*/ 3125012 h 3211379"/>
                <a:gd name="connsiteX16" fmla="*/ 2753652 w 2770858"/>
                <a:gd name="connsiteY16" fmla="*/ 3073395 h 3211379"/>
                <a:gd name="connsiteX17" fmla="*/ 2620918 w 2770858"/>
                <a:gd name="connsiteY17" fmla="*/ 2594070 h 3211379"/>
                <a:gd name="connsiteX18" fmla="*/ 2237459 w 2770858"/>
                <a:gd name="connsiteY18" fmla="*/ 2107374 h 3211379"/>
                <a:gd name="connsiteX19" fmla="*/ 2163718 w 2770858"/>
                <a:gd name="connsiteY19" fmla="*/ 2033632 h 3211379"/>
                <a:gd name="connsiteX20" fmla="*/ 1647524 w 2770858"/>
                <a:gd name="connsiteY20" fmla="*/ 1502690 h 3211379"/>
                <a:gd name="connsiteX21" fmla="*/ 1426298 w 2770858"/>
                <a:gd name="connsiteY21" fmla="*/ 1163477 h 3211379"/>
                <a:gd name="connsiteX22" fmla="*/ 1308311 w 2770858"/>
                <a:gd name="connsiteY22" fmla="*/ 898006 h 3211379"/>
                <a:gd name="connsiteX23" fmla="*/ 1305851 w 2770858"/>
                <a:gd name="connsiteY23" fmla="*/ 711195 h 3211379"/>
                <a:gd name="connsiteX24" fmla="*/ 1305852 w 2770858"/>
                <a:gd name="connsiteY24" fmla="*/ 482595 h 3211379"/>
                <a:gd name="connsiteX25" fmla="*/ 1305852 w 2770858"/>
                <a:gd name="connsiteY25" fmla="*/ 25395 h 3211379"/>
                <a:gd name="connsiteX26" fmla="*/ 1229652 w 2770858"/>
                <a:gd name="connsiteY26" fmla="*/ 25394 h 3211379"/>
                <a:gd name="connsiteX27" fmla="*/ 1077252 w 2770858"/>
                <a:gd name="connsiteY27" fmla="*/ 25395 h 3211379"/>
                <a:gd name="connsiteX28" fmla="*/ 772452 w 2770858"/>
                <a:gd name="connsiteY28" fmla="*/ 25394 h 3211379"/>
                <a:gd name="connsiteX29" fmla="*/ 467652 w 2770858"/>
                <a:gd name="connsiteY29" fmla="*/ 25394 h 3211379"/>
                <a:gd name="connsiteX30" fmla="*/ 143188 w 2770858"/>
                <a:gd name="connsiteY30" fmla="*/ 27851 h 3211379"/>
                <a:gd name="connsiteX31" fmla="*/ 10452 w 2770858"/>
                <a:gd name="connsiteY31" fmla="*/ 25394 h 3211379"/>
                <a:gd name="connsiteX32" fmla="*/ 10452 w 2770858"/>
                <a:gd name="connsiteY32" fmla="*/ 25394 h 3211379"/>
                <a:gd name="connsiteX0" fmla="*/ 10452 w 2770858"/>
                <a:gd name="connsiteY0" fmla="*/ 25394 h 3211379"/>
                <a:gd name="connsiteX1" fmla="*/ 10452 w 2770858"/>
                <a:gd name="connsiteY1" fmla="*/ 101594 h 3211379"/>
                <a:gd name="connsiteX2" fmla="*/ 10452 w 2770858"/>
                <a:gd name="connsiteY2" fmla="*/ 330194 h 3211379"/>
                <a:gd name="connsiteX3" fmla="*/ 10452 w 2770858"/>
                <a:gd name="connsiteY3" fmla="*/ 482594 h 3211379"/>
                <a:gd name="connsiteX4" fmla="*/ 25201 w 2770858"/>
                <a:gd name="connsiteY4" fmla="*/ 662032 h 3211379"/>
                <a:gd name="connsiteX5" fmla="*/ 39950 w 2770858"/>
                <a:gd name="connsiteY5" fmla="*/ 735774 h 3211379"/>
                <a:gd name="connsiteX6" fmla="*/ 202182 w 2770858"/>
                <a:gd name="connsiteY6" fmla="*/ 1104483 h 3211379"/>
                <a:gd name="connsiteX7" fmla="*/ 275924 w 2770858"/>
                <a:gd name="connsiteY7" fmla="*/ 1266716 h 3211379"/>
                <a:gd name="connsiteX8" fmla="*/ 467653 w 2770858"/>
                <a:gd name="connsiteY8" fmla="*/ 1620677 h 3211379"/>
                <a:gd name="connsiteX9" fmla="*/ 600388 w 2770858"/>
                <a:gd name="connsiteY9" fmla="*/ 1827154 h 3211379"/>
                <a:gd name="connsiteX10" fmla="*/ 747872 w 2770858"/>
                <a:gd name="connsiteY10" fmla="*/ 2077877 h 3211379"/>
                <a:gd name="connsiteX11" fmla="*/ 954350 w 2770858"/>
                <a:gd name="connsiteY11" fmla="*/ 2328599 h 3211379"/>
                <a:gd name="connsiteX12" fmla="*/ 1077251 w 2770858"/>
                <a:gd name="connsiteY12" fmla="*/ 2539995 h 3211379"/>
                <a:gd name="connsiteX13" fmla="*/ 1229651 w 2770858"/>
                <a:gd name="connsiteY13" fmla="*/ 2768595 h 3211379"/>
                <a:gd name="connsiteX14" fmla="*/ 1915452 w 2770858"/>
                <a:gd name="connsiteY14" fmla="*/ 3149594 h 3211379"/>
                <a:gd name="connsiteX15" fmla="*/ 2517679 w 2770858"/>
                <a:gd name="connsiteY15" fmla="*/ 3125012 h 3211379"/>
                <a:gd name="connsiteX16" fmla="*/ 2753652 w 2770858"/>
                <a:gd name="connsiteY16" fmla="*/ 3073395 h 3211379"/>
                <a:gd name="connsiteX17" fmla="*/ 2620918 w 2770858"/>
                <a:gd name="connsiteY17" fmla="*/ 2594070 h 3211379"/>
                <a:gd name="connsiteX18" fmla="*/ 2237459 w 2770858"/>
                <a:gd name="connsiteY18" fmla="*/ 2107374 h 3211379"/>
                <a:gd name="connsiteX19" fmla="*/ 2163718 w 2770858"/>
                <a:gd name="connsiteY19" fmla="*/ 2033632 h 3211379"/>
                <a:gd name="connsiteX20" fmla="*/ 1647524 w 2770858"/>
                <a:gd name="connsiteY20" fmla="*/ 1502690 h 3211379"/>
                <a:gd name="connsiteX21" fmla="*/ 1426298 w 2770858"/>
                <a:gd name="connsiteY21" fmla="*/ 1163477 h 3211379"/>
                <a:gd name="connsiteX22" fmla="*/ 1308311 w 2770858"/>
                <a:gd name="connsiteY22" fmla="*/ 898006 h 3211379"/>
                <a:gd name="connsiteX23" fmla="*/ 1305851 w 2770858"/>
                <a:gd name="connsiteY23" fmla="*/ 711195 h 3211379"/>
                <a:gd name="connsiteX24" fmla="*/ 1305852 w 2770858"/>
                <a:gd name="connsiteY24" fmla="*/ 482595 h 3211379"/>
                <a:gd name="connsiteX25" fmla="*/ 1305852 w 2770858"/>
                <a:gd name="connsiteY25" fmla="*/ 25395 h 3211379"/>
                <a:gd name="connsiteX26" fmla="*/ 1229652 w 2770858"/>
                <a:gd name="connsiteY26" fmla="*/ 25394 h 3211379"/>
                <a:gd name="connsiteX27" fmla="*/ 1077252 w 2770858"/>
                <a:gd name="connsiteY27" fmla="*/ 25395 h 3211379"/>
                <a:gd name="connsiteX28" fmla="*/ 772452 w 2770858"/>
                <a:gd name="connsiteY28" fmla="*/ 25394 h 3211379"/>
                <a:gd name="connsiteX29" fmla="*/ 467652 w 2770858"/>
                <a:gd name="connsiteY29" fmla="*/ 25394 h 3211379"/>
                <a:gd name="connsiteX30" fmla="*/ 143188 w 2770858"/>
                <a:gd name="connsiteY30" fmla="*/ 27851 h 3211379"/>
                <a:gd name="connsiteX31" fmla="*/ 10452 w 2770858"/>
                <a:gd name="connsiteY31" fmla="*/ 25394 h 3211379"/>
                <a:gd name="connsiteX32" fmla="*/ 10452 w 2770858"/>
                <a:gd name="connsiteY32" fmla="*/ 25394 h 3211379"/>
                <a:gd name="connsiteX0" fmla="*/ 10452 w 2770858"/>
                <a:gd name="connsiteY0" fmla="*/ 25394 h 3211379"/>
                <a:gd name="connsiteX1" fmla="*/ 10452 w 2770858"/>
                <a:gd name="connsiteY1" fmla="*/ 101594 h 3211379"/>
                <a:gd name="connsiteX2" fmla="*/ 10452 w 2770858"/>
                <a:gd name="connsiteY2" fmla="*/ 330194 h 3211379"/>
                <a:gd name="connsiteX3" fmla="*/ 10452 w 2770858"/>
                <a:gd name="connsiteY3" fmla="*/ 482594 h 3211379"/>
                <a:gd name="connsiteX4" fmla="*/ 25201 w 2770858"/>
                <a:gd name="connsiteY4" fmla="*/ 662032 h 3211379"/>
                <a:gd name="connsiteX5" fmla="*/ 39950 w 2770858"/>
                <a:gd name="connsiteY5" fmla="*/ 735774 h 3211379"/>
                <a:gd name="connsiteX6" fmla="*/ 202182 w 2770858"/>
                <a:gd name="connsiteY6" fmla="*/ 1104483 h 3211379"/>
                <a:gd name="connsiteX7" fmla="*/ 275924 w 2770858"/>
                <a:gd name="connsiteY7" fmla="*/ 1266716 h 3211379"/>
                <a:gd name="connsiteX8" fmla="*/ 467653 w 2770858"/>
                <a:gd name="connsiteY8" fmla="*/ 1620677 h 3211379"/>
                <a:gd name="connsiteX9" fmla="*/ 600388 w 2770858"/>
                <a:gd name="connsiteY9" fmla="*/ 1827154 h 3211379"/>
                <a:gd name="connsiteX10" fmla="*/ 747872 w 2770858"/>
                <a:gd name="connsiteY10" fmla="*/ 2077877 h 3211379"/>
                <a:gd name="connsiteX11" fmla="*/ 954350 w 2770858"/>
                <a:gd name="connsiteY11" fmla="*/ 2328599 h 3211379"/>
                <a:gd name="connsiteX12" fmla="*/ 1077251 w 2770858"/>
                <a:gd name="connsiteY12" fmla="*/ 2539995 h 3211379"/>
                <a:gd name="connsiteX13" fmla="*/ 1229651 w 2770858"/>
                <a:gd name="connsiteY13" fmla="*/ 2768595 h 3211379"/>
                <a:gd name="connsiteX14" fmla="*/ 1915452 w 2770858"/>
                <a:gd name="connsiteY14" fmla="*/ 3149594 h 3211379"/>
                <a:gd name="connsiteX15" fmla="*/ 2517679 w 2770858"/>
                <a:gd name="connsiteY15" fmla="*/ 3125012 h 3211379"/>
                <a:gd name="connsiteX16" fmla="*/ 2753652 w 2770858"/>
                <a:gd name="connsiteY16" fmla="*/ 3073395 h 3211379"/>
                <a:gd name="connsiteX17" fmla="*/ 2620918 w 2770858"/>
                <a:gd name="connsiteY17" fmla="*/ 2594070 h 3211379"/>
                <a:gd name="connsiteX18" fmla="*/ 2237459 w 2770858"/>
                <a:gd name="connsiteY18" fmla="*/ 2107374 h 3211379"/>
                <a:gd name="connsiteX19" fmla="*/ 2163718 w 2770858"/>
                <a:gd name="connsiteY19" fmla="*/ 2033632 h 3211379"/>
                <a:gd name="connsiteX20" fmla="*/ 1647524 w 2770858"/>
                <a:gd name="connsiteY20" fmla="*/ 1502690 h 3211379"/>
                <a:gd name="connsiteX21" fmla="*/ 1426298 w 2770858"/>
                <a:gd name="connsiteY21" fmla="*/ 1163477 h 3211379"/>
                <a:gd name="connsiteX22" fmla="*/ 1308311 w 2770858"/>
                <a:gd name="connsiteY22" fmla="*/ 898006 h 3211379"/>
                <a:gd name="connsiteX23" fmla="*/ 1305851 w 2770858"/>
                <a:gd name="connsiteY23" fmla="*/ 711195 h 3211379"/>
                <a:gd name="connsiteX24" fmla="*/ 1305852 w 2770858"/>
                <a:gd name="connsiteY24" fmla="*/ 482595 h 3211379"/>
                <a:gd name="connsiteX25" fmla="*/ 1305852 w 2770858"/>
                <a:gd name="connsiteY25" fmla="*/ 25395 h 3211379"/>
                <a:gd name="connsiteX26" fmla="*/ 1229652 w 2770858"/>
                <a:gd name="connsiteY26" fmla="*/ 25394 h 3211379"/>
                <a:gd name="connsiteX27" fmla="*/ 1077252 w 2770858"/>
                <a:gd name="connsiteY27" fmla="*/ 25395 h 3211379"/>
                <a:gd name="connsiteX28" fmla="*/ 772452 w 2770858"/>
                <a:gd name="connsiteY28" fmla="*/ 25394 h 3211379"/>
                <a:gd name="connsiteX29" fmla="*/ 467652 w 2770858"/>
                <a:gd name="connsiteY29" fmla="*/ 25394 h 3211379"/>
                <a:gd name="connsiteX30" fmla="*/ 143188 w 2770858"/>
                <a:gd name="connsiteY30" fmla="*/ 27851 h 3211379"/>
                <a:gd name="connsiteX31" fmla="*/ 10452 w 2770858"/>
                <a:gd name="connsiteY31" fmla="*/ 25394 h 3211379"/>
                <a:gd name="connsiteX32" fmla="*/ 10452 w 2770858"/>
                <a:gd name="connsiteY32" fmla="*/ 25394 h 3211379"/>
                <a:gd name="connsiteX0" fmla="*/ 10452 w 2770858"/>
                <a:gd name="connsiteY0" fmla="*/ 25394 h 3211379"/>
                <a:gd name="connsiteX1" fmla="*/ 10452 w 2770858"/>
                <a:gd name="connsiteY1" fmla="*/ 101594 h 3211379"/>
                <a:gd name="connsiteX2" fmla="*/ 10452 w 2770858"/>
                <a:gd name="connsiteY2" fmla="*/ 330194 h 3211379"/>
                <a:gd name="connsiteX3" fmla="*/ 10452 w 2770858"/>
                <a:gd name="connsiteY3" fmla="*/ 482594 h 3211379"/>
                <a:gd name="connsiteX4" fmla="*/ 25201 w 2770858"/>
                <a:gd name="connsiteY4" fmla="*/ 662032 h 3211379"/>
                <a:gd name="connsiteX5" fmla="*/ 39950 w 2770858"/>
                <a:gd name="connsiteY5" fmla="*/ 735774 h 3211379"/>
                <a:gd name="connsiteX6" fmla="*/ 202182 w 2770858"/>
                <a:gd name="connsiteY6" fmla="*/ 1104483 h 3211379"/>
                <a:gd name="connsiteX7" fmla="*/ 275924 w 2770858"/>
                <a:gd name="connsiteY7" fmla="*/ 1266716 h 3211379"/>
                <a:gd name="connsiteX8" fmla="*/ 467653 w 2770858"/>
                <a:gd name="connsiteY8" fmla="*/ 1620677 h 3211379"/>
                <a:gd name="connsiteX9" fmla="*/ 600388 w 2770858"/>
                <a:gd name="connsiteY9" fmla="*/ 1827154 h 3211379"/>
                <a:gd name="connsiteX10" fmla="*/ 747872 w 2770858"/>
                <a:gd name="connsiteY10" fmla="*/ 2077877 h 3211379"/>
                <a:gd name="connsiteX11" fmla="*/ 954350 w 2770858"/>
                <a:gd name="connsiteY11" fmla="*/ 2328599 h 3211379"/>
                <a:gd name="connsiteX12" fmla="*/ 1077251 w 2770858"/>
                <a:gd name="connsiteY12" fmla="*/ 2539995 h 3211379"/>
                <a:gd name="connsiteX13" fmla="*/ 1229651 w 2770858"/>
                <a:gd name="connsiteY13" fmla="*/ 2768595 h 3211379"/>
                <a:gd name="connsiteX14" fmla="*/ 1915452 w 2770858"/>
                <a:gd name="connsiteY14" fmla="*/ 3149594 h 3211379"/>
                <a:gd name="connsiteX15" fmla="*/ 2517679 w 2770858"/>
                <a:gd name="connsiteY15" fmla="*/ 3125012 h 3211379"/>
                <a:gd name="connsiteX16" fmla="*/ 2753652 w 2770858"/>
                <a:gd name="connsiteY16" fmla="*/ 3073395 h 3211379"/>
                <a:gd name="connsiteX17" fmla="*/ 2620918 w 2770858"/>
                <a:gd name="connsiteY17" fmla="*/ 2594070 h 3211379"/>
                <a:gd name="connsiteX18" fmla="*/ 2237459 w 2770858"/>
                <a:gd name="connsiteY18" fmla="*/ 2107374 h 3211379"/>
                <a:gd name="connsiteX19" fmla="*/ 2163718 w 2770858"/>
                <a:gd name="connsiteY19" fmla="*/ 2033632 h 3211379"/>
                <a:gd name="connsiteX20" fmla="*/ 1647524 w 2770858"/>
                <a:gd name="connsiteY20" fmla="*/ 1502690 h 3211379"/>
                <a:gd name="connsiteX21" fmla="*/ 1426298 w 2770858"/>
                <a:gd name="connsiteY21" fmla="*/ 1163477 h 3211379"/>
                <a:gd name="connsiteX22" fmla="*/ 1308311 w 2770858"/>
                <a:gd name="connsiteY22" fmla="*/ 898006 h 3211379"/>
                <a:gd name="connsiteX23" fmla="*/ 1305851 w 2770858"/>
                <a:gd name="connsiteY23" fmla="*/ 711195 h 3211379"/>
                <a:gd name="connsiteX24" fmla="*/ 1305852 w 2770858"/>
                <a:gd name="connsiteY24" fmla="*/ 482595 h 3211379"/>
                <a:gd name="connsiteX25" fmla="*/ 1305852 w 2770858"/>
                <a:gd name="connsiteY25" fmla="*/ 25395 h 3211379"/>
                <a:gd name="connsiteX26" fmla="*/ 1229652 w 2770858"/>
                <a:gd name="connsiteY26" fmla="*/ 25394 h 3211379"/>
                <a:gd name="connsiteX27" fmla="*/ 1077252 w 2770858"/>
                <a:gd name="connsiteY27" fmla="*/ 25395 h 3211379"/>
                <a:gd name="connsiteX28" fmla="*/ 772452 w 2770858"/>
                <a:gd name="connsiteY28" fmla="*/ 25394 h 3211379"/>
                <a:gd name="connsiteX29" fmla="*/ 467652 w 2770858"/>
                <a:gd name="connsiteY29" fmla="*/ 25394 h 3211379"/>
                <a:gd name="connsiteX30" fmla="*/ 143188 w 2770858"/>
                <a:gd name="connsiteY30" fmla="*/ 27851 h 3211379"/>
                <a:gd name="connsiteX31" fmla="*/ 10452 w 2770858"/>
                <a:gd name="connsiteY31" fmla="*/ 25394 h 3211379"/>
                <a:gd name="connsiteX32" fmla="*/ 10452 w 2770858"/>
                <a:gd name="connsiteY32" fmla="*/ 25394 h 3211379"/>
                <a:gd name="connsiteX0" fmla="*/ 10452 w 4371057"/>
                <a:gd name="connsiteY0" fmla="*/ 25394 h 3394070"/>
                <a:gd name="connsiteX1" fmla="*/ 10452 w 4371057"/>
                <a:gd name="connsiteY1" fmla="*/ 101594 h 3394070"/>
                <a:gd name="connsiteX2" fmla="*/ 10452 w 4371057"/>
                <a:gd name="connsiteY2" fmla="*/ 330194 h 3394070"/>
                <a:gd name="connsiteX3" fmla="*/ 10452 w 4371057"/>
                <a:gd name="connsiteY3" fmla="*/ 482594 h 3394070"/>
                <a:gd name="connsiteX4" fmla="*/ 25201 w 4371057"/>
                <a:gd name="connsiteY4" fmla="*/ 662032 h 3394070"/>
                <a:gd name="connsiteX5" fmla="*/ 39950 w 4371057"/>
                <a:gd name="connsiteY5" fmla="*/ 735774 h 3394070"/>
                <a:gd name="connsiteX6" fmla="*/ 202182 w 4371057"/>
                <a:gd name="connsiteY6" fmla="*/ 1104483 h 3394070"/>
                <a:gd name="connsiteX7" fmla="*/ 275924 w 4371057"/>
                <a:gd name="connsiteY7" fmla="*/ 1266716 h 3394070"/>
                <a:gd name="connsiteX8" fmla="*/ 467653 w 4371057"/>
                <a:gd name="connsiteY8" fmla="*/ 1620677 h 3394070"/>
                <a:gd name="connsiteX9" fmla="*/ 600388 w 4371057"/>
                <a:gd name="connsiteY9" fmla="*/ 1827154 h 3394070"/>
                <a:gd name="connsiteX10" fmla="*/ 747872 w 4371057"/>
                <a:gd name="connsiteY10" fmla="*/ 2077877 h 3394070"/>
                <a:gd name="connsiteX11" fmla="*/ 954350 w 4371057"/>
                <a:gd name="connsiteY11" fmla="*/ 2328599 h 3394070"/>
                <a:gd name="connsiteX12" fmla="*/ 1077251 w 4371057"/>
                <a:gd name="connsiteY12" fmla="*/ 2539995 h 3394070"/>
                <a:gd name="connsiteX13" fmla="*/ 1229651 w 4371057"/>
                <a:gd name="connsiteY13" fmla="*/ 2768595 h 3394070"/>
                <a:gd name="connsiteX14" fmla="*/ 1915452 w 4371057"/>
                <a:gd name="connsiteY14" fmla="*/ 3149594 h 3394070"/>
                <a:gd name="connsiteX15" fmla="*/ 2517679 w 4371057"/>
                <a:gd name="connsiteY15" fmla="*/ 3125012 h 3394070"/>
                <a:gd name="connsiteX16" fmla="*/ 4353851 w 4371057"/>
                <a:gd name="connsiteY16" fmla="*/ 3394070 h 3394070"/>
                <a:gd name="connsiteX17" fmla="*/ 2620918 w 4371057"/>
                <a:gd name="connsiteY17" fmla="*/ 2594070 h 3394070"/>
                <a:gd name="connsiteX18" fmla="*/ 2237459 w 4371057"/>
                <a:gd name="connsiteY18" fmla="*/ 2107374 h 3394070"/>
                <a:gd name="connsiteX19" fmla="*/ 2163718 w 4371057"/>
                <a:gd name="connsiteY19" fmla="*/ 2033632 h 3394070"/>
                <a:gd name="connsiteX20" fmla="*/ 1647524 w 4371057"/>
                <a:gd name="connsiteY20" fmla="*/ 1502690 h 3394070"/>
                <a:gd name="connsiteX21" fmla="*/ 1426298 w 4371057"/>
                <a:gd name="connsiteY21" fmla="*/ 1163477 h 3394070"/>
                <a:gd name="connsiteX22" fmla="*/ 1308311 w 4371057"/>
                <a:gd name="connsiteY22" fmla="*/ 898006 h 3394070"/>
                <a:gd name="connsiteX23" fmla="*/ 1305851 w 4371057"/>
                <a:gd name="connsiteY23" fmla="*/ 711195 h 3394070"/>
                <a:gd name="connsiteX24" fmla="*/ 1305852 w 4371057"/>
                <a:gd name="connsiteY24" fmla="*/ 482595 h 3394070"/>
                <a:gd name="connsiteX25" fmla="*/ 1305852 w 4371057"/>
                <a:gd name="connsiteY25" fmla="*/ 25395 h 3394070"/>
                <a:gd name="connsiteX26" fmla="*/ 1229652 w 4371057"/>
                <a:gd name="connsiteY26" fmla="*/ 25394 h 3394070"/>
                <a:gd name="connsiteX27" fmla="*/ 1077252 w 4371057"/>
                <a:gd name="connsiteY27" fmla="*/ 25395 h 3394070"/>
                <a:gd name="connsiteX28" fmla="*/ 772452 w 4371057"/>
                <a:gd name="connsiteY28" fmla="*/ 25394 h 3394070"/>
                <a:gd name="connsiteX29" fmla="*/ 467652 w 4371057"/>
                <a:gd name="connsiteY29" fmla="*/ 25394 h 3394070"/>
                <a:gd name="connsiteX30" fmla="*/ 143188 w 4371057"/>
                <a:gd name="connsiteY30" fmla="*/ 27851 h 3394070"/>
                <a:gd name="connsiteX31" fmla="*/ 10452 w 4371057"/>
                <a:gd name="connsiteY31" fmla="*/ 25394 h 3394070"/>
                <a:gd name="connsiteX32" fmla="*/ 10452 w 4371057"/>
                <a:gd name="connsiteY32" fmla="*/ 25394 h 3394070"/>
                <a:gd name="connsiteX0" fmla="*/ 10452 w 4383348"/>
                <a:gd name="connsiteY0" fmla="*/ 25394 h 3394070"/>
                <a:gd name="connsiteX1" fmla="*/ 10452 w 4383348"/>
                <a:gd name="connsiteY1" fmla="*/ 101594 h 3394070"/>
                <a:gd name="connsiteX2" fmla="*/ 10452 w 4383348"/>
                <a:gd name="connsiteY2" fmla="*/ 330194 h 3394070"/>
                <a:gd name="connsiteX3" fmla="*/ 10452 w 4383348"/>
                <a:gd name="connsiteY3" fmla="*/ 482594 h 3394070"/>
                <a:gd name="connsiteX4" fmla="*/ 25201 w 4383348"/>
                <a:gd name="connsiteY4" fmla="*/ 662032 h 3394070"/>
                <a:gd name="connsiteX5" fmla="*/ 39950 w 4383348"/>
                <a:gd name="connsiteY5" fmla="*/ 735774 h 3394070"/>
                <a:gd name="connsiteX6" fmla="*/ 202182 w 4383348"/>
                <a:gd name="connsiteY6" fmla="*/ 1104483 h 3394070"/>
                <a:gd name="connsiteX7" fmla="*/ 275924 w 4383348"/>
                <a:gd name="connsiteY7" fmla="*/ 1266716 h 3394070"/>
                <a:gd name="connsiteX8" fmla="*/ 467653 w 4383348"/>
                <a:gd name="connsiteY8" fmla="*/ 1620677 h 3394070"/>
                <a:gd name="connsiteX9" fmla="*/ 600388 w 4383348"/>
                <a:gd name="connsiteY9" fmla="*/ 1827154 h 3394070"/>
                <a:gd name="connsiteX10" fmla="*/ 747872 w 4383348"/>
                <a:gd name="connsiteY10" fmla="*/ 2077877 h 3394070"/>
                <a:gd name="connsiteX11" fmla="*/ 954350 w 4383348"/>
                <a:gd name="connsiteY11" fmla="*/ 2328599 h 3394070"/>
                <a:gd name="connsiteX12" fmla="*/ 1077251 w 4383348"/>
                <a:gd name="connsiteY12" fmla="*/ 2539995 h 3394070"/>
                <a:gd name="connsiteX13" fmla="*/ 1229651 w 4383348"/>
                <a:gd name="connsiteY13" fmla="*/ 2768595 h 3394070"/>
                <a:gd name="connsiteX14" fmla="*/ 1915452 w 4383348"/>
                <a:gd name="connsiteY14" fmla="*/ 3149594 h 3394070"/>
                <a:gd name="connsiteX15" fmla="*/ 2517679 w 4383348"/>
                <a:gd name="connsiteY15" fmla="*/ 3125012 h 3394070"/>
                <a:gd name="connsiteX16" fmla="*/ 4353851 w 4383348"/>
                <a:gd name="connsiteY16" fmla="*/ 3394070 h 3394070"/>
                <a:gd name="connsiteX17" fmla="*/ 4353851 w 4383348"/>
                <a:gd name="connsiteY17" fmla="*/ 2784469 h 3394070"/>
                <a:gd name="connsiteX18" fmla="*/ 2237459 w 4383348"/>
                <a:gd name="connsiteY18" fmla="*/ 2107374 h 3394070"/>
                <a:gd name="connsiteX19" fmla="*/ 2163718 w 4383348"/>
                <a:gd name="connsiteY19" fmla="*/ 2033632 h 3394070"/>
                <a:gd name="connsiteX20" fmla="*/ 1647524 w 4383348"/>
                <a:gd name="connsiteY20" fmla="*/ 1502690 h 3394070"/>
                <a:gd name="connsiteX21" fmla="*/ 1426298 w 4383348"/>
                <a:gd name="connsiteY21" fmla="*/ 1163477 h 3394070"/>
                <a:gd name="connsiteX22" fmla="*/ 1308311 w 4383348"/>
                <a:gd name="connsiteY22" fmla="*/ 898006 h 3394070"/>
                <a:gd name="connsiteX23" fmla="*/ 1305851 w 4383348"/>
                <a:gd name="connsiteY23" fmla="*/ 711195 h 3394070"/>
                <a:gd name="connsiteX24" fmla="*/ 1305852 w 4383348"/>
                <a:gd name="connsiteY24" fmla="*/ 482595 h 3394070"/>
                <a:gd name="connsiteX25" fmla="*/ 1305852 w 4383348"/>
                <a:gd name="connsiteY25" fmla="*/ 25395 h 3394070"/>
                <a:gd name="connsiteX26" fmla="*/ 1229652 w 4383348"/>
                <a:gd name="connsiteY26" fmla="*/ 25394 h 3394070"/>
                <a:gd name="connsiteX27" fmla="*/ 1077252 w 4383348"/>
                <a:gd name="connsiteY27" fmla="*/ 25395 h 3394070"/>
                <a:gd name="connsiteX28" fmla="*/ 772452 w 4383348"/>
                <a:gd name="connsiteY28" fmla="*/ 25394 h 3394070"/>
                <a:gd name="connsiteX29" fmla="*/ 467652 w 4383348"/>
                <a:gd name="connsiteY29" fmla="*/ 25394 h 3394070"/>
                <a:gd name="connsiteX30" fmla="*/ 143188 w 4383348"/>
                <a:gd name="connsiteY30" fmla="*/ 27851 h 3394070"/>
                <a:gd name="connsiteX31" fmla="*/ 10452 w 4383348"/>
                <a:gd name="connsiteY31" fmla="*/ 25394 h 3394070"/>
                <a:gd name="connsiteX32" fmla="*/ 10452 w 4383348"/>
                <a:gd name="connsiteY32" fmla="*/ 25394 h 3394070"/>
                <a:gd name="connsiteX0" fmla="*/ 10452 w 4383348"/>
                <a:gd name="connsiteY0" fmla="*/ 25394 h 3317869"/>
                <a:gd name="connsiteX1" fmla="*/ 10452 w 4383348"/>
                <a:gd name="connsiteY1" fmla="*/ 101594 h 3317869"/>
                <a:gd name="connsiteX2" fmla="*/ 10452 w 4383348"/>
                <a:gd name="connsiteY2" fmla="*/ 330194 h 3317869"/>
                <a:gd name="connsiteX3" fmla="*/ 10452 w 4383348"/>
                <a:gd name="connsiteY3" fmla="*/ 482594 h 3317869"/>
                <a:gd name="connsiteX4" fmla="*/ 25201 w 4383348"/>
                <a:gd name="connsiteY4" fmla="*/ 662032 h 3317869"/>
                <a:gd name="connsiteX5" fmla="*/ 39950 w 4383348"/>
                <a:gd name="connsiteY5" fmla="*/ 735774 h 3317869"/>
                <a:gd name="connsiteX6" fmla="*/ 202182 w 4383348"/>
                <a:gd name="connsiteY6" fmla="*/ 1104483 h 3317869"/>
                <a:gd name="connsiteX7" fmla="*/ 275924 w 4383348"/>
                <a:gd name="connsiteY7" fmla="*/ 1266716 h 3317869"/>
                <a:gd name="connsiteX8" fmla="*/ 467653 w 4383348"/>
                <a:gd name="connsiteY8" fmla="*/ 1620677 h 3317869"/>
                <a:gd name="connsiteX9" fmla="*/ 600388 w 4383348"/>
                <a:gd name="connsiteY9" fmla="*/ 1827154 h 3317869"/>
                <a:gd name="connsiteX10" fmla="*/ 747872 w 4383348"/>
                <a:gd name="connsiteY10" fmla="*/ 2077877 h 3317869"/>
                <a:gd name="connsiteX11" fmla="*/ 954350 w 4383348"/>
                <a:gd name="connsiteY11" fmla="*/ 2328599 h 3317869"/>
                <a:gd name="connsiteX12" fmla="*/ 1077251 w 4383348"/>
                <a:gd name="connsiteY12" fmla="*/ 2539995 h 3317869"/>
                <a:gd name="connsiteX13" fmla="*/ 1229651 w 4383348"/>
                <a:gd name="connsiteY13" fmla="*/ 2768595 h 3317869"/>
                <a:gd name="connsiteX14" fmla="*/ 1915452 w 4383348"/>
                <a:gd name="connsiteY14" fmla="*/ 3149594 h 3317869"/>
                <a:gd name="connsiteX15" fmla="*/ 2517679 w 4383348"/>
                <a:gd name="connsiteY15" fmla="*/ 3125012 h 3317869"/>
                <a:gd name="connsiteX16" fmla="*/ 4277650 w 4383348"/>
                <a:gd name="connsiteY16" fmla="*/ 3317869 h 3317869"/>
                <a:gd name="connsiteX17" fmla="*/ 4353851 w 4383348"/>
                <a:gd name="connsiteY17" fmla="*/ 2784469 h 3317869"/>
                <a:gd name="connsiteX18" fmla="*/ 2237459 w 4383348"/>
                <a:gd name="connsiteY18" fmla="*/ 2107374 h 3317869"/>
                <a:gd name="connsiteX19" fmla="*/ 2163718 w 4383348"/>
                <a:gd name="connsiteY19" fmla="*/ 2033632 h 3317869"/>
                <a:gd name="connsiteX20" fmla="*/ 1647524 w 4383348"/>
                <a:gd name="connsiteY20" fmla="*/ 1502690 h 3317869"/>
                <a:gd name="connsiteX21" fmla="*/ 1426298 w 4383348"/>
                <a:gd name="connsiteY21" fmla="*/ 1163477 h 3317869"/>
                <a:gd name="connsiteX22" fmla="*/ 1308311 w 4383348"/>
                <a:gd name="connsiteY22" fmla="*/ 898006 h 3317869"/>
                <a:gd name="connsiteX23" fmla="*/ 1305851 w 4383348"/>
                <a:gd name="connsiteY23" fmla="*/ 711195 h 3317869"/>
                <a:gd name="connsiteX24" fmla="*/ 1305852 w 4383348"/>
                <a:gd name="connsiteY24" fmla="*/ 482595 h 3317869"/>
                <a:gd name="connsiteX25" fmla="*/ 1305852 w 4383348"/>
                <a:gd name="connsiteY25" fmla="*/ 25395 h 3317869"/>
                <a:gd name="connsiteX26" fmla="*/ 1229652 w 4383348"/>
                <a:gd name="connsiteY26" fmla="*/ 25394 h 3317869"/>
                <a:gd name="connsiteX27" fmla="*/ 1077252 w 4383348"/>
                <a:gd name="connsiteY27" fmla="*/ 25395 h 3317869"/>
                <a:gd name="connsiteX28" fmla="*/ 772452 w 4383348"/>
                <a:gd name="connsiteY28" fmla="*/ 25394 h 3317869"/>
                <a:gd name="connsiteX29" fmla="*/ 467652 w 4383348"/>
                <a:gd name="connsiteY29" fmla="*/ 25394 h 3317869"/>
                <a:gd name="connsiteX30" fmla="*/ 143188 w 4383348"/>
                <a:gd name="connsiteY30" fmla="*/ 27851 h 3317869"/>
                <a:gd name="connsiteX31" fmla="*/ 10452 w 4383348"/>
                <a:gd name="connsiteY31" fmla="*/ 25394 h 3317869"/>
                <a:gd name="connsiteX32" fmla="*/ 10452 w 4383348"/>
                <a:gd name="connsiteY32" fmla="*/ 25394 h 3317869"/>
                <a:gd name="connsiteX0" fmla="*/ 10452 w 4383348"/>
                <a:gd name="connsiteY0" fmla="*/ 25394 h 3394070"/>
                <a:gd name="connsiteX1" fmla="*/ 10452 w 4383348"/>
                <a:gd name="connsiteY1" fmla="*/ 101594 h 3394070"/>
                <a:gd name="connsiteX2" fmla="*/ 10452 w 4383348"/>
                <a:gd name="connsiteY2" fmla="*/ 330194 h 3394070"/>
                <a:gd name="connsiteX3" fmla="*/ 10452 w 4383348"/>
                <a:gd name="connsiteY3" fmla="*/ 482594 h 3394070"/>
                <a:gd name="connsiteX4" fmla="*/ 25201 w 4383348"/>
                <a:gd name="connsiteY4" fmla="*/ 662032 h 3394070"/>
                <a:gd name="connsiteX5" fmla="*/ 39950 w 4383348"/>
                <a:gd name="connsiteY5" fmla="*/ 735774 h 3394070"/>
                <a:gd name="connsiteX6" fmla="*/ 202182 w 4383348"/>
                <a:gd name="connsiteY6" fmla="*/ 1104483 h 3394070"/>
                <a:gd name="connsiteX7" fmla="*/ 275924 w 4383348"/>
                <a:gd name="connsiteY7" fmla="*/ 1266716 h 3394070"/>
                <a:gd name="connsiteX8" fmla="*/ 467653 w 4383348"/>
                <a:gd name="connsiteY8" fmla="*/ 1620677 h 3394070"/>
                <a:gd name="connsiteX9" fmla="*/ 600388 w 4383348"/>
                <a:gd name="connsiteY9" fmla="*/ 1827154 h 3394070"/>
                <a:gd name="connsiteX10" fmla="*/ 747872 w 4383348"/>
                <a:gd name="connsiteY10" fmla="*/ 2077877 h 3394070"/>
                <a:gd name="connsiteX11" fmla="*/ 954350 w 4383348"/>
                <a:gd name="connsiteY11" fmla="*/ 2328599 h 3394070"/>
                <a:gd name="connsiteX12" fmla="*/ 1077251 w 4383348"/>
                <a:gd name="connsiteY12" fmla="*/ 2539995 h 3394070"/>
                <a:gd name="connsiteX13" fmla="*/ 1229651 w 4383348"/>
                <a:gd name="connsiteY13" fmla="*/ 2768595 h 3394070"/>
                <a:gd name="connsiteX14" fmla="*/ 1915452 w 4383348"/>
                <a:gd name="connsiteY14" fmla="*/ 3149594 h 3394070"/>
                <a:gd name="connsiteX15" fmla="*/ 2517679 w 4383348"/>
                <a:gd name="connsiteY15" fmla="*/ 3125012 h 3394070"/>
                <a:gd name="connsiteX16" fmla="*/ 4201450 w 4383348"/>
                <a:gd name="connsiteY16" fmla="*/ 3394070 h 3394070"/>
                <a:gd name="connsiteX17" fmla="*/ 4353851 w 4383348"/>
                <a:gd name="connsiteY17" fmla="*/ 2784469 h 3394070"/>
                <a:gd name="connsiteX18" fmla="*/ 2237459 w 4383348"/>
                <a:gd name="connsiteY18" fmla="*/ 2107374 h 3394070"/>
                <a:gd name="connsiteX19" fmla="*/ 2163718 w 4383348"/>
                <a:gd name="connsiteY19" fmla="*/ 2033632 h 3394070"/>
                <a:gd name="connsiteX20" fmla="*/ 1647524 w 4383348"/>
                <a:gd name="connsiteY20" fmla="*/ 1502690 h 3394070"/>
                <a:gd name="connsiteX21" fmla="*/ 1426298 w 4383348"/>
                <a:gd name="connsiteY21" fmla="*/ 1163477 h 3394070"/>
                <a:gd name="connsiteX22" fmla="*/ 1308311 w 4383348"/>
                <a:gd name="connsiteY22" fmla="*/ 898006 h 3394070"/>
                <a:gd name="connsiteX23" fmla="*/ 1305851 w 4383348"/>
                <a:gd name="connsiteY23" fmla="*/ 711195 h 3394070"/>
                <a:gd name="connsiteX24" fmla="*/ 1305852 w 4383348"/>
                <a:gd name="connsiteY24" fmla="*/ 482595 h 3394070"/>
                <a:gd name="connsiteX25" fmla="*/ 1305852 w 4383348"/>
                <a:gd name="connsiteY25" fmla="*/ 25395 h 3394070"/>
                <a:gd name="connsiteX26" fmla="*/ 1229652 w 4383348"/>
                <a:gd name="connsiteY26" fmla="*/ 25394 h 3394070"/>
                <a:gd name="connsiteX27" fmla="*/ 1077252 w 4383348"/>
                <a:gd name="connsiteY27" fmla="*/ 25395 h 3394070"/>
                <a:gd name="connsiteX28" fmla="*/ 772452 w 4383348"/>
                <a:gd name="connsiteY28" fmla="*/ 25394 h 3394070"/>
                <a:gd name="connsiteX29" fmla="*/ 467652 w 4383348"/>
                <a:gd name="connsiteY29" fmla="*/ 25394 h 3394070"/>
                <a:gd name="connsiteX30" fmla="*/ 143188 w 4383348"/>
                <a:gd name="connsiteY30" fmla="*/ 27851 h 3394070"/>
                <a:gd name="connsiteX31" fmla="*/ 10452 w 4383348"/>
                <a:gd name="connsiteY31" fmla="*/ 25394 h 3394070"/>
                <a:gd name="connsiteX32" fmla="*/ 10452 w 4383348"/>
                <a:gd name="connsiteY32" fmla="*/ 25394 h 3394070"/>
                <a:gd name="connsiteX0" fmla="*/ 10452 w 4485356"/>
                <a:gd name="connsiteY0" fmla="*/ 25394 h 3394070"/>
                <a:gd name="connsiteX1" fmla="*/ 10452 w 4485356"/>
                <a:gd name="connsiteY1" fmla="*/ 101594 h 3394070"/>
                <a:gd name="connsiteX2" fmla="*/ 10452 w 4485356"/>
                <a:gd name="connsiteY2" fmla="*/ 330194 h 3394070"/>
                <a:gd name="connsiteX3" fmla="*/ 10452 w 4485356"/>
                <a:gd name="connsiteY3" fmla="*/ 482594 h 3394070"/>
                <a:gd name="connsiteX4" fmla="*/ 25201 w 4485356"/>
                <a:gd name="connsiteY4" fmla="*/ 662032 h 3394070"/>
                <a:gd name="connsiteX5" fmla="*/ 39950 w 4485356"/>
                <a:gd name="connsiteY5" fmla="*/ 735774 h 3394070"/>
                <a:gd name="connsiteX6" fmla="*/ 202182 w 4485356"/>
                <a:gd name="connsiteY6" fmla="*/ 1104483 h 3394070"/>
                <a:gd name="connsiteX7" fmla="*/ 275924 w 4485356"/>
                <a:gd name="connsiteY7" fmla="*/ 1266716 h 3394070"/>
                <a:gd name="connsiteX8" fmla="*/ 467653 w 4485356"/>
                <a:gd name="connsiteY8" fmla="*/ 1620677 h 3394070"/>
                <a:gd name="connsiteX9" fmla="*/ 600388 w 4485356"/>
                <a:gd name="connsiteY9" fmla="*/ 1827154 h 3394070"/>
                <a:gd name="connsiteX10" fmla="*/ 747872 w 4485356"/>
                <a:gd name="connsiteY10" fmla="*/ 2077877 h 3394070"/>
                <a:gd name="connsiteX11" fmla="*/ 954350 w 4485356"/>
                <a:gd name="connsiteY11" fmla="*/ 2328599 h 3394070"/>
                <a:gd name="connsiteX12" fmla="*/ 1077251 w 4485356"/>
                <a:gd name="connsiteY12" fmla="*/ 2539995 h 3394070"/>
                <a:gd name="connsiteX13" fmla="*/ 1229651 w 4485356"/>
                <a:gd name="connsiteY13" fmla="*/ 2768595 h 3394070"/>
                <a:gd name="connsiteX14" fmla="*/ 1915452 w 4485356"/>
                <a:gd name="connsiteY14" fmla="*/ 3149594 h 3394070"/>
                <a:gd name="connsiteX15" fmla="*/ 2517679 w 4485356"/>
                <a:gd name="connsiteY15" fmla="*/ 3125012 h 3394070"/>
                <a:gd name="connsiteX16" fmla="*/ 4201450 w 4485356"/>
                <a:gd name="connsiteY16" fmla="*/ 3394070 h 3394070"/>
                <a:gd name="connsiteX17" fmla="*/ 4353851 w 4485356"/>
                <a:gd name="connsiteY17" fmla="*/ 2784469 h 3394070"/>
                <a:gd name="connsiteX18" fmla="*/ 2237459 w 4485356"/>
                <a:gd name="connsiteY18" fmla="*/ 2107374 h 3394070"/>
                <a:gd name="connsiteX19" fmla="*/ 2163718 w 4485356"/>
                <a:gd name="connsiteY19" fmla="*/ 2033632 h 3394070"/>
                <a:gd name="connsiteX20" fmla="*/ 1647524 w 4485356"/>
                <a:gd name="connsiteY20" fmla="*/ 1502690 h 3394070"/>
                <a:gd name="connsiteX21" fmla="*/ 1426298 w 4485356"/>
                <a:gd name="connsiteY21" fmla="*/ 1163477 h 3394070"/>
                <a:gd name="connsiteX22" fmla="*/ 1308311 w 4485356"/>
                <a:gd name="connsiteY22" fmla="*/ 898006 h 3394070"/>
                <a:gd name="connsiteX23" fmla="*/ 1305851 w 4485356"/>
                <a:gd name="connsiteY23" fmla="*/ 711195 h 3394070"/>
                <a:gd name="connsiteX24" fmla="*/ 1305852 w 4485356"/>
                <a:gd name="connsiteY24" fmla="*/ 482595 h 3394070"/>
                <a:gd name="connsiteX25" fmla="*/ 1305852 w 4485356"/>
                <a:gd name="connsiteY25" fmla="*/ 25395 h 3394070"/>
                <a:gd name="connsiteX26" fmla="*/ 1229652 w 4485356"/>
                <a:gd name="connsiteY26" fmla="*/ 25394 h 3394070"/>
                <a:gd name="connsiteX27" fmla="*/ 1077252 w 4485356"/>
                <a:gd name="connsiteY27" fmla="*/ 25395 h 3394070"/>
                <a:gd name="connsiteX28" fmla="*/ 772452 w 4485356"/>
                <a:gd name="connsiteY28" fmla="*/ 25394 h 3394070"/>
                <a:gd name="connsiteX29" fmla="*/ 467652 w 4485356"/>
                <a:gd name="connsiteY29" fmla="*/ 25394 h 3394070"/>
                <a:gd name="connsiteX30" fmla="*/ 143188 w 4485356"/>
                <a:gd name="connsiteY30" fmla="*/ 27851 h 3394070"/>
                <a:gd name="connsiteX31" fmla="*/ 10452 w 4485356"/>
                <a:gd name="connsiteY31" fmla="*/ 25394 h 3394070"/>
                <a:gd name="connsiteX32" fmla="*/ 10452 w 4485356"/>
                <a:gd name="connsiteY32" fmla="*/ 25394 h 3394070"/>
                <a:gd name="connsiteX0" fmla="*/ 10452 w 4485356"/>
                <a:gd name="connsiteY0" fmla="*/ 25394 h 3394070"/>
                <a:gd name="connsiteX1" fmla="*/ 10452 w 4485356"/>
                <a:gd name="connsiteY1" fmla="*/ 101594 h 3394070"/>
                <a:gd name="connsiteX2" fmla="*/ 10452 w 4485356"/>
                <a:gd name="connsiteY2" fmla="*/ 330194 h 3394070"/>
                <a:gd name="connsiteX3" fmla="*/ 10452 w 4485356"/>
                <a:gd name="connsiteY3" fmla="*/ 482594 h 3394070"/>
                <a:gd name="connsiteX4" fmla="*/ 25201 w 4485356"/>
                <a:gd name="connsiteY4" fmla="*/ 662032 h 3394070"/>
                <a:gd name="connsiteX5" fmla="*/ 39950 w 4485356"/>
                <a:gd name="connsiteY5" fmla="*/ 735774 h 3394070"/>
                <a:gd name="connsiteX6" fmla="*/ 202182 w 4485356"/>
                <a:gd name="connsiteY6" fmla="*/ 1104483 h 3394070"/>
                <a:gd name="connsiteX7" fmla="*/ 275924 w 4485356"/>
                <a:gd name="connsiteY7" fmla="*/ 1266716 h 3394070"/>
                <a:gd name="connsiteX8" fmla="*/ 467653 w 4485356"/>
                <a:gd name="connsiteY8" fmla="*/ 1620677 h 3394070"/>
                <a:gd name="connsiteX9" fmla="*/ 600388 w 4485356"/>
                <a:gd name="connsiteY9" fmla="*/ 1827154 h 3394070"/>
                <a:gd name="connsiteX10" fmla="*/ 747872 w 4485356"/>
                <a:gd name="connsiteY10" fmla="*/ 2077877 h 3394070"/>
                <a:gd name="connsiteX11" fmla="*/ 954350 w 4485356"/>
                <a:gd name="connsiteY11" fmla="*/ 2328599 h 3394070"/>
                <a:gd name="connsiteX12" fmla="*/ 1077251 w 4485356"/>
                <a:gd name="connsiteY12" fmla="*/ 2539995 h 3394070"/>
                <a:gd name="connsiteX13" fmla="*/ 1229651 w 4485356"/>
                <a:gd name="connsiteY13" fmla="*/ 2768595 h 3394070"/>
                <a:gd name="connsiteX14" fmla="*/ 1915452 w 4485356"/>
                <a:gd name="connsiteY14" fmla="*/ 3149594 h 3394070"/>
                <a:gd name="connsiteX15" fmla="*/ 2517679 w 4485356"/>
                <a:gd name="connsiteY15" fmla="*/ 3125012 h 3394070"/>
                <a:gd name="connsiteX16" fmla="*/ 4201450 w 4485356"/>
                <a:gd name="connsiteY16" fmla="*/ 3394070 h 3394070"/>
                <a:gd name="connsiteX17" fmla="*/ 4353851 w 4485356"/>
                <a:gd name="connsiteY17" fmla="*/ 2784469 h 3394070"/>
                <a:gd name="connsiteX18" fmla="*/ 3010825 w 4485356"/>
                <a:gd name="connsiteY18" fmla="*/ 2355844 h 3394070"/>
                <a:gd name="connsiteX19" fmla="*/ 2237459 w 4485356"/>
                <a:gd name="connsiteY19" fmla="*/ 2107374 h 3394070"/>
                <a:gd name="connsiteX20" fmla="*/ 2163718 w 4485356"/>
                <a:gd name="connsiteY20" fmla="*/ 2033632 h 3394070"/>
                <a:gd name="connsiteX21" fmla="*/ 1647524 w 4485356"/>
                <a:gd name="connsiteY21" fmla="*/ 1502690 h 3394070"/>
                <a:gd name="connsiteX22" fmla="*/ 1426298 w 4485356"/>
                <a:gd name="connsiteY22" fmla="*/ 1163477 h 3394070"/>
                <a:gd name="connsiteX23" fmla="*/ 1308311 w 4485356"/>
                <a:gd name="connsiteY23" fmla="*/ 898006 h 3394070"/>
                <a:gd name="connsiteX24" fmla="*/ 1305851 w 4485356"/>
                <a:gd name="connsiteY24" fmla="*/ 711195 h 3394070"/>
                <a:gd name="connsiteX25" fmla="*/ 1305852 w 4485356"/>
                <a:gd name="connsiteY25" fmla="*/ 482595 h 3394070"/>
                <a:gd name="connsiteX26" fmla="*/ 1305852 w 4485356"/>
                <a:gd name="connsiteY26" fmla="*/ 25395 h 3394070"/>
                <a:gd name="connsiteX27" fmla="*/ 1229652 w 4485356"/>
                <a:gd name="connsiteY27" fmla="*/ 25394 h 3394070"/>
                <a:gd name="connsiteX28" fmla="*/ 1077252 w 4485356"/>
                <a:gd name="connsiteY28" fmla="*/ 25395 h 3394070"/>
                <a:gd name="connsiteX29" fmla="*/ 772452 w 4485356"/>
                <a:gd name="connsiteY29" fmla="*/ 25394 h 3394070"/>
                <a:gd name="connsiteX30" fmla="*/ 467652 w 4485356"/>
                <a:gd name="connsiteY30" fmla="*/ 25394 h 3394070"/>
                <a:gd name="connsiteX31" fmla="*/ 143188 w 4485356"/>
                <a:gd name="connsiteY31" fmla="*/ 27851 h 3394070"/>
                <a:gd name="connsiteX32" fmla="*/ 10452 w 4485356"/>
                <a:gd name="connsiteY32" fmla="*/ 25394 h 3394070"/>
                <a:gd name="connsiteX33" fmla="*/ 10452 w 4485356"/>
                <a:gd name="connsiteY33" fmla="*/ 25394 h 3394070"/>
                <a:gd name="connsiteX0" fmla="*/ 10452 w 4485356"/>
                <a:gd name="connsiteY0" fmla="*/ 25394 h 3394070"/>
                <a:gd name="connsiteX1" fmla="*/ 10452 w 4485356"/>
                <a:gd name="connsiteY1" fmla="*/ 101594 h 3394070"/>
                <a:gd name="connsiteX2" fmla="*/ 10452 w 4485356"/>
                <a:gd name="connsiteY2" fmla="*/ 330194 h 3394070"/>
                <a:gd name="connsiteX3" fmla="*/ 10452 w 4485356"/>
                <a:gd name="connsiteY3" fmla="*/ 482594 h 3394070"/>
                <a:gd name="connsiteX4" fmla="*/ 25201 w 4485356"/>
                <a:gd name="connsiteY4" fmla="*/ 662032 h 3394070"/>
                <a:gd name="connsiteX5" fmla="*/ 39950 w 4485356"/>
                <a:gd name="connsiteY5" fmla="*/ 735774 h 3394070"/>
                <a:gd name="connsiteX6" fmla="*/ 202182 w 4485356"/>
                <a:gd name="connsiteY6" fmla="*/ 1104483 h 3394070"/>
                <a:gd name="connsiteX7" fmla="*/ 275924 w 4485356"/>
                <a:gd name="connsiteY7" fmla="*/ 1266716 h 3394070"/>
                <a:gd name="connsiteX8" fmla="*/ 467653 w 4485356"/>
                <a:gd name="connsiteY8" fmla="*/ 1620677 h 3394070"/>
                <a:gd name="connsiteX9" fmla="*/ 600388 w 4485356"/>
                <a:gd name="connsiteY9" fmla="*/ 1827154 h 3394070"/>
                <a:gd name="connsiteX10" fmla="*/ 747872 w 4485356"/>
                <a:gd name="connsiteY10" fmla="*/ 2077877 h 3394070"/>
                <a:gd name="connsiteX11" fmla="*/ 954350 w 4485356"/>
                <a:gd name="connsiteY11" fmla="*/ 2328599 h 3394070"/>
                <a:gd name="connsiteX12" fmla="*/ 1077251 w 4485356"/>
                <a:gd name="connsiteY12" fmla="*/ 2539995 h 3394070"/>
                <a:gd name="connsiteX13" fmla="*/ 1229651 w 4485356"/>
                <a:gd name="connsiteY13" fmla="*/ 2768595 h 3394070"/>
                <a:gd name="connsiteX14" fmla="*/ 1915452 w 4485356"/>
                <a:gd name="connsiteY14" fmla="*/ 3149594 h 3394070"/>
                <a:gd name="connsiteX15" fmla="*/ 2517679 w 4485356"/>
                <a:gd name="connsiteY15" fmla="*/ 3125012 h 3394070"/>
                <a:gd name="connsiteX16" fmla="*/ 4201450 w 4485356"/>
                <a:gd name="connsiteY16" fmla="*/ 3394070 h 3394070"/>
                <a:gd name="connsiteX17" fmla="*/ 4353851 w 4485356"/>
                <a:gd name="connsiteY17" fmla="*/ 2784469 h 3394070"/>
                <a:gd name="connsiteX18" fmla="*/ 3134650 w 4485356"/>
                <a:gd name="connsiteY18" fmla="*/ 1946269 h 3394070"/>
                <a:gd name="connsiteX19" fmla="*/ 2237459 w 4485356"/>
                <a:gd name="connsiteY19" fmla="*/ 2107374 h 3394070"/>
                <a:gd name="connsiteX20" fmla="*/ 2163718 w 4485356"/>
                <a:gd name="connsiteY20" fmla="*/ 2033632 h 3394070"/>
                <a:gd name="connsiteX21" fmla="*/ 1647524 w 4485356"/>
                <a:gd name="connsiteY21" fmla="*/ 1502690 h 3394070"/>
                <a:gd name="connsiteX22" fmla="*/ 1426298 w 4485356"/>
                <a:gd name="connsiteY22" fmla="*/ 1163477 h 3394070"/>
                <a:gd name="connsiteX23" fmla="*/ 1308311 w 4485356"/>
                <a:gd name="connsiteY23" fmla="*/ 898006 h 3394070"/>
                <a:gd name="connsiteX24" fmla="*/ 1305851 w 4485356"/>
                <a:gd name="connsiteY24" fmla="*/ 711195 h 3394070"/>
                <a:gd name="connsiteX25" fmla="*/ 1305852 w 4485356"/>
                <a:gd name="connsiteY25" fmla="*/ 482595 h 3394070"/>
                <a:gd name="connsiteX26" fmla="*/ 1305852 w 4485356"/>
                <a:gd name="connsiteY26" fmla="*/ 25395 h 3394070"/>
                <a:gd name="connsiteX27" fmla="*/ 1229652 w 4485356"/>
                <a:gd name="connsiteY27" fmla="*/ 25394 h 3394070"/>
                <a:gd name="connsiteX28" fmla="*/ 1077252 w 4485356"/>
                <a:gd name="connsiteY28" fmla="*/ 25395 h 3394070"/>
                <a:gd name="connsiteX29" fmla="*/ 772452 w 4485356"/>
                <a:gd name="connsiteY29" fmla="*/ 25394 h 3394070"/>
                <a:gd name="connsiteX30" fmla="*/ 467652 w 4485356"/>
                <a:gd name="connsiteY30" fmla="*/ 25394 h 3394070"/>
                <a:gd name="connsiteX31" fmla="*/ 143188 w 4485356"/>
                <a:gd name="connsiteY31" fmla="*/ 27851 h 3394070"/>
                <a:gd name="connsiteX32" fmla="*/ 10452 w 4485356"/>
                <a:gd name="connsiteY32" fmla="*/ 25394 h 3394070"/>
                <a:gd name="connsiteX33" fmla="*/ 10452 w 4485356"/>
                <a:gd name="connsiteY33" fmla="*/ 25394 h 3394070"/>
                <a:gd name="connsiteX0" fmla="*/ 10452 w 4485356"/>
                <a:gd name="connsiteY0" fmla="*/ 25394 h 3394070"/>
                <a:gd name="connsiteX1" fmla="*/ 10452 w 4485356"/>
                <a:gd name="connsiteY1" fmla="*/ 101594 h 3394070"/>
                <a:gd name="connsiteX2" fmla="*/ 10452 w 4485356"/>
                <a:gd name="connsiteY2" fmla="*/ 330194 h 3394070"/>
                <a:gd name="connsiteX3" fmla="*/ 10452 w 4485356"/>
                <a:gd name="connsiteY3" fmla="*/ 482594 h 3394070"/>
                <a:gd name="connsiteX4" fmla="*/ 25201 w 4485356"/>
                <a:gd name="connsiteY4" fmla="*/ 662032 h 3394070"/>
                <a:gd name="connsiteX5" fmla="*/ 39950 w 4485356"/>
                <a:gd name="connsiteY5" fmla="*/ 735774 h 3394070"/>
                <a:gd name="connsiteX6" fmla="*/ 202182 w 4485356"/>
                <a:gd name="connsiteY6" fmla="*/ 1104483 h 3394070"/>
                <a:gd name="connsiteX7" fmla="*/ 275924 w 4485356"/>
                <a:gd name="connsiteY7" fmla="*/ 1266716 h 3394070"/>
                <a:gd name="connsiteX8" fmla="*/ 467653 w 4485356"/>
                <a:gd name="connsiteY8" fmla="*/ 1620677 h 3394070"/>
                <a:gd name="connsiteX9" fmla="*/ 600388 w 4485356"/>
                <a:gd name="connsiteY9" fmla="*/ 1827154 h 3394070"/>
                <a:gd name="connsiteX10" fmla="*/ 747872 w 4485356"/>
                <a:gd name="connsiteY10" fmla="*/ 2077877 h 3394070"/>
                <a:gd name="connsiteX11" fmla="*/ 954350 w 4485356"/>
                <a:gd name="connsiteY11" fmla="*/ 2328599 h 3394070"/>
                <a:gd name="connsiteX12" fmla="*/ 1077251 w 4485356"/>
                <a:gd name="connsiteY12" fmla="*/ 2539995 h 3394070"/>
                <a:gd name="connsiteX13" fmla="*/ 1229651 w 4485356"/>
                <a:gd name="connsiteY13" fmla="*/ 2768595 h 3394070"/>
                <a:gd name="connsiteX14" fmla="*/ 1915452 w 4485356"/>
                <a:gd name="connsiteY14" fmla="*/ 3149594 h 3394070"/>
                <a:gd name="connsiteX15" fmla="*/ 2517679 w 4485356"/>
                <a:gd name="connsiteY15" fmla="*/ 3125012 h 3394070"/>
                <a:gd name="connsiteX16" fmla="*/ 4201450 w 4485356"/>
                <a:gd name="connsiteY16" fmla="*/ 3394070 h 3394070"/>
                <a:gd name="connsiteX17" fmla="*/ 4353851 w 4485356"/>
                <a:gd name="connsiteY17" fmla="*/ 2784469 h 3394070"/>
                <a:gd name="connsiteX18" fmla="*/ 3134650 w 4485356"/>
                <a:gd name="connsiteY18" fmla="*/ 1946269 h 3394070"/>
                <a:gd name="connsiteX19" fmla="*/ 2825088 w 4485356"/>
                <a:gd name="connsiteY19" fmla="*/ 1955794 h 3394070"/>
                <a:gd name="connsiteX20" fmla="*/ 2237459 w 4485356"/>
                <a:gd name="connsiteY20" fmla="*/ 2107374 h 3394070"/>
                <a:gd name="connsiteX21" fmla="*/ 2163718 w 4485356"/>
                <a:gd name="connsiteY21" fmla="*/ 2033632 h 3394070"/>
                <a:gd name="connsiteX22" fmla="*/ 1647524 w 4485356"/>
                <a:gd name="connsiteY22" fmla="*/ 1502690 h 3394070"/>
                <a:gd name="connsiteX23" fmla="*/ 1426298 w 4485356"/>
                <a:gd name="connsiteY23" fmla="*/ 1163477 h 3394070"/>
                <a:gd name="connsiteX24" fmla="*/ 1308311 w 4485356"/>
                <a:gd name="connsiteY24" fmla="*/ 898006 h 3394070"/>
                <a:gd name="connsiteX25" fmla="*/ 1305851 w 4485356"/>
                <a:gd name="connsiteY25" fmla="*/ 711195 h 3394070"/>
                <a:gd name="connsiteX26" fmla="*/ 1305852 w 4485356"/>
                <a:gd name="connsiteY26" fmla="*/ 482595 h 3394070"/>
                <a:gd name="connsiteX27" fmla="*/ 1305852 w 4485356"/>
                <a:gd name="connsiteY27" fmla="*/ 25395 h 3394070"/>
                <a:gd name="connsiteX28" fmla="*/ 1229652 w 4485356"/>
                <a:gd name="connsiteY28" fmla="*/ 25394 h 3394070"/>
                <a:gd name="connsiteX29" fmla="*/ 1077252 w 4485356"/>
                <a:gd name="connsiteY29" fmla="*/ 25395 h 3394070"/>
                <a:gd name="connsiteX30" fmla="*/ 772452 w 4485356"/>
                <a:gd name="connsiteY30" fmla="*/ 25394 h 3394070"/>
                <a:gd name="connsiteX31" fmla="*/ 467652 w 4485356"/>
                <a:gd name="connsiteY31" fmla="*/ 25394 h 3394070"/>
                <a:gd name="connsiteX32" fmla="*/ 143188 w 4485356"/>
                <a:gd name="connsiteY32" fmla="*/ 27851 h 3394070"/>
                <a:gd name="connsiteX33" fmla="*/ 10452 w 4485356"/>
                <a:gd name="connsiteY33" fmla="*/ 25394 h 3394070"/>
                <a:gd name="connsiteX34" fmla="*/ 10452 w 4485356"/>
                <a:gd name="connsiteY34" fmla="*/ 25394 h 3394070"/>
                <a:gd name="connsiteX0" fmla="*/ 10452 w 4485356"/>
                <a:gd name="connsiteY0" fmla="*/ 25394 h 3394070"/>
                <a:gd name="connsiteX1" fmla="*/ 10452 w 4485356"/>
                <a:gd name="connsiteY1" fmla="*/ 101594 h 3394070"/>
                <a:gd name="connsiteX2" fmla="*/ 10452 w 4485356"/>
                <a:gd name="connsiteY2" fmla="*/ 330194 h 3394070"/>
                <a:gd name="connsiteX3" fmla="*/ 10452 w 4485356"/>
                <a:gd name="connsiteY3" fmla="*/ 482594 h 3394070"/>
                <a:gd name="connsiteX4" fmla="*/ 25201 w 4485356"/>
                <a:gd name="connsiteY4" fmla="*/ 662032 h 3394070"/>
                <a:gd name="connsiteX5" fmla="*/ 39950 w 4485356"/>
                <a:gd name="connsiteY5" fmla="*/ 735774 h 3394070"/>
                <a:gd name="connsiteX6" fmla="*/ 202182 w 4485356"/>
                <a:gd name="connsiteY6" fmla="*/ 1104483 h 3394070"/>
                <a:gd name="connsiteX7" fmla="*/ 275924 w 4485356"/>
                <a:gd name="connsiteY7" fmla="*/ 1266716 h 3394070"/>
                <a:gd name="connsiteX8" fmla="*/ 467653 w 4485356"/>
                <a:gd name="connsiteY8" fmla="*/ 1620677 h 3394070"/>
                <a:gd name="connsiteX9" fmla="*/ 600388 w 4485356"/>
                <a:gd name="connsiteY9" fmla="*/ 1827154 h 3394070"/>
                <a:gd name="connsiteX10" fmla="*/ 747872 w 4485356"/>
                <a:gd name="connsiteY10" fmla="*/ 2077877 h 3394070"/>
                <a:gd name="connsiteX11" fmla="*/ 954350 w 4485356"/>
                <a:gd name="connsiteY11" fmla="*/ 2328599 h 3394070"/>
                <a:gd name="connsiteX12" fmla="*/ 1077251 w 4485356"/>
                <a:gd name="connsiteY12" fmla="*/ 2539995 h 3394070"/>
                <a:gd name="connsiteX13" fmla="*/ 1229651 w 4485356"/>
                <a:gd name="connsiteY13" fmla="*/ 2768595 h 3394070"/>
                <a:gd name="connsiteX14" fmla="*/ 1915452 w 4485356"/>
                <a:gd name="connsiteY14" fmla="*/ 3149594 h 3394070"/>
                <a:gd name="connsiteX15" fmla="*/ 2517679 w 4485356"/>
                <a:gd name="connsiteY15" fmla="*/ 3125012 h 3394070"/>
                <a:gd name="connsiteX16" fmla="*/ 4201450 w 4485356"/>
                <a:gd name="connsiteY16" fmla="*/ 3394070 h 3394070"/>
                <a:gd name="connsiteX17" fmla="*/ 4353851 w 4485356"/>
                <a:gd name="connsiteY17" fmla="*/ 2784469 h 3394070"/>
                <a:gd name="connsiteX18" fmla="*/ 3134650 w 4485356"/>
                <a:gd name="connsiteY18" fmla="*/ 1946269 h 3394070"/>
                <a:gd name="connsiteX19" fmla="*/ 3591850 w 4485356"/>
                <a:gd name="connsiteY19" fmla="*/ 1565269 h 3394070"/>
                <a:gd name="connsiteX20" fmla="*/ 2237459 w 4485356"/>
                <a:gd name="connsiteY20" fmla="*/ 2107374 h 3394070"/>
                <a:gd name="connsiteX21" fmla="*/ 2163718 w 4485356"/>
                <a:gd name="connsiteY21" fmla="*/ 2033632 h 3394070"/>
                <a:gd name="connsiteX22" fmla="*/ 1647524 w 4485356"/>
                <a:gd name="connsiteY22" fmla="*/ 1502690 h 3394070"/>
                <a:gd name="connsiteX23" fmla="*/ 1426298 w 4485356"/>
                <a:gd name="connsiteY23" fmla="*/ 1163477 h 3394070"/>
                <a:gd name="connsiteX24" fmla="*/ 1308311 w 4485356"/>
                <a:gd name="connsiteY24" fmla="*/ 898006 h 3394070"/>
                <a:gd name="connsiteX25" fmla="*/ 1305851 w 4485356"/>
                <a:gd name="connsiteY25" fmla="*/ 711195 h 3394070"/>
                <a:gd name="connsiteX26" fmla="*/ 1305852 w 4485356"/>
                <a:gd name="connsiteY26" fmla="*/ 482595 h 3394070"/>
                <a:gd name="connsiteX27" fmla="*/ 1305852 w 4485356"/>
                <a:gd name="connsiteY27" fmla="*/ 25395 h 3394070"/>
                <a:gd name="connsiteX28" fmla="*/ 1229652 w 4485356"/>
                <a:gd name="connsiteY28" fmla="*/ 25394 h 3394070"/>
                <a:gd name="connsiteX29" fmla="*/ 1077252 w 4485356"/>
                <a:gd name="connsiteY29" fmla="*/ 25395 h 3394070"/>
                <a:gd name="connsiteX30" fmla="*/ 772452 w 4485356"/>
                <a:gd name="connsiteY30" fmla="*/ 25394 h 3394070"/>
                <a:gd name="connsiteX31" fmla="*/ 467652 w 4485356"/>
                <a:gd name="connsiteY31" fmla="*/ 25394 h 3394070"/>
                <a:gd name="connsiteX32" fmla="*/ 143188 w 4485356"/>
                <a:gd name="connsiteY32" fmla="*/ 27851 h 3394070"/>
                <a:gd name="connsiteX33" fmla="*/ 10452 w 4485356"/>
                <a:gd name="connsiteY33" fmla="*/ 25394 h 3394070"/>
                <a:gd name="connsiteX34" fmla="*/ 10452 w 4485356"/>
                <a:gd name="connsiteY34" fmla="*/ 25394 h 3394070"/>
                <a:gd name="connsiteX0" fmla="*/ 10452 w 4485356"/>
                <a:gd name="connsiteY0" fmla="*/ 25394 h 3394070"/>
                <a:gd name="connsiteX1" fmla="*/ 10452 w 4485356"/>
                <a:gd name="connsiteY1" fmla="*/ 101594 h 3394070"/>
                <a:gd name="connsiteX2" fmla="*/ 10452 w 4485356"/>
                <a:gd name="connsiteY2" fmla="*/ 330194 h 3394070"/>
                <a:gd name="connsiteX3" fmla="*/ 10452 w 4485356"/>
                <a:gd name="connsiteY3" fmla="*/ 482594 h 3394070"/>
                <a:gd name="connsiteX4" fmla="*/ 25201 w 4485356"/>
                <a:gd name="connsiteY4" fmla="*/ 662032 h 3394070"/>
                <a:gd name="connsiteX5" fmla="*/ 39950 w 4485356"/>
                <a:gd name="connsiteY5" fmla="*/ 735774 h 3394070"/>
                <a:gd name="connsiteX6" fmla="*/ 202182 w 4485356"/>
                <a:gd name="connsiteY6" fmla="*/ 1104483 h 3394070"/>
                <a:gd name="connsiteX7" fmla="*/ 275924 w 4485356"/>
                <a:gd name="connsiteY7" fmla="*/ 1266716 h 3394070"/>
                <a:gd name="connsiteX8" fmla="*/ 467653 w 4485356"/>
                <a:gd name="connsiteY8" fmla="*/ 1620677 h 3394070"/>
                <a:gd name="connsiteX9" fmla="*/ 600388 w 4485356"/>
                <a:gd name="connsiteY9" fmla="*/ 1827154 h 3394070"/>
                <a:gd name="connsiteX10" fmla="*/ 747872 w 4485356"/>
                <a:gd name="connsiteY10" fmla="*/ 2077877 h 3394070"/>
                <a:gd name="connsiteX11" fmla="*/ 954350 w 4485356"/>
                <a:gd name="connsiteY11" fmla="*/ 2328599 h 3394070"/>
                <a:gd name="connsiteX12" fmla="*/ 1077251 w 4485356"/>
                <a:gd name="connsiteY12" fmla="*/ 2539995 h 3394070"/>
                <a:gd name="connsiteX13" fmla="*/ 1229651 w 4485356"/>
                <a:gd name="connsiteY13" fmla="*/ 2768595 h 3394070"/>
                <a:gd name="connsiteX14" fmla="*/ 1915452 w 4485356"/>
                <a:gd name="connsiteY14" fmla="*/ 3149594 h 3394070"/>
                <a:gd name="connsiteX15" fmla="*/ 2517679 w 4485356"/>
                <a:gd name="connsiteY15" fmla="*/ 3125012 h 3394070"/>
                <a:gd name="connsiteX16" fmla="*/ 4201450 w 4485356"/>
                <a:gd name="connsiteY16" fmla="*/ 3394070 h 3394070"/>
                <a:gd name="connsiteX17" fmla="*/ 4353851 w 4485356"/>
                <a:gd name="connsiteY17" fmla="*/ 2784469 h 3394070"/>
                <a:gd name="connsiteX18" fmla="*/ 3134650 w 4485356"/>
                <a:gd name="connsiteY18" fmla="*/ 1946269 h 3394070"/>
                <a:gd name="connsiteX19" fmla="*/ 3591850 w 4485356"/>
                <a:gd name="connsiteY19" fmla="*/ 1565269 h 3394070"/>
                <a:gd name="connsiteX20" fmla="*/ 2996538 w 4485356"/>
                <a:gd name="connsiteY20" fmla="*/ 1798632 h 3394070"/>
                <a:gd name="connsiteX21" fmla="*/ 2237459 w 4485356"/>
                <a:gd name="connsiteY21" fmla="*/ 2107374 h 3394070"/>
                <a:gd name="connsiteX22" fmla="*/ 2163718 w 4485356"/>
                <a:gd name="connsiteY22" fmla="*/ 2033632 h 3394070"/>
                <a:gd name="connsiteX23" fmla="*/ 1647524 w 4485356"/>
                <a:gd name="connsiteY23" fmla="*/ 1502690 h 3394070"/>
                <a:gd name="connsiteX24" fmla="*/ 1426298 w 4485356"/>
                <a:gd name="connsiteY24" fmla="*/ 1163477 h 3394070"/>
                <a:gd name="connsiteX25" fmla="*/ 1308311 w 4485356"/>
                <a:gd name="connsiteY25" fmla="*/ 898006 h 3394070"/>
                <a:gd name="connsiteX26" fmla="*/ 1305851 w 4485356"/>
                <a:gd name="connsiteY26" fmla="*/ 711195 h 3394070"/>
                <a:gd name="connsiteX27" fmla="*/ 1305852 w 4485356"/>
                <a:gd name="connsiteY27" fmla="*/ 482595 h 3394070"/>
                <a:gd name="connsiteX28" fmla="*/ 1305852 w 4485356"/>
                <a:gd name="connsiteY28" fmla="*/ 25395 h 3394070"/>
                <a:gd name="connsiteX29" fmla="*/ 1229652 w 4485356"/>
                <a:gd name="connsiteY29" fmla="*/ 25394 h 3394070"/>
                <a:gd name="connsiteX30" fmla="*/ 1077252 w 4485356"/>
                <a:gd name="connsiteY30" fmla="*/ 25395 h 3394070"/>
                <a:gd name="connsiteX31" fmla="*/ 772452 w 4485356"/>
                <a:gd name="connsiteY31" fmla="*/ 25394 h 3394070"/>
                <a:gd name="connsiteX32" fmla="*/ 467652 w 4485356"/>
                <a:gd name="connsiteY32" fmla="*/ 25394 h 3394070"/>
                <a:gd name="connsiteX33" fmla="*/ 143188 w 4485356"/>
                <a:gd name="connsiteY33" fmla="*/ 27851 h 3394070"/>
                <a:gd name="connsiteX34" fmla="*/ 10452 w 4485356"/>
                <a:gd name="connsiteY34" fmla="*/ 25394 h 3394070"/>
                <a:gd name="connsiteX35" fmla="*/ 10452 w 4485356"/>
                <a:gd name="connsiteY35" fmla="*/ 25394 h 3394070"/>
                <a:gd name="connsiteX0" fmla="*/ 10452 w 4485356"/>
                <a:gd name="connsiteY0" fmla="*/ 25394 h 3394070"/>
                <a:gd name="connsiteX1" fmla="*/ 10452 w 4485356"/>
                <a:gd name="connsiteY1" fmla="*/ 101594 h 3394070"/>
                <a:gd name="connsiteX2" fmla="*/ 10452 w 4485356"/>
                <a:gd name="connsiteY2" fmla="*/ 330194 h 3394070"/>
                <a:gd name="connsiteX3" fmla="*/ 10452 w 4485356"/>
                <a:gd name="connsiteY3" fmla="*/ 482594 h 3394070"/>
                <a:gd name="connsiteX4" fmla="*/ 25201 w 4485356"/>
                <a:gd name="connsiteY4" fmla="*/ 662032 h 3394070"/>
                <a:gd name="connsiteX5" fmla="*/ 39950 w 4485356"/>
                <a:gd name="connsiteY5" fmla="*/ 735774 h 3394070"/>
                <a:gd name="connsiteX6" fmla="*/ 202182 w 4485356"/>
                <a:gd name="connsiteY6" fmla="*/ 1104483 h 3394070"/>
                <a:gd name="connsiteX7" fmla="*/ 275924 w 4485356"/>
                <a:gd name="connsiteY7" fmla="*/ 1266716 h 3394070"/>
                <a:gd name="connsiteX8" fmla="*/ 467653 w 4485356"/>
                <a:gd name="connsiteY8" fmla="*/ 1620677 h 3394070"/>
                <a:gd name="connsiteX9" fmla="*/ 600388 w 4485356"/>
                <a:gd name="connsiteY9" fmla="*/ 1827154 h 3394070"/>
                <a:gd name="connsiteX10" fmla="*/ 747872 w 4485356"/>
                <a:gd name="connsiteY10" fmla="*/ 2077877 h 3394070"/>
                <a:gd name="connsiteX11" fmla="*/ 954350 w 4485356"/>
                <a:gd name="connsiteY11" fmla="*/ 2328599 h 3394070"/>
                <a:gd name="connsiteX12" fmla="*/ 1077251 w 4485356"/>
                <a:gd name="connsiteY12" fmla="*/ 2539995 h 3394070"/>
                <a:gd name="connsiteX13" fmla="*/ 1229651 w 4485356"/>
                <a:gd name="connsiteY13" fmla="*/ 2768595 h 3394070"/>
                <a:gd name="connsiteX14" fmla="*/ 1915452 w 4485356"/>
                <a:gd name="connsiteY14" fmla="*/ 3149594 h 3394070"/>
                <a:gd name="connsiteX15" fmla="*/ 2517679 w 4485356"/>
                <a:gd name="connsiteY15" fmla="*/ 3125012 h 3394070"/>
                <a:gd name="connsiteX16" fmla="*/ 4201450 w 4485356"/>
                <a:gd name="connsiteY16" fmla="*/ 3394070 h 3394070"/>
                <a:gd name="connsiteX17" fmla="*/ 4353851 w 4485356"/>
                <a:gd name="connsiteY17" fmla="*/ 2784469 h 3394070"/>
                <a:gd name="connsiteX18" fmla="*/ 3134650 w 4485356"/>
                <a:gd name="connsiteY18" fmla="*/ 1946269 h 3394070"/>
                <a:gd name="connsiteX19" fmla="*/ 3591850 w 4485356"/>
                <a:gd name="connsiteY19" fmla="*/ 1565269 h 3394070"/>
                <a:gd name="connsiteX20" fmla="*/ 3210850 w 4485356"/>
                <a:gd name="connsiteY20" fmla="*/ 1260469 h 3394070"/>
                <a:gd name="connsiteX21" fmla="*/ 2237459 w 4485356"/>
                <a:gd name="connsiteY21" fmla="*/ 2107374 h 3394070"/>
                <a:gd name="connsiteX22" fmla="*/ 2163718 w 4485356"/>
                <a:gd name="connsiteY22" fmla="*/ 2033632 h 3394070"/>
                <a:gd name="connsiteX23" fmla="*/ 1647524 w 4485356"/>
                <a:gd name="connsiteY23" fmla="*/ 1502690 h 3394070"/>
                <a:gd name="connsiteX24" fmla="*/ 1426298 w 4485356"/>
                <a:gd name="connsiteY24" fmla="*/ 1163477 h 3394070"/>
                <a:gd name="connsiteX25" fmla="*/ 1308311 w 4485356"/>
                <a:gd name="connsiteY25" fmla="*/ 898006 h 3394070"/>
                <a:gd name="connsiteX26" fmla="*/ 1305851 w 4485356"/>
                <a:gd name="connsiteY26" fmla="*/ 711195 h 3394070"/>
                <a:gd name="connsiteX27" fmla="*/ 1305852 w 4485356"/>
                <a:gd name="connsiteY27" fmla="*/ 482595 h 3394070"/>
                <a:gd name="connsiteX28" fmla="*/ 1305852 w 4485356"/>
                <a:gd name="connsiteY28" fmla="*/ 25395 h 3394070"/>
                <a:gd name="connsiteX29" fmla="*/ 1229652 w 4485356"/>
                <a:gd name="connsiteY29" fmla="*/ 25394 h 3394070"/>
                <a:gd name="connsiteX30" fmla="*/ 1077252 w 4485356"/>
                <a:gd name="connsiteY30" fmla="*/ 25395 h 3394070"/>
                <a:gd name="connsiteX31" fmla="*/ 772452 w 4485356"/>
                <a:gd name="connsiteY31" fmla="*/ 25394 h 3394070"/>
                <a:gd name="connsiteX32" fmla="*/ 467652 w 4485356"/>
                <a:gd name="connsiteY32" fmla="*/ 25394 h 3394070"/>
                <a:gd name="connsiteX33" fmla="*/ 143188 w 4485356"/>
                <a:gd name="connsiteY33" fmla="*/ 27851 h 3394070"/>
                <a:gd name="connsiteX34" fmla="*/ 10452 w 4485356"/>
                <a:gd name="connsiteY34" fmla="*/ 25394 h 3394070"/>
                <a:gd name="connsiteX35" fmla="*/ 10452 w 4485356"/>
                <a:gd name="connsiteY35" fmla="*/ 25394 h 3394070"/>
                <a:gd name="connsiteX0" fmla="*/ 10452 w 4485356"/>
                <a:gd name="connsiteY0" fmla="*/ 25394 h 3394070"/>
                <a:gd name="connsiteX1" fmla="*/ 10452 w 4485356"/>
                <a:gd name="connsiteY1" fmla="*/ 101594 h 3394070"/>
                <a:gd name="connsiteX2" fmla="*/ 10452 w 4485356"/>
                <a:gd name="connsiteY2" fmla="*/ 330194 h 3394070"/>
                <a:gd name="connsiteX3" fmla="*/ 10452 w 4485356"/>
                <a:gd name="connsiteY3" fmla="*/ 482594 h 3394070"/>
                <a:gd name="connsiteX4" fmla="*/ 25201 w 4485356"/>
                <a:gd name="connsiteY4" fmla="*/ 662032 h 3394070"/>
                <a:gd name="connsiteX5" fmla="*/ 39950 w 4485356"/>
                <a:gd name="connsiteY5" fmla="*/ 735774 h 3394070"/>
                <a:gd name="connsiteX6" fmla="*/ 202182 w 4485356"/>
                <a:gd name="connsiteY6" fmla="*/ 1104483 h 3394070"/>
                <a:gd name="connsiteX7" fmla="*/ 275924 w 4485356"/>
                <a:gd name="connsiteY7" fmla="*/ 1266716 h 3394070"/>
                <a:gd name="connsiteX8" fmla="*/ 467653 w 4485356"/>
                <a:gd name="connsiteY8" fmla="*/ 1620677 h 3394070"/>
                <a:gd name="connsiteX9" fmla="*/ 600388 w 4485356"/>
                <a:gd name="connsiteY9" fmla="*/ 1827154 h 3394070"/>
                <a:gd name="connsiteX10" fmla="*/ 747872 w 4485356"/>
                <a:gd name="connsiteY10" fmla="*/ 2077877 h 3394070"/>
                <a:gd name="connsiteX11" fmla="*/ 954350 w 4485356"/>
                <a:gd name="connsiteY11" fmla="*/ 2328599 h 3394070"/>
                <a:gd name="connsiteX12" fmla="*/ 1077251 w 4485356"/>
                <a:gd name="connsiteY12" fmla="*/ 2539995 h 3394070"/>
                <a:gd name="connsiteX13" fmla="*/ 1229651 w 4485356"/>
                <a:gd name="connsiteY13" fmla="*/ 2768595 h 3394070"/>
                <a:gd name="connsiteX14" fmla="*/ 1915452 w 4485356"/>
                <a:gd name="connsiteY14" fmla="*/ 3149594 h 3394070"/>
                <a:gd name="connsiteX15" fmla="*/ 2517679 w 4485356"/>
                <a:gd name="connsiteY15" fmla="*/ 3125012 h 3394070"/>
                <a:gd name="connsiteX16" fmla="*/ 4201450 w 4485356"/>
                <a:gd name="connsiteY16" fmla="*/ 3394070 h 3394070"/>
                <a:gd name="connsiteX17" fmla="*/ 4353851 w 4485356"/>
                <a:gd name="connsiteY17" fmla="*/ 2784469 h 3394070"/>
                <a:gd name="connsiteX18" fmla="*/ 3134650 w 4485356"/>
                <a:gd name="connsiteY18" fmla="*/ 1946269 h 3394070"/>
                <a:gd name="connsiteX19" fmla="*/ 3591850 w 4485356"/>
                <a:gd name="connsiteY19" fmla="*/ 1565269 h 3394070"/>
                <a:gd name="connsiteX20" fmla="*/ 3210850 w 4485356"/>
                <a:gd name="connsiteY20" fmla="*/ 1260469 h 3394070"/>
                <a:gd name="connsiteX21" fmla="*/ 2237459 w 4485356"/>
                <a:gd name="connsiteY21" fmla="*/ 2107374 h 3394070"/>
                <a:gd name="connsiteX22" fmla="*/ 2163718 w 4485356"/>
                <a:gd name="connsiteY22" fmla="*/ 2033632 h 3394070"/>
                <a:gd name="connsiteX23" fmla="*/ 1647524 w 4485356"/>
                <a:gd name="connsiteY23" fmla="*/ 1502690 h 3394070"/>
                <a:gd name="connsiteX24" fmla="*/ 1426298 w 4485356"/>
                <a:gd name="connsiteY24" fmla="*/ 1163477 h 3394070"/>
                <a:gd name="connsiteX25" fmla="*/ 1308311 w 4485356"/>
                <a:gd name="connsiteY25" fmla="*/ 898006 h 3394070"/>
                <a:gd name="connsiteX26" fmla="*/ 1305851 w 4485356"/>
                <a:gd name="connsiteY26" fmla="*/ 711195 h 3394070"/>
                <a:gd name="connsiteX27" fmla="*/ 1305852 w 4485356"/>
                <a:gd name="connsiteY27" fmla="*/ 482595 h 3394070"/>
                <a:gd name="connsiteX28" fmla="*/ 1305852 w 4485356"/>
                <a:gd name="connsiteY28" fmla="*/ 25395 h 3394070"/>
                <a:gd name="connsiteX29" fmla="*/ 1229652 w 4485356"/>
                <a:gd name="connsiteY29" fmla="*/ 25394 h 3394070"/>
                <a:gd name="connsiteX30" fmla="*/ 1077252 w 4485356"/>
                <a:gd name="connsiteY30" fmla="*/ 25395 h 3394070"/>
                <a:gd name="connsiteX31" fmla="*/ 772452 w 4485356"/>
                <a:gd name="connsiteY31" fmla="*/ 25394 h 3394070"/>
                <a:gd name="connsiteX32" fmla="*/ 467652 w 4485356"/>
                <a:gd name="connsiteY32" fmla="*/ 25394 h 3394070"/>
                <a:gd name="connsiteX33" fmla="*/ 143188 w 4485356"/>
                <a:gd name="connsiteY33" fmla="*/ 27851 h 3394070"/>
                <a:gd name="connsiteX34" fmla="*/ 10452 w 4485356"/>
                <a:gd name="connsiteY34" fmla="*/ 25394 h 3394070"/>
                <a:gd name="connsiteX35" fmla="*/ 10452 w 4485356"/>
                <a:gd name="connsiteY35" fmla="*/ 25394 h 3394070"/>
                <a:gd name="connsiteX0" fmla="*/ 10452 w 4485356"/>
                <a:gd name="connsiteY0" fmla="*/ 25394 h 3394070"/>
                <a:gd name="connsiteX1" fmla="*/ 10452 w 4485356"/>
                <a:gd name="connsiteY1" fmla="*/ 101594 h 3394070"/>
                <a:gd name="connsiteX2" fmla="*/ 10452 w 4485356"/>
                <a:gd name="connsiteY2" fmla="*/ 330194 h 3394070"/>
                <a:gd name="connsiteX3" fmla="*/ 10452 w 4485356"/>
                <a:gd name="connsiteY3" fmla="*/ 482594 h 3394070"/>
                <a:gd name="connsiteX4" fmla="*/ 25201 w 4485356"/>
                <a:gd name="connsiteY4" fmla="*/ 662032 h 3394070"/>
                <a:gd name="connsiteX5" fmla="*/ 39950 w 4485356"/>
                <a:gd name="connsiteY5" fmla="*/ 735774 h 3394070"/>
                <a:gd name="connsiteX6" fmla="*/ 202182 w 4485356"/>
                <a:gd name="connsiteY6" fmla="*/ 1104483 h 3394070"/>
                <a:gd name="connsiteX7" fmla="*/ 275924 w 4485356"/>
                <a:gd name="connsiteY7" fmla="*/ 1266716 h 3394070"/>
                <a:gd name="connsiteX8" fmla="*/ 467653 w 4485356"/>
                <a:gd name="connsiteY8" fmla="*/ 1620677 h 3394070"/>
                <a:gd name="connsiteX9" fmla="*/ 600388 w 4485356"/>
                <a:gd name="connsiteY9" fmla="*/ 1827154 h 3394070"/>
                <a:gd name="connsiteX10" fmla="*/ 747872 w 4485356"/>
                <a:gd name="connsiteY10" fmla="*/ 2077877 h 3394070"/>
                <a:gd name="connsiteX11" fmla="*/ 954350 w 4485356"/>
                <a:gd name="connsiteY11" fmla="*/ 2328599 h 3394070"/>
                <a:gd name="connsiteX12" fmla="*/ 1077251 w 4485356"/>
                <a:gd name="connsiteY12" fmla="*/ 2539995 h 3394070"/>
                <a:gd name="connsiteX13" fmla="*/ 1229651 w 4485356"/>
                <a:gd name="connsiteY13" fmla="*/ 2768595 h 3394070"/>
                <a:gd name="connsiteX14" fmla="*/ 1915452 w 4485356"/>
                <a:gd name="connsiteY14" fmla="*/ 3149594 h 3394070"/>
                <a:gd name="connsiteX15" fmla="*/ 2517679 w 4485356"/>
                <a:gd name="connsiteY15" fmla="*/ 3125012 h 3394070"/>
                <a:gd name="connsiteX16" fmla="*/ 4201450 w 4485356"/>
                <a:gd name="connsiteY16" fmla="*/ 3394070 h 3394070"/>
                <a:gd name="connsiteX17" fmla="*/ 4353851 w 4485356"/>
                <a:gd name="connsiteY17" fmla="*/ 2784469 h 3394070"/>
                <a:gd name="connsiteX18" fmla="*/ 3134650 w 4485356"/>
                <a:gd name="connsiteY18" fmla="*/ 1946269 h 3394070"/>
                <a:gd name="connsiteX19" fmla="*/ 3591850 w 4485356"/>
                <a:gd name="connsiteY19" fmla="*/ 1565269 h 3394070"/>
                <a:gd name="connsiteX20" fmla="*/ 3210850 w 4485356"/>
                <a:gd name="connsiteY20" fmla="*/ 1260469 h 3394070"/>
                <a:gd name="connsiteX21" fmla="*/ 2237459 w 4485356"/>
                <a:gd name="connsiteY21" fmla="*/ 2107374 h 3394070"/>
                <a:gd name="connsiteX22" fmla="*/ 2163718 w 4485356"/>
                <a:gd name="connsiteY22" fmla="*/ 2033632 h 3394070"/>
                <a:gd name="connsiteX23" fmla="*/ 1647524 w 4485356"/>
                <a:gd name="connsiteY23" fmla="*/ 1502690 h 3394070"/>
                <a:gd name="connsiteX24" fmla="*/ 1426298 w 4485356"/>
                <a:gd name="connsiteY24" fmla="*/ 1163477 h 3394070"/>
                <a:gd name="connsiteX25" fmla="*/ 1308311 w 4485356"/>
                <a:gd name="connsiteY25" fmla="*/ 898006 h 3394070"/>
                <a:gd name="connsiteX26" fmla="*/ 1305851 w 4485356"/>
                <a:gd name="connsiteY26" fmla="*/ 711195 h 3394070"/>
                <a:gd name="connsiteX27" fmla="*/ 1305852 w 4485356"/>
                <a:gd name="connsiteY27" fmla="*/ 482595 h 3394070"/>
                <a:gd name="connsiteX28" fmla="*/ 1305852 w 4485356"/>
                <a:gd name="connsiteY28" fmla="*/ 25395 h 3394070"/>
                <a:gd name="connsiteX29" fmla="*/ 1229652 w 4485356"/>
                <a:gd name="connsiteY29" fmla="*/ 25394 h 3394070"/>
                <a:gd name="connsiteX30" fmla="*/ 1077252 w 4485356"/>
                <a:gd name="connsiteY30" fmla="*/ 25395 h 3394070"/>
                <a:gd name="connsiteX31" fmla="*/ 772452 w 4485356"/>
                <a:gd name="connsiteY31" fmla="*/ 25394 h 3394070"/>
                <a:gd name="connsiteX32" fmla="*/ 467652 w 4485356"/>
                <a:gd name="connsiteY32" fmla="*/ 25394 h 3394070"/>
                <a:gd name="connsiteX33" fmla="*/ 143188 w 4485356"/>
                <a:gd name="connsiteY33" fmla="*/ 27851 h 3394070"/>
                <a:gd name="connsiteX34" fmla="*/ 10452 w 4485356"/>
                <a:gd name="connsiteY34" fmla="*/ 25394 h 3394070"/>
                <a:gd name="connsiteX35" fmla="*/ 10452 w 4485356"/>
                <a:gd name="connsiteY35" fmla="*/ 25394 h 3394070"/>
                <a:gd name="connsiteX0" fmla="*/ 10452 w 4485356"/>
                <a:gd name="connsiteY0" fmla="*/ 25394 h 3394070"/>
                <a:gd name="connsiteX1" fmla="*/ 10452 w 4485356"/>
                <a:gd name="connsiteY1" fmla="*/ 101594 h 3394070"/>
                <a:gd name="connsiteX2" fmla="*/ 10452 w 4485356"/>
                <a:gd name="connsiteY2" fmla="*/ 330194 h 3394070"/>
                <a:gd name="connsiteX3" fmla="*/ 10452 w 4485356"/>
                <a:gd name="connsiteY3" fmla="*/ 482594 h 3394070"/>
                <a:gd name="connsiteX4" fmla="*/ 25201 w 4485356"/>
                <a:gd name="connsiteY4" fmla="*/ 662032 h 3394070"/>
                <a:gd name="connsiteX5" fmla="*/ 39950 w 4485356"/>
                <a:gd name="connsiteY5" fmla="*/ 735774 h 3394070"/>
                <a:gd name="connsiteX6" fmla="*/ 202182 w 4485356"/>
                <a:gd name="connsiteY6" fmla="*/ 1104483 h 3394070"/>
                <a:gd name="connsiteX7" fmla="*/ 275924 w 4485356"/>
                <a:gd name="connsiteY7" fmla="*/ 1266716 h 3394070"/>
                <a:gd name="connsiteX8" fmla="*/ 467653 w 4485356"/>
                <a:gd name="connsiteY8" fmla="*/ 1620677 h 3394070"/>
                <a:gd name="connsiteX9" fmla="*/ 600388 w 4485356"/>
                <a:gd name="connsiteY9" fmla="*/ 1827154 h 3394070"/>
                <a:gd name="connsiteX10" fmla="*/ 747872 w 4485356"/>
                <a:gd name="connsiteY10" fmla="*/ 2077877 h 3394070"/>
                <a:gd name="connsiteX11" fmla="*/ 954350 w 4485356"/>
                <a:gd name="connsiteY11" fmla="*/ 2328599 h 3394070"/>
                <a:gd name="connsiteX12" fmla="*/ 1077251 w 4485356"/>
                <a:gd name="connsiteY12" fmla="*/ 2539995 h 3394070"/>
                <a:gd name="connsiteX13" fmla="*/ 1229651 w 4485356"/>
                <a:gd name="connsiteY13" fmla="*/ 2768595 h 3394070"/>
                <a:gd name="connsiteX14" fmla="*/ 1915452 w 4485356"/>
                <a:gd name="connsiteY14" fmla="*/ 3149594 h 3394070"/>
                <a:gd name="connsiteX15" fmla="*/ 2517679 w 4485356"/>
                <a:gd name="connsiteY15" fmla="*/ 3125012 h 3394070"/>
                <a:gd name="connsiteX16" fmla="*/ 4201450 w 4485356"/>
                <a:gd name="connsiteY16" fmla="*/ 3394070 h 3394070"/>
                <a:gd name="connsiteX17" fmla="*/ 4353851 w 4485356"/>
                <a:gd name="connsiteY17" fmla="*/ 2784469 h 3394070"/>
                <a:gd name="connsiteX18" fmla="*/ 3134650 w 4485356"/>
                <a:gd name="connsiteY18" fmla="*/ 1946269 h 3394070"/>
                <a:gd name="connsiteX19" fmla="*/ 3591850 w 4485356"/>
                <a:gd name="connsiteY19" fmla="*/ 1565269 h 3394070"/>
                <a:gd name="connsiteX20" fmla="*/ 3210850 w 4485356"/>
                <a:gd name="connsiteY20" fmla="*/ 1260469 h 3394070"/>
                <a:gd name="connsiteX21" fmla="*/ 2237459 w 4485356"/>
                <a:gd name="connsiteY21" fmla="*/ 2107374 h 3394070"/>
                <a:gd name="connsiteX22" fmla="*/ 2163718 w 4485356"/>
                <a:gd name="connsiteY22" fmla="*/ 2033632 h 3394070"/>
                <a:gd name="connsiteX23" fmla="*/ 1647524 w 4485356"/>
                <a:gd name="connsiteY23" fmla="*/ 1502690 h 3394070"/>
                <a:gd name="connsiteX24" fmla="*/ 1426298 w 4485356"/>
                <a:gd name="connsiteY24" fmla="*/ 1163477 h 3394070"/>
                <a:gd name="connsiteX25" fmla="*/ 1308311 w 4485356"/>
                <a:gd name="connsiteY25" fmla="*/ 898006 h 3394070"/>
                <a:gd name="connsiteX26" fmla="*/ 1305851 w 4485356"/>
                <a:gd name="connsiteY26" fmla="*/ 711195 h 3394070"/>
                <a:gd name="connsiteX27" fmla="*/ 1305852 w 4485356"/>
                <a:gd name="connsiteY27" fmla="*/ 482595 h 3394070"/>
                <a:gd name="connsiteX28" fmla="*/ 1305852 w 4485356"/>
                <a:gd name="connsiteY28" fmla="*/ 25395 h 3394070"/>
                <a:gd name="connsiteX29" fmla="*/ 1229652 w 4485356"/>
                <a:gd name="connsiteY29" fmla="*/ 25394 h 3394070"/>
                <a:gd name="connsiteX30" fmla="*/ 1077252 w 4485356"/>
                <a:gd name="connsiteY30" fmla="*/ 25395 h 3394070"/>
                <a:gd name="connsiteX31" fmla="*/ 772452 w 4485356"/>
                <a:gd name="connsiteY31" fmla="*/ 25394 h 3394070"/>
                <a:gd name="connsiteX32" fmla="*/ 467652 w 4485356"/>
                <a:gd name="connsiteY32" fmla="*/ 25394 h 3394070"/>
                <a:gd name="connsiteX33" fmla="*/ 143188 w 4485356"/>
                <a:gd name="connsiteY33" fmla="*/ 27851 h 3394070"/>
                <a:gd name="connsiteX34" fmla="*/ 10452 w 4485356"/>
                <a:gd name="connsiteY34" fmla="*/ 25394 h 3394070"/>
                <a:gd name="connsiteX35" fmla="*/ 10452 w 4485356"/>
                <a:gd name="connsiteY35" fmla="*/ 25394 h 3394070"/>
                <a:gd name="connsiteX0" fmla="*/ 10452 w 4485356"/>
                <a:gd name="connsiteY0" fmla="*/ 25394 h 3394070"/>
                <a:gd name="connsiteX1" fmla="*/ 10452 w 4485356"/>
                <a:gd name="connsiteY1" fmla="*/ 101594 h 3394070"/>
                <a:gd name="connsiteX2" fmla="*/ 10452 w 4485356"/>
                <a:gd name="connsiteY2" fmla="*/ 330194 h 3394070"/>
                <a:gd name="connsiteX3" fmla="*/ 10452 w 4485356"/>
                <a:gd name="connsiteY3" fmla="*/ 482594 h 3394070"/>
                <a:gd name="connsiteX4" fmla="*/ 25201 w 4485356"/>
                <a:gd name="connsiteY4" fmla="*/ 662032 h 3394070"/>
                <a:gd name="connsiteX5" fmla="*/ 39950 w 4485356"/>
                <a:gd name="connsiteY5" fmla="*/ 735774 h 3394070"/>
                <a:gd name="connsiteX6" fmla="*/ 202182 w 4485356"/>
                <a:gd name="connsiteY6" fmla="*/ 1104483 h 3394070"/>
                <a:gd name="connsiteX7" fmla="*/ 275924 w 4485356"/>
                <a:gd name="connsiteY7" fmla="*/ 1266716 h 3394070"/>
                <a:gd name="connsiteX8" fmla="*/ 467653 w 4485356"/>
                <a:gd name="connsiteY8" fmla="*/ 1620677 h 3394070"/>
                <a:gd name="connsiteX9" fmla="*/ 600388 w 4485356"/>
                <a:gd name="connsiteY9" fmla="*/ 1827154 h 3394070"/>
                <a:gd name="connsiteX10" fmla="*/ 747872 w 4485356"/>
                <a:gd name="connsiteY10" fmla="*/ 2077877 h 3394070"/>
                <a:gd name="connsiteX11" fmla="*/ 954350 w 4485356"/>
                <a:gd name="connsiteY11" fmla="*/ 2328599 h 3394070"/>
                <a:gd name="connsiteX12" fmla="*/ 1077251 w 4485356"/>
                <a:gd name="connsiteY12" fmla="*/ 2539995 h 3394070"/>
                <a:gd name="connsiteX13" fmla="*/ 1229651 w 4485356"/>
                <a:gd name="connsiteY13" fmla="*/ 2768595 h 3394070"/>
                <a:gd name="connsiteX14" fmla="*/ 1915452 w 4485356"/>
                <a:gd name="connsiteY14" fmla="*/ 3149594 h 3394070"/>
                <a:gd name="connsiteX15" fmla="*/ 2517679 w 4485356"/>
                <a:gd name="connsiteY15" fmla="*/ 3125012 h 3394070"/>
                <a:gd name="connsiteX16" fmla="*/ 4201450 w 4485356"/>
                <a:gd name="connsiteY16" fmla="*/ 3394070 h 3394070"/>
                <a:gd name="connsiteX17" fmla="*/ 4353851 w 4485356"/>
                <a:gd name="connsiteY17" fmla="*/ 2784469 h 3394070"/>
                <a:gd name="connsiteX18" fmla="*/ 3287050 w 4485356"/>
                <a:gd name="connsiteY18" fmla="*/ 2022469 h 3394070"/>
                <a:gd name="connsiteX19" fmla="*/ 3591850 w 4485356"/>
                <a:gd name="connsiteY19" fmla="*/ 1565269 h 3394070"/>
                <a:gd name="connsiteX20" fmla="*/ 3210850 w 4485356"/>
                <a:gd name="connsiteY20" fmla="*/ 1260469 h 3394070"/>
                <a:gd name="connsiteX21" fmla="*/ 2237459 w 4485356"/>
                <a:gd name="connsiteY21" fmla="*/ 2107374 h 3394070"/>
                <a:gd name="connsiteX22" fmla="*/ 2163718 w 4485356"/>
                <a:gd name="connsiteY22" fmla="*/ 2033632 h 3394070"/>
                <a:gd name="connsiteX23" fmla="*/ 1647524 w 4485356"/>
                <a:gd name="connsiteY23" fmla="*/ 1502690 h 3394070"/>
                <a:gd name="connsiteX24" fmla="*/ 1426298 w 4485356"/>
                <a:gd name="connsiteY24" fmla="*/ 1163477 h 3394070"/>
                <a:gd name="connsiteX25" fmla="*/ 1308311 w 4485356"/>
                <a:gd name="connsiteY25" fmla="*/ 898006 h 3394070"/>
                <a:gd name="connsiteX26" fmla="*/ 1305851 w 4485356"/>
                <a:gd name="connsiteY26" fmla="*/ 711195 h 3394070"/>
                <a:gd name="connsiteX27" fmla="*/ 1305852 w 4485356"/>
                <a:gd name="connsiteY27" fmla="*/ 482595 h 3394070"/>
                <a:gd name="connsiteX28" fmla="*/ 1305852 w 4485356"/>
                <a:gd name="connsiteY28" fmla="*/ 25395 h 3394070"/>
                <a:gd name="connsiteX29" fmla="*/ 1229652 w 4485356"/>
                <a:gd name="connsiteY29" fmla="*/ 25394 h 3394070"/>
                <a:gd name="connsiteX30" fmla="*/ 1077252 w 4485356"/>
                <a:gd name="connsiteY30" fmla="*/ 25395 h 3394070"/>
                <a:gd name="connsiteX31" fmla="*/ 772452 w 4485356"/>
                <a:gd name="connsiteY31" fmla="*/ 25394 h 3394070"/>
                <a:gd name="connsiteX32" fmla="*/ 467652 w 4485356"/>
                <a:gd name="connsiteY32" fmla="*/ 25394 h 3394070"/>
                <a:gd name="connsiteX33" fmla="*/ 143188 w 4485356"/>
                <a:gd name="connsiteY33" fmla="*/ 27851 h 3394070"/>
                <a:gd name="connsiteX34" fmla="*/ 10452 w 4485356"/>
                <a:gd name="connsiteY34" fmla="*/ 25394 h 3394070"/>
                <a:gd name="connsiteX35" fmla="*/ 10452 w 4485356"/>
                <a:gd name="connsiteY35" fmla="*/ 25394 h 3394070"/>
                <a:gd name="connsiteX0" fmla="*/ 10452 w 4485356"/>
                <a:gd name="connsiteY0" fmla="*/ 25394 h 3394070"/>
                <a:gd name="connsiteX1" fmla="*/ 10452 w 4485356"/>
                <a:gd name="connsiteY1" fmla="*/ 101594 h 3394070"/>
                <a:gd name="connsiteX2" fmla="*/ 10452 w 4485356"/>
                <a:gd name="connsiteY2" fmla="*/ 330194 h 3394070"/>
                <a:gd name="connsiteX3" fmla="*/ 10452 w 4485356"/>
                <a:gd name="connsiteY3" fmla="*/ 482594 h 3394070"/>
                <a:gd name="connsiteX4" fmla="*/ 25201 w 4485356"/>
                <a:gd name="connsiteY4" fmla="*/ 662032 h 3394070"/>
                <a:gd name="connsiteX5" fmla="*/ 39950 w 4485356"/>
                <a:gd name="connsiteY5" fmla="*/ 735774 h 3394070"/>
                <a:gd name="connsiteX6" fmla="*/ 202182 w 4485356"/>
                <a:gd name="connsiteY6" fmla="*/ 1104483 h 3394070"/>
                <a:gd name="connsiteX7" fmla="*/ 275924 w 4485356"/>
                <a:gd name="connsiteY7" fmla="*/ 1266716 h 3394070"/>
                <a:gd name="connsiteX8" fmla="*/ 467653 w 4485356"/>
                <a:gd name="connsiteY8" fmla="*/ 1620677 h 3394070"/>
                <a:gd name="connsiteX9" fmla="*/ 600388 w 4485356"/>
                <a:gd name="connsiteY9" fmla="*/ 1827154 h 3394070"/>
                <a:gd name="connsiteX10" fmla="*/ 747872 w 4485356"/>
                <a:gd name="connsiteY10" fmla="*/ 2077877 h 3394070"/>
                <a:gd name="connsiteX11" fmla="*/ 954350 w 4485356"/>
                <a:gd name="connsiteY11" fmla="*/ 2328599 h 3394070"/>
                <a:gd name="connsiteX12" fmla="*/ 1077251 w 4485356"/>
                <a:gd name="connsiteY12" fmla="*/ 2539995 h 3394070"/>
                <a:gd name="connsiteX13" fmla="*/ 1229651 w 4485356"/>
                <a:gd name="connsiteY13" fmla="*/ 2768595 h 3394070"/>
                <a:gd name="connsiteX14" fmla="*/ 1915452 w 4485356"/>
                <a:gd name="connsiteY14" fmla="*/ 3149594 h 3394070"/>
                <a:gd name="connsiteX15" fmla="*/ 2517679 w 4485356"/>
                <a:gd name="connsiteY15" fmla="*/ 3125012 h 3394070"/>
                <a:gd name="connsiteX16" fmla="*/ 4201450 w 4485356"/>
                <a:gd name="connsiteY16" fmla="*/ 3394070 h 3394070"/>
                <a:gd name="connsiteX17" fmla="*/ 4353851 w 4485356"/>
                <a:gd name="connsiteY17" fmla="*/ 2784469 h 3394070"/>
                <a:gd name="connsiteX18" fmla="*/ 3287050 w 4485356"/>
                <a:gd name="connsiteY18" fmla="*/ 2022469 h 3394070"/>
                <a:gd name="connsiteX19" fmla="*/ 3591850 w 4485356"/>
                <a:gd name="connsiteY19" fmla="*/ 1565269 h 3394070"/>
                <a:gd name="connsiteX20" fmla="*/ 3210850 w 4485356"/>
                <a:gd name="connsiteY20" fmla="*/ 1260469 h 3394070"/>
                <a:gd name="connsiteX21" fmla="*/ 2237459 w 4485356"/>
                <a:gd name="connsiteY21" fmla="*/ 2107374 h 3394070"/>
                <a:gd name="connsiteX22" fmla="*/ 2163718 w 4485356"/>
                <a:gd name="connsiteY22" fmla="*/ 2033632 h 3394070"/>
                <a:gd name="connsiteX23" fmla="*/ 1647524 w 4485356"/>
                <a:gd name="connsiteY23" fmla="*/ 1502690 h 3394070"/>
                <a:gd name="connsiteX24" fmla="*/ 1426298 w 4485356"/>
                <a:gd name="connsiteY24" fmla="*/ 1163477 h 3394070"/>
                <a:gd name="connsiteX25" fmla="*/ 1308311 w 4485356"/>
                <a:gd name="connsiteY25" fmla="*/ 898006 h 3394070"/>
                <a:gd name="connsiteX26" fmla="*/ 1305851 w 4485356"/>
                <a:gd name="connsiteY26" fmla="*/ 711195 h 3394070"/>
                <a:gd name="connsiteX27" fmla="*/ 1305852 w 4485356"/>
                <a:gd name="connsiteY27" fmla="*/ 482595 h 3394070"/>
                <a:gd name="connsiteX28" fmla="*/ 1305852 w 4485356"/>
                <a:gd name="connsiteY28" fmla="*/ 25395 h 3394070"/>
                <a:gd name="connsiteX29" fmla="*/ 1229652 w 4485356"/>
                <a:gd name="connsiteY29" fmla="*/ 25394 h 3394070"/>
                <a:gd name="connsiteX30" fmla="*/ 1077252 w 4485356"/>
                <a:gd name="connsiteY30" fmla="*/ 25395 h 3394070"/>
                <a:gd name="connsiteX31" fmla="*/ 772452 w 4485356"/>
                <a:gd name="connsiteY31" fmla="*/ 25394 h 3394070"/>
                <a:gd name="connsiteX32" fmla="*/ 467652 w 4485356"/>
                <a:gd name="connsiteY32" fmla="*/ 25394 h 3394070"/>
                <a:gd name="connsiteX33" fmla="*/ 143188 w 4485356"/>
                <a:gd name="connsiteY33" fmla="*/ 27851 h 3394070"/>
                <a:gd name="connsiteX34" fmla="*/ 10452 w 4485356"/>
                <a:gd name="connsiteY34" fmla="*/ 25394 h 3394070"/>
                <a:gd name="connsiteX35" fmla="*/ 10452 w 4485356"/>
                <a:gd name="connsiteY35" fmla="*/ 25394 h 3394070"/>
                <a:gd name="connsiteX0" fmla="*/ 10452 w 4485356"/>
                <a:gd name="connsiteY0" fmla="*/ 25394 h 3394070"/>
                <a:gd name="connsiteX1" fmla="*/ 10452 w 4485356"/>
                <a:gd name="connsiteY1" fmla="*/ 101594 h 3394070"/>
                <a:gd name="connsiteX2" fmla="*/ 10452 w 4485356"/>
                <a:gd name="connsiteY2" fmla="*/ 330194 h 3394070"/>
                <a:gd name="connsiteX3" fmla="*/ 10452 w 4485356"/>
                <a:gd name="connsiteY3" fmla="*/ 482594 h 3394070"/>
                <a:gd name="connsiteX4" fmla="*/ 25201 w 4485356"/>
                <a:gd name="connsiteY4" fmla="*/ 662032 h 3394070"/>
                <a:gd name="connsiteX5" fmla="*/ 39950 w 4485356"/>
                <a:gd name="connsiteY5" fmla="*/ 735774 h 3394070"/>
                <a:gd name="connsiteX6" fmla="*/ 202182 w 4485356"/>
                <a:gd name="connsiteY6" fmla="*/ 1104483 h 3394070"/>
                <a:gd name="connsiteX7" fmla="*/ 275924 w 4485356"/>
                <a:gd name="connsiteY7" fmla="*/ 1266716 h 3394070"/>
                <a:gd name="connsiteX8" fmla="*/ 467653 w 4485356"/>
                <a:gd name="connsiteY8" fmla="*/ 1620677 h 3394070"/>
                <a:gd name="connsiteX9" fmla="*/ 600388 w 4485356"/>
                <a:gd name="connsiteY9" fmla="*/ 1827154 h 3394070"/>
                <a:gd name="connsiteX10" fmla="*/ 747872 w 4485356"/>
                <a:gd name="connsiteY10" fmla="*/ 2077877 h 3394070"/>
                <a:gd name="connsiteX11" fmla="*/ 954350 w 4485356"/>
                <a:gd name="connsiteY11" fmla="*/ 2328599 h 3394070"/>
                <a:gd name="connsiteX12" fmla="*/ 1077251 w 4485356"/>
                <a:gd name="connsiteY12" fmla="*/ 2539995 h 3394070"/>
                <a:gd name="connsiteX13" fmla="*/ 1229651 w 4485356"/>
                <a:gd name="connsiteY13" fmla="*/ 2768595 h 3394070"/>
                <a:gd name="connsiteX14" fmla="*/ 1915452 w 4485356"/>
                <a:gd name="connsiteY14" fmla="*/ 3149594 h 3394070"/>
                <a:gd name="connsiteX15" fmla="*/ 2517679 w 4485356"/>
                <a:gd name="connsiteY15" fmla="*/ 3125012 h 3394070"/>
                <a:gd name="connsiteX16" fmla="*/ 4201450 w 4485356"/>
                <a:gd name="connsiteY16" fmla="*/ 3394070 h 3394070"/>
                <a:gd name="connsiteX17" fmla="*/ 4353851 w 4485356"/>
                <a:gd name="connsiteY17" fmla="*/ 2784469 h 3394070"/>
                <a:gd name="connsiteX18" fmla="*/ 3287050 w 4485356"/>
                <a:gd name="connsiteY18" fmla="*/ 2022469 h 3394070"/>
                <a:gd name="connsiteX19" fmla="*/ 3591850 w 4485356"/>
                <a:gd name="connsiteY19" fmla="*/ 1565269 h 3394070"/>
                <a:gd name="connsiteX20" fmla="*/ 3210850 w 4485356"/>
                <a:gd name="connsiteY20" fmla="*/ 1260469 h 3394070"/>
                <a:gd name="connsiteX21" fmla="*/ 2525050 w 4485356"/>
                <a:gd name="connsiteY21" fmla="*/ 1870069 h 3394070"/>
                <a:gd name="connsiteX22" fmla="*/ 2163718 w 4485356"/>
                <a:gd name="connsiteY22" fmla="*/ 2033632 h 3394070"/>
                <a:gd name="connsiteX23" fmla="*/ 1647524 w 4485356"/>
                <a:gd name="connsiteY23" fmla="*/ 1502690 h 3394070"/>
                <a:gd name="connsiteX24" fmla="*/ 1426298 w 4485356"/>
                <a:gd name="connsiteY24" fmla="*/ 1163477 h 3394070"/>
                <a:gd name="connsiteX25" fmla="*/ 1308311 w 4485356"/>
                <a:gd name="connsiteY25" fmla="*/ 898006 h 3394070"/>
                <a:gd name="connsiteX26" fmla="*/ 1305851 w 4485356"/>
                <a:gd name="connsiteY26" fmla="*/ 711195 h 3394070"/>
                <a:gd name="connsiteX27" fmla="*/ 1305852 w 4485356"/>
                <a:gd name="connsiteY27" fmla="*/ 482595 h 3394070"/>
                <a:gd name="connsiteX28" fmla="*/ 1305852 w 4485356"/>
                <a:gd name="connsiteY28" fmla="*/ 25395 h 3394070"/>
                <a:gd name="connsiteX29" fmla="*/ 1229652 w 4485356"/>
                <a:gd name="connsiteY29" fmla="*/ 25394 h 3394070"/>
                <a:gd name="connsiteX30" fmla="*/ 1077252 w 4485356"/>
                <a:gd name="connsiteY30" fmla="*/ 25395 h 3394070"/>
                <a:gd name="connsiteX31" fmla="*/ 772452 w 4485356"/>
                <a:gd name="connsiteY31" fmla="*/ 25394 h 3394070"/>
                <a:gd name="connsiteX32" fmla="*/ 467652 w 4485356"/>
                <a:gd name="connsiteY32" fmla="*/ 25394 h 3394070"/>
                <a:gd name="connsiteX33" fmla="*/ 143188 w 4485356"/>
                <a:gd name="connsiteY33" fmla="*/ 27851 h 3394070"/>
                <a:gd name="connsiteX34" fmla="*/ 10452 w 4485356"/>
                <a:gd name="connsiteY34" fmla="*/ 25394 h 3394070"/>
                <a:gd name="connsiteX35" fmla="*/ 10452 w 4485356"/>
                <a:gd name="connsiteY35" fmla="*/ 25394 h 3394070"/>
                <a:gd name="connsiteX0" fmla="*/ 10452 w 4485356"/>
                <a:gd name="connsiteY0" fmla="*/ 25394 h 3394070"/>
                <a:gd name="connsiteX1" fmla="*/ 10452 w 4485356"/>
                <a:gd name="connsiteY1" fmla="*/ 101594 h 3394070"/>
                <a:gd name="connsiteX2" fmla="*/ 10452 w 4485356"/>
                <a:gd name="connsiteY2" fmla="*/ 330194 h 3394070"/>
                <a:gd name="connsiteX3" fmla="*/ 10452 w 4485356"/>
                <a:gd name="connsiteY3" fmla="*/ 482594 h 3394070"/>
                <a:gd name="connsiteX4" fmla="*/ 25201 w 4485356"/>
                <a:gd name="connsiteY4" fmla="*/ 662032 h 3394070"/>
                <a:gd name="connsiteX5" fmla="*/ 39950 w 4485356"/>
                <a:gd name="connsiteY5" fmla="*/ 735774 h 3394070"/>
                <a:gd name="connsiteX6" fmla="*/ 202182 w 4485356"/>
                <a:gd name="connsiteY6" fmla="*/ 1104483 h 3394070"/>
                <a:gd name="connsiteX7" fmla="*/ 275924 w 4485356"/>
                <a:gd name="connsiteY7" fmla="*/ 1266716 h 3394070"/>
                <a:gd name="connsiteX8" fmla="*/ 467653 w 4485356"/>
                <a:gd name="connsiteY8" fmla="*/ 1620677 h 3394070"/>
                <a:gd name="connsiteX9" fmla="*/ 600388 w 4485356"/>
                <a:gd name="connsiteY9" fmla="*/ 1827154 h 3394070"/>
                <a:gd name="connsiteX10" fmla="*/ 747872 w 4485356"/>
                <a:gd name="connsiteY10" fmla="*/ 2077877 h 3394070"/>
                <a:gd name="connsiteX11" fmla="*/ 954350 w 4485356"/>
                <a:gd name="connsiteY11" fmla="*/ 2328599 h 3394070"/>
                <a:gd name="connsiteX12" fmla="*/ 1077251 w 4485356"/>
                <a:gd name="connsiteY12" fmla="*/ 2539995 h 3394070"/>
                <a:gd name="connsiteX13" fmla="*/ 1229651 w 4485356"/>
                <a:gd name="connsiteY13" fmla="*/ 2768595 h 3394070"/>
                <a:gd name="connsiteX14" fmla="*/ 1915452 w 4485356"/>
                <a:gd name="connsiteY14" fmla="*/ 3149594 h 3394070"/>
                <a:gd name="connsiteX15" fmla="*/ 2517679 w 4485356"/>
                <a:gd name="connsiteY15" fmla="*/ 3125012 h 3394070"/>
                <a:gd name="connsiteX16" fmla="*/ 4201450 w 4485356"/>
                <a:gd name="connsiteY16" fmla="*/ 3394070 h 3394070"/>
                <a:gd name="connsiteX17" fmla="*/ 4353851 w 4485356"/>
                <a:gd name="connsiteY17" fmla="*/ 2784469 h 3394070"/>
                <a:gd name="connsiteX18" fmla="*/ 3287050 w 4485356"/>
                <a:gd name="connsiteY18" fmla="*/ 2022469 h 3394070"/>
                <a:gd name="connsiteX19" fmla="*/ 3591850 w 4485356"/>
                <a:gd name="connsiteY19" fmla="*/ 1565269 h 3394070"/>
                <a:gd name="connsiteX20" fmla="*/ 3210850 w 4485356"/>
                <a:gd name="connsiteY20" fmla="*/ 1260469 h 3394070"/>
                <a:gd name="connsiteX21" fmla="*/ 2525050 w 4485356"/>
                <a:gd name="connsiteY21" fmla="*/ 1870069 h 3394070"/>
                <a:gd name="connsiteX22" fmla="*/ 2144050 w 4485356"/>
                <a:gd name="connsiteY22" fmla="*/ 1946269 h 3394070"/>
                <a:gd name="connsiteX23" fmla="*/ 1647524 w 4485356"/>
                <a:gd name="connsiteY23" fmla="*/ 1502690 h 3394070"/>
                <a:gd name="connsiteX24" fmla="*/ 1426298 w 4485356"/>
                <a:gd name="connsiteY24" fmla="*/ 1163477 h 3394070"/>
                <a:gd name="connsiteX25" fmla="*/ 1308311 w 4485356"/>
                <a:gd name="connsiteY25" fmla="*/ 898006 h 3394070"/>
                <a:gd name="connsiteX26" fmla="*/ 1305851 w 4485356"/>
                <a:gd name="connsiteY26" fmla="*/ 711195 h 3394070"/>
                <a:gd name="connsiteX27" fmla="*/ 1305852 w 4485356"/>
                <a:gd name="connsiteY27" fmla="*/ 482595 h 3394070"/>
                <a:gd name="connsiteX28" fmla="*/ 1305852 w 4485356"/>
                <a:gd name="connsiteY28" fmla="*/ 25395 h 3394070"/>
                <a:gd name="connsiteX29" fmla="*/ 1229652 w 4485356"/>
                <a:gd name="connsiteY29" fmla="*/ 25394 h 3394070"/>
                <a:gd name="connsiteX30" fmla="*/ 1077252 w 4485356"/>
                <a:gd name="connsiteY30" fmla="*/ 25395 h 3394070"/>
                <a:gd name="connsiteX31" fmla="*/ 772452 w 4485356"/>
                <a:gd name="connsiteY31" fmla="*/ 25394 h 3394070"/>
                <a:gd name="connsiteX32" fmla="*/ 467652 w 4485356"/>
                <a:gd name="connsiteY32" fmla="*/ 25394 h 3394070"/>
                <a:gd name="connsiteX33" fmla="*/ 143188 w 4485356"/>
                <a:gd name="connsiteY33" fmla="*/ 27851 h 3394070"/>
                <a:gd name="connsiteX34" fmla="*/ 10452 w 4485356"/>
                <a:gd name="connsiteY34" fmla="*/ 25394 h 3394070"/>
                <a:gd name="connsiteX35" fmla="*/ 10452 w 4485356"/>
                <a:gd name="connsiteY35" fmla="*/ 25394 h 3394070"/>
                <a:gd name="connsiteX0" fmla="*/ 10452 w 4485356"/>
                <a:gd name="connsiteY0" fmla="*/ 25394 h 3394070"/>
                <a:gd name="connsiteX1" fmla="*/ 10452 w 4485356"/>
                <a:gd name="connsiteY1" fmla="*/ 101594 h 3394070"/>
                <a:gd name="connsiteX2" fmla="*/ 10452 w 4485356"/>
                <a:gd name="connsiteY2" fmla="*/ 330194 h 3394070"/>
                <a:gd name="connsiteX3" fmla="*/ 10452 w 4485356"/>
                <a:gd name="connsiteY3" fmla="*/ 482594 h 3394070"/>
                <a:gd name="connsiteX4" fmla="*/ 25201 w 4485356"/>
                <a:gd name="connsiteY4" fmla="*/ 662032 h 3394070"/>
                <a:gd name="connsiteX5" fmla="*/ 39950 w 4485356"/>
                <a:gd name="connsiteY5" fmla="*/ 735774 h 3394070"/>
                <a:gd name="connsiteX6" fmla="*/ 202182 w 4485356"/>
                <a:gd name="connsiteY6" fmla="*/ 1104483 h 3394070"/>
                <a:gd name="connsiteX7" fmla="*/ 275924 w 4485356"/>
                <a:gd name="connsiteY7" fmla="*/ 1266716 h 3394070"/>
                <a:gd name="connsiteX8" fmla="*/ 467653 w 4485356"/>
                <a:gd name="connsiteY8" fmla="*/ 1620677 h 3394070"/>
                <a:gd name="connsiteX9" fmla="*/ 600388 w 4485356"/>
                <a:gd name="connsiteY9" fmla="*/ 1827154 h 3394070"/>
                <a:gd name="connsiteX10" fmla="*/ 747872 w 4485356"/>
                <a:gd name="connsiteY10" fmla="*/ 2077877 h 3394070"/>
                <a:gd name="connsiteX11" fmla="*/ 954350 w 4485356"/>
                <a:gd name="connsiteY11" fmla="*/ 2328599 h 3394070"/>
                <a:gd name="connsiteX12" fmla="*/ 1077251 w 4485356"/>
                <a:gd name="connsiteY12" fmla="*/ 2539995 h 3394070"/>
                <a:gd name="connsiteX13" fmla="*/ 1229651 w 4485356"/>
                <a:gd name="connsiteY13" fmla="*/ 2768595 h 3394070"/>
                <a:gd name="connsiteX14" fmla="*/ 1915452 w 4485356"/>
                <a:gd name="connsiteY14" fmla="*/ 3149594 h 3394070"/>
                <a:gd name="connsiteX15" fmla="*/ 2517679 w 4485356"/>
                <a:gd name="connsiteY15" fmla="*/ 3125012 h 3394070"/>
                <a:gd name="connsiteX16" fmla="*/ 4201450 w 4485356"/>
                <a:gd name="connsiteY16" fmla="*/ 3394070 h 3394070"/>
                <a:gd name="connsiteX17" fmla="*/ 4353851 w 4485356"/>
                <a:gd name="connsiteY17" fmla="*/ 2784469 h 3394070"/>
                <a:gd name="connsiteX18" fmla="*/ 3287050 w 4485356"/>
                <a:gd name="connsiteY18" fmla="*/ 2022469 h 3394070"/>
                <a:gd name="connsiteX19" fmla="*/ 3591850 w 4485356"/>
                <a:gd name="connsiteY19" fmla="*/ 1565269 h 3394070"/>
                <a:gd name="connsiteX20" fmla="*/ 3210850 w 4485356"/>
                <a:gd name="connsiteY20" fmla="*/ 1260469 h 3394070"/>
                <a:gd name="connsiteX21" fmla="*/ 2525050 w 4485356"/>
                <a:gd name="connsiteY21" fmla="*/ 1870069 h 3394070"/>
                <a:gd name="connsiteX22" fmla="*/ 2067850 w 4485356"/>
                <a:gd name="connsiteY22" fmla="*/ 1641469 h 3394070"/>
                <a:gd name="connsiteX23" fmla="*/ 1647524 w 4485356"/>
                <a:gd name="connsiteY23" fmla="*/ 1502690 h 3394070"/>
                <a:gd name="connsiteX24" fmla="*/ 1426298 w 4485356"/>
                <a:gd name="connsiteY24" fmla="*/ 1163477 h 3394070"/>
                <a:gd name="connsiteX25" fmla="*/ 1308311 w 4485356"/>
                <a:gd name="connsiteY25" fmla="*/ 898006 h 3394070"/>
                <a:gd name="connsiteX26" fmla="*/ 1305851 w 4485356"/>
                <a:gd name="connsiteY26" fmla="*/ 711195 h 3394070"/>
                <a:gd name="connsiteX27" fmla="*/ 1305852 w 4485356"/>
                <a:gd name="connsiteY27" fmla="*/ 482595 h 3394070"/>
                <a:gd name="connsiteX28" fmla="*/ 1305852 w 4485356"/>
                <a:gd name="connsiteY28" fmla="*/ 25395 h 3394070"/>
                <a:gd name="connsiteX29" fmla="*/ 1229652 w 4485356"/>
                <a:gd name="connsiteY29" fmla="*/ 25394 h 3394070"/>
                <a:gd name="connsiteX30" fmla="*/ 1077252 w 4485356"/>
                <a:gd name="connsiteY30" fmla="*/ 25395 h 3394070"/>
                <a:gd name="connsiteX31" fmla="*/ 772452 w 4485356"/>
                <a:gd name="connsiteY31" fmla="*/ 25394 h 3394070"/>
                <a:gd name="connsiteX32" fmla="*/ 467652 w 4485356"/>
                <a:gd name="connsiteY32" fmla="*/ 25394 h 3394070"/>
                <a:gd name="connsiteX33" fmla="*/ 143188 w 4485356"/>
                <a:gd name="connsiteY33" fmla="*/ 27851 h 3394070"/>
                <a:gd name="connsiteX34" fmla="*/ 10452 w 4485356"/>
                <a:gd name="connsiteY34" fmla="*/ 25394 h 3394070"/>
                <a:gd name="connsiteX35" fmla="*/ 10452 w 4485356"/>
                <a:gd name="connsiteY35" fmla="*/ 25394 h 3394070"/>
                <a:gd name="connsiteX0" fmla="*/ 10452 w 4485356"/>
                <a:gd name="connsiteY0" fmla="*/ 25394 h 3394070"/>
                <a:gd name="connsiteX1" fmla="*/ 10452 w 4485356"/>
                <a:gd name="connsiteY1" fmla="*/ 101594 h 3394070"/>
                <a:gd name="connsiteX2" fmla="*/ 10452 w 4485356"/>
                <a:gd name="connsiteY2" fmla="*/ 330194 h 3394070"/>
                <a:gd name="connsiteX3" fmla="*/ 10452 w 4485356"/>
                <a:gd name="connsiteY3" fmla="*/ 482594 h 3394070"/>
                <a:gd name="connsiteX4" fmla="*/ 25201 w 4485356"/>
                <a:gd name="connsiteY4" fmla="*/ 662032 h 3394070"/>
                <a:gd name="connsiteX5" fmla="*/ 39950 w 4485356"/>
                <a:gd name="connsiteY5" fmla="*/ 735774 h 3394070"/>
                <a:gd name="connsiteX6" fmla="*/ 202182 w 4485356"/>
                <a:gd name="connsiteY6" fmla="*/ 1104483 h 3394070"/>
                <a:gd name="connsiteX7" fmla="*/ 275924 w 4485356"/>
                <a:gd name="connsiteY7" fmla="*/ 1266716 h 3394070"/>
                <a:gd name="connsiteX8" fmla="*/ 467653 w 4485356"/>
                <a:gd name="connsiteY8" fmla="*/ 1620677 h 3394070"/>
                <a:gd name="connsiteX9" fmla="*/ 600388 w 4485356"/>
                <a:gd name="connsiteY9" fmla="*/ 1827154 h 3394070"/>
                <a:gd name="connsiteX10" fmla="*/ 747872 w 4485356"/>
                <a:gd name="connsiteY10" fmla="*/ 2077877 h 3394070"/>
                <a:gd name="connsiteX11" fmla="*/ 954350 w 4485356"/>
                <a:gd name="connsiteY11" fmla="*/ 2328599 h 3394070"/>
                <a:gd name="connsiteX12" fmla="*/ 1077251 w 4485356"/>
                <a:gd name="connsiteY12" fmla="*/ 2539995 h 3394070"/>
                <a:gd name="connsiteX13" fmla="*/ 1229651 w 4485356"/>
                <a:gd name="connsiteY13" fmla="*/ 2768595 h 3394070"/>
                <a:gd name="connsiteX14" fmla="*/ 1915452 w 4485356"/>
                <a:gd name="connsiteY14" fmla="*/ 3149594 h 3394070"/>
                <a:gd name="connsiteX15" fmla="*/ 2517679 w 4485356"/>
                <a:gd name="connsiteY15" fmla="*/ 3125012 h 3394070"/>
                <a:gd name="connsiteX16" fmla="*/ 4201450 w 4485356"/>
                <a:gd name="connsiteY16" fmla="*/ 3394070 h 3394070"/>
                <a:gd name="connsiteX17" fmla="*/ 4353851 w 4485356"/>
                <a:gd name="connsiteY17" fmla="*/ 2784469 h 3394070"/>
                <a:gd name="connsiteX18" fmla="*/ 3287050 w 4485356"/>
                <a:gd name="connsiteY18" fmla="*/ 2022469 h 3394070"/>
                <a:gd name="connsiteX19" fmla="*/ 3591850 w 4485356"/>
                <a:gd name="connsiteY19" fmla="*/ 1565269 h 3394070"/>
                <a:gd name="connsiteX20" fmla="*/ 3210850 w 4485356"/>
                <a:gd name="connsiteY20" fmla="*/ 1260469 h 3394070"/>
                <a:gd name="connsiteX21" fmla="*/ 2525050 w 4485356"/>
                <a:gd name="connsiteY21" fmla="*/ 1870069 h 3394070"/>
                <a:gd name="connsiteX22" fmla="*/ 2067850 w 4485356"/>
                <a:gd name="connsiteY22" fmla="*/ 1641469 h 3394070"/>
                <a:gd name="connsiteX23" fmla="*/ 1763050 w 4485356"/>
                <a:gd name="connsiteY23" fmla="*/ 1184269 h 3394070"/>
                <a:gd name="connsiteX24" fmla="*/ 1426298 w 4485356"/>
                <a:gd name="connsiteY24" fmla="*/ 1163477 h 3394070"/>
                <a:gd name="connsiteX25" fmla="*/ 1308311 w 4485356"/>
                <a:gd name="connsiteY25" fmla="*/ 898006 h 3394070"/>
                <a:gd name="connsiteX26" fmla="*/ 1305851 w 4485356"/>
                <a:gd name="connsiteY26" fmla="*/ 711195 h 3394070"/>
                <a:gd name="connsiteX27" fmla="*/ 1305852 w 4485356"/>
                <a:gd name="connsiteY27" fmla="*/ 482595 h 3394070"/>
                <a:gd name="connsiteX28" fmla="*/ 1305852 w 4485356"/>
                <a:gd name="connsiteY28" fmla="*/ 25395 h 3394070"/>
                <a:gd name="connsiteX29" fmla="*/ 1229652 w 4485356"/>
                <a:gd name="connsiteY29" fmla="*/ 25394 h 3394070"/>
                <a:gd name="connsiteX30" fmla="*/ 1077252 w 4485356"/>
                <a:gd name="connsiteY30" fmla="*/ 25395 h 3394070"/>
                <a:gd name="connsiteX31" fmla="*/ 772452 w 4485356"/>
                <a:gd name="connsiteY31" fmla="*/ 25394 h 3394070"/>
                <a:gd name="connsiteX32" fmla="*/ 467652 w 4485356"/>
                <a:gd name="connsiteY32" fmla="*/ 25394 h 3394070"/>
                <a:gd name="connsiteX33" fmla="*/ 143188 w 4485356"/>
                <a:gd name="connsiteY33" fmla="*/ 27851 h 3394070"/>
                <a:gd name="connsiteX34" fmla="*/ 10452 w 4485356"/>
                <a:gd name="connsiteY34" fmla="*/ 25394 h 3394070"/>
                <a:gd name="connsiteX35" fmla="*/ 10452 w 4485356"/>
                <a:gd name="connsiteY35" fmla="*/ 25394 h 3394070"/>
                <a:gd name="connsiteX0" fmla="*/ 10452 w 4485356"/>
                <a:gd name="connsiteY0" fmla="*/ 25394 h 3394070"/>
                <a:gd name="connsiteX1" fmla="*/ 10452 w 4485356"/>
                <a:gd name="connsiteY1" fmla="*/ 101594 h 3394070"/>
                <a:gd name="connsiteX2" fmla="*/ 10452 w 4485356"/>
                <a:gd name="connsiteY2" fmla="*/ 330194 h 3394070"/>
                <a:gd name="connsiteX3" fmla="*/ 10452 w 4485356"/>
                <a:gd name="connsiteY3" fmla="*/ 482594 h 3394070"/>
                <a:gd name="connsiteX4" fmla="*/ 25201 w 4485356"/>
                <a:gd name="connsiteY4" fmla="*/ 662032 h 3394070"/>
                <a:gd name="connsiteX5" fmla="*/ 39950 w 4485356"/>
                <a:gd name="connsiteY5" fmla="*/ 735774 h 3394070"/>
                <a:gd name="connsiteX6" fmla="*/ 202182 w 4485356"/>
                <a:gd name="connsiteY6" fmla="*/ 1104483 h 3394070"/>
                <a:gd name="connsiteX7" fmla="*/ 275924 w 4485356"/>
                <a:gd name="connsiteY7" fmla="*/ 1266716 h 3394070"/>
                <a:gd name="connsiteX8" fmla="*/ 467653 w 4485356"/>
                <a:gd name="connsiteY8" fmla="*/ 1620677 h 3394070"/>
                <a:gd name="connsiteX9" fmla="*/ 600388 w 4485356"/>
                <a:gd name="connsiteY9" fmla="*/ 1827154 h 3394070"/>
                <a:gd name="connsiteX10" fmla="*/ 747872 w 4485356"/>
                <a:gd name="connsiteY10" fmla="*/ 2077877 h 3394070"/>
                <a:gd name="connsiteX11" fmla="*/ 954350 w 4485356"/>
                <a:gd name="connsiteY11" fmla="*/ 2328599 h 3394070"/>
                <a:gd name="connsiteX12" fmla="*/ 1077251 w 4485356"/>
                <a:gd name="connsiteY12" fmla="*/ 2539995 h 3394070"/>
                <a:gd name="connsiteX13" fmla="*/ 1229651 w 4485356"/>
                <a:gd name="connsiteY13" fmla="*/ 2768595 h 3394070"/>
                <a:gd name="connsiteX14" fmla="*/ 1915452 w 4485356"/>
                <a:gd name="connsiteY14" fmla="*/ 3149594 h 3394070"/>
                <a:gd name="connsiteX15" fmla="*/ 2517679 w 4485356"/>
                <a:gd name="connsiteY15" fmla="*/ 3125012 h 3394070"/>
                <a:gd name="connsiteX16" fmla="*/ 4201450 w 4485356"/>
                <a:gd name="connsiteY16" fmla="*/ 3394070 h 3394070"/>
                <a:gd name="connsiteX17" fmla="*/ 4353851 w 4485356"/>
                <a:gd name="connsiteY17" fmla="*/ 2784469 h 3394070"/>
                <a:gd name="connsiteX18" fmla="*/ 3287050 w 4485356"/>
                <a:gd name="connsiteY18" fmla="*/ 2022469 h 3394070"/>
                <a:gd name="connsiteX19" fmla="*/ 3591850 w 4485356"/>
                <a:gd name="connsiteY19" fmla="*/ 1565269 h 3394070"/>
                <a:gd name="connsiteX20" fmla="*/ 3210850 w 4485356"/>
                <a:gd name="connsiteY20" fmla="*/ 1260469 h 3394070"/>
                <a:gd name="connsiteX21" fmla="*/ 2525050 w 4485356"/>
                <a:gd name="connsiteY21" fmla="*/ 1870069 h 3394070"/>
                <a:gd name="connsiteX22" fmla="*/ 2067850 w 4485356"/>
                <a:gd name="connsiteY22" fmla="*/ 1641469 h 3394070"/>
                <a:gd name="connsiteX23" fmla="*/ 1763050 w 4485356"/>
                <a:gd name="connsiteY23" fmla="*/ 1184269 h 3394070"/>
                <a:gd name="connsiteX24" fmla="*/ 1686850 w 4485356"/>
                <a:gd name="connsiteY24" fmla="*/ 879469 h 3394070"/>
                <a:gd name="connsiteX25" fmla="*/ 1308311 w 4485356"/>
                <a:gd name="connsiteY25" fmla="*/ 898006 h 3394070"/>
                <a:gd name="connsiteX26" fmla="*/ 1305851 w 4485356"/>
                <a:gd name="connsiteY26" fmla="*/ 711195 h 3394070"/>
                <a:gd name="connsiteX27" fmla="*/ 1305852 w 4485356"/>
                <a:gd name="connsiteY27" fmla="*/ 482595 h 3394070"/>
                <a:gd name="connsiteX28" fmla="*/ 1305852 w 4485356"/>
                <a:gd name="connsiteY28" fmla="*/ 25395 h 3394070"/>
                <a:gd name="connsiteX29" fmla="*/ 1229652 w 4485356"/>
                <a:gd name="connsiteY29" fmla="*/ 25394 h 3394070"/>
                <a:gd name="connsiteX30" fmla="*/ 1077252 w 4485356"/>
                <a:gd name="connsiteY30" fmla="*/ 25395 h 3394070"/>
                <a:gd name="connsiteX31" fmla="*/ 772452 w 4485356"/>
                <a:gd name="connsiteY31" fmla="*/ 25394 h 3394070"/>
                <a:gd name="connsiteX32" fmla="*/ 467652 w 4485356"/>
                <a:gd name="connsiteY32" fmla="*/ 25394 h 3394070"/>
                <a:gd name="connsiteX33" fmla="*/ 143188 w 4485356"/>
                <a:gd name="connsiteY33" fmla="*/ 27851 h 3394070"/>
                <a:gd name="connsiteX34" fmla="*/ 10452 w 4485356"/>
                <a:gd name="connsiteY34" fmla="*/ 25394 h 3394070"/>
                <a:gd name="connsiteX35" fmla="*/ 10452 w 4485356"/>
                <a:gd name="connsiteY35" fmla="*/ 25394 h 3394070"/>
                <a:gd name="connsiteX0" fmla="*/ 10452 w 4485356"/>
                <a:gd name="connsiteY0" fmla="*/ 25394 h 3394070"/>
                <a:gd name="connsiteX1" fmla="*/ 10452 w 4485356"/>
                <a:gd name="connsiteY1" fmla="*/ 101594 h 3394070"/>
                <a:gd name="connsiteX2" fmla="*/ 10452 w 4485356"/>
                <a:gd name="connsiteY2" fmla="*/ 330194 h 3394070"/>
                <a:gd name="connsiteX3" fmla="*/ 10452 w 4485356"/>
                <a:gd name="connsiteY3" fmla="*/ 482594 h 3394070"/>
                <a:gd name="connsiteX4" fmla="*/ 25201 w 4485356"/>
                <a:gd name="connsiteY4" fmla="*/ 662032 h 3394070"/>
                <a:gd name="connsiteX5" fmla="*/ 39950 w 4485356"/>
                <a:gd name="connsiteY5" fmla="*/ 735774 h 3394070"/>
                <a:gd name="connsiteX6" fmla="*/ 202182 w 4485356"/>
                <a:gd name="connsiteY6" fmla="*/ 1104483 h 3394070"/>
                <a:gd name="connsiteX7" fmla="*/ 275924 w 4485356"/>
                <a:gd name="connsiteY7" fmla="*/ 1266716 h 3394070"/>
                <a:gd name="connsiteX8" fmla="*/ 467653 w 4485356"/>
                <a:gd name="connsiteY8" fmla="*/ 1620677 h 3394070"/>
                <a:gd name="connsiteX9" fmla="*/ 600388 w 4485356"/>
                <a:gd name="connsiteY9" fmla="*/ 1827154 h 3394070"/>
                <a:gd name="connsiteX10" fmla="*/ 747872 w 4485356"/>
                <a:gd name="connsiteY10" fmla="*/ 2077877 h 3394070"/>
                <a:gd name="connsiteX11" fmla="*/ 954350 w 4485356"/>
                <a:gd name="connsiteY11" fmla="*/ 2328599 h 3394070"/>
                <a:gd name="connsiteX12" fmla="*/ 1077251 w 4485356"/>
                <a:gd name="connsiteY12" fmla="*/ 2539995 h 3394070"/>
                <a:gd name="connsiteX13" fmla="*/ 1229651 w 4485356"/>
                <a:gd name="connsiteY13" fmla="*/ 2768595 h 3394070"/>
                <a:gd name="connsiteX14" fmla="*/ 1915452 w 4485356"/>
                <a:gd name="connsiteY14" fmla="*/ 3149594 h 3394070"/>
                <a:gd name="connsiteX15" fmla="*/ 2517679 w 4485356"/>
                <a:gd name="connsiteY15" fmla="*/ 3125012 h 3394070"/>
                <a:gd name="connsiteX16" fmla="*/ 4201450 w 4485356"/>
                <a:gd name="connsiteY16" fmla="*/ 3394070 h 3394070"/>
                <a:gd name="connsiteX17" fmla="*/ 4353851 w 4485356"/>
                <a:gd name="connsiteY17" fmla="*/ 2784469 h 3394070"/>
                <a:gd name="connsiteX18" fmla="*/ 3287050 w 4485356"/>
                <a:gd name="connsiteY18" fmla="*/ 2022469 h 3394070"/>
                <a:gd name="connsiteX19" fmla="*/ 3591850 w 4485356"/>
                <a:gd name="connsiteY19" fmla="*/ 1565269 h 3394070"/>
                <a:gd name="connsiteX20" fmla="*/ 3210850 w 4485356"/>
                <a:gd name="connsiteY20" fmla="*/ 1260469 h 3394070"/>
                <a:gd name="connsiteX21" fmla="*/ 2525050 w 4485356"/>
                <a:gd name="connsiteY21" fmla="*/ 1870069 h 3394070"/>
                <a:gd name="connsiteX22" fmla="*/ 2067850 w 4485356"/>
                <a:gd name="connsiteY22" fmla="*/ 1641469 h 3394070"/>
                <a:gd name="connsiteX23" fmla="*/ 1763050 w 4485356"/>
                <a:gd name="connsiteY23" fmla="*/ 1184269 h 3394070"/>
                <a:gd name="connsiteX24" fmla="*/ 1686850 w 4485356"/>
                <a:gd name="connsiteY24" fmla="*/ 879469 h 3394070"/>
                <a:gd name="connsiteX25" fmla="*/ 1610650 w 4485356"/>
                <a:gd name="connsiteY25" fmla="*/ 574669 h 3394070"/>
                <a:gd name="connsiteX26" fmla="*/ 1305851 w 4485356"/>
                <a:gd name="connsiteY26" fmla="*/ 711195 h 3394070"/>
                <a:gd name="connsiteX27" fmla="*/ 1305852 w 4485356"/>
                <a:gd name="connsiteY27" fmla="*/ 482595 h 3394070"/>
                <a:gd name="connsiteX28" fmla="*/ 1305852 w 4485356"/>
                <a:gd name="connsiteY28" fmla="*/ 25395 h 3394070"/>
                <a:gd name="connsiteX29" fmla="*/ 1229652 w 4485356"/>
                <a:gd name="connsiteY29" fmla="*/ 25394 h 3394070"/>
                <a:gd name="connsiteX30" fmla="*/ 1077252 w 4485356"/>
                <a:gd name="connsiteY30" fmla="*/ 25395 h 3394070"/>
                <a:gd name="connsiteX31" fmla="*/ 772452 w 4485356"/>
                <a:gd name="connsiteY31" fmla="*/ 25394 h 3394070"/>
                <a:gd name="connsiteX32" fmla="*/ 467652 w 4485356"/>
                <a:gd name="connsiteY32" fmla="*/ 25394 h 3394070"/>
                <a:gd name="connsiteX33" fmla="*/ 143188 w 4485356"/>
                <a:gd name="connsiteY33" fmla="*/ 27851 h 3394070"/>
                <a:gd name="connsiteX34" fmla="*/ 10452 w 4485356"/>
                <a:gd name="connsiteY34" fmla="*/ 25394 h 3394070"/>
                <a:gd name="connsiteX35" fmla="*/ 10452 w 4485356"/>
                <a:gd name="connsiteY35" fmla="*/ 25394 h 3394070"/>
                <a:gd name="connsiteX0" fmla="*/ 10452 w 4485356"/>
                <a:gd name="connsiteY0" fmla="*/ 25394 h 3394070"/>
                <a:gd name="connsiteX1" fmla="*/ 10452 w 4485356"/>
                <a:gd name="connsiteY1" fmla="*/ 101594 h 3394070"/>
                <a:gd name="connsiteX2" fmla="*/ 10452 w 4485356"/>
                <a:gd name="connsiteY2" fmla="*/ 330194 h 3394070"/>
                <a:gd name="connsiteX3" fmla="*/ 10452 w 4485356"/>
                <a:gd name="connsiteY3" fmla="*/ 482594 h 3394070"/>
                <a:gd name="connsiteX4" fmla="*/ 25201 w 4485356"/>
                <a:gd name="connsiteY4" fmla="*/ 662032 h 3394070"/>
                <a:gd name="connsiteX5" fmla="*/ 39950 w 4485356"/>
                <a:gd name="connsiteY5" fmla="*/ 735774 h 3394070"/>
                <a:gd name="connsiteX6" fmla="*/ 202182 w 4485356"/>
                <a:gd name="connsiteY6" fmla="*/ 1104483 h 3394070"/>
                <a:gd name="connsiteX7" fmla="*/ 275924 w 4485356"/>
                <a:gd name="connsiteY7" fmla="*/ 1266716 h 3394070"/>
                <a:gd name="connsiteX8" fmla="*/ 467653 w 4485356"/>
                <a:gd name="connsiteY8" fmla="*/ 1620677 h 3394070"/>
                <a:gd name="connsiteX9" fmla="*/ 600388 w 4485356"/>
                <a:gd name="connsiteY9" fmla="*/ 1827154 h 3394070"/>
                <a:gd name="connsiteX10" fmla="*/ 747872 w 4485356"/>
                <a:gd name="connsiteY10" fmla="*/ 2077877 h 3394070"/>
                <a:gd name="connsiteX11" fmla="*/ 954350 w 4485356"/>
                <a:gd name="connsiteY11" fmla="*/ 2328599 h 3394070"/>
                <a:gd name="connsiteX12" fmla="*/ 1077251 w 4485356"/>
                <a:gd name="connsiteY12" fmla="*/ 2539995 h 3394070"/>
                <a:gd name="connsiteX13" fmla="*/ 1229651 w 4485356"/>
                <a:gd name="connsiteY13" fmla="*/ 2768595 h 3394070"/>
                <a:gd name="connsiteX14" fmla="*/ 1915452 w 4485356"/>
                <a:gd name="connsiteY14" fmla="*/ 3149594 h 3394070"/>
                <a:gd name="connsiteX15" fmla="*/ 2517679 w 4485356"/>
                <a:gd name="connsiteY15" fmla="*/ 3125012 h 3394070"/>
                <a:gd name="connsiteX16" fmla="*/ 4201450 w 4485356"/>
                <a:gd name="connsiteY16" fmla="*/ 3394070 h 3394070"/>
                <a:gd name="connsiteX17" fmla="*/ 4353851 w 4485356"/>
                <a:gd name="connsiteY17" fmla="*/ 2784469 h 3394070"/>
                <a:gd name="connsiteX18" fmla="*/ 3287050 w 4485356"/>
                <a:gd name="connsiteY18" fmla="*/ 2022469 h 3394070"/>
                <a:gd name="connsiteX19" fmla="*/ 3591850 w 4485356"/>
                <a:gd name="connsiteY19" fmla="*/ 1565269 h 3394070"/>
                <a:gd name="connsiteX20" fmla="*/ 3210850 w 4485356"/>
                <a:gd name="connsiteY20" fmla="*/ 1260469 h 3394070"/>
                <a:gd name="connsiteX21" fmla="*/ 2525050 w 4485356"/>
                <a:gd name="connsiteY21" fmla="*/ 1870069 h 3394070"/>
                <a:gd name="connsiteX22" fmla="*/ 2067850 w 4485356"/>
                <a:gd name="connsiteY22" fmla="*/ 1641469 h 3394070"/>
                <a:gd name="connsiteX23" fmla="*/ 1763050 w 4485356"/>
                <a:gd name="connsiteY23" fmla="*/ 1184269 h 3394070"/>
                <a:gd name="connsiteX24" fmla="*/ 1686850 w 4485356"/>
                <a:gd name="connsiteY24" fmla="*/ 879469 h 3394070"/>
                <a:gd name="connsiteX25" fmla="*/ 1610650 w 4485356"/>
                <a:gd name="connsiteY25" fmla="*/ 574669 h 3394070"/>
                <a:gd name="connsiteX26" fmla="*/ 1610650 w 4485356"/>
                <a:gd name="connsiteY26" fmla="*/ 193669 h 3394070"/>
                <a:gd name="connsiteX27" fmla="*/ 1305852 w 4485356"/>
                <a:gd name="connsiteY27" fmla="*/ 482595 h 3394070"/>
                <a:gd name="connsiteX28" fmla="*/ 1305852 w 4485356"/>
                <a:gd name="connsiteY28" fmla="*/ 25395 h 3394070"/>
                <a:gd name="connsiteX29" fmla="*/ 1229652 w 4485356"/>
                <a:gd name="connsiteY29" fmla="*/ 25394 h 3394070"/>
                <a:gd name="connsiteX30" fmla="*/ 1077252 w 4485356"/>
                <a:gd name="connsiteY30" fmla="*/ 25395 h 3394070"/>
                <a:gd name="connsiteX31" fmla="*/ 772452 w 4485356"/>
                <a:gd name="connsiteY31" fmla="*/ 25394 h 3394070"/>
                <a:gd name="connsiteX32" fmla="*/ 467652 w 4485356"/>
                <a:gd name="connsiteY32" fmla="*/ 25394 h 3394070"/>
                <a:gd name="connsiteX33" fmla="*/ 143188 w 4485356"/>
                <a:gd name="connsiteY33" fmla="*/ 27851 h 3394070"/>
                <a:gd name="connsiteX34" fmla="*/ 10452 w 4485356"/>
                <a:gd name="connsiteY34" fmla="*/ 25394 h 3394070"/>
                <a:gd name="connsiteX35" fmla="*/ 10452 w 4485356"/>
                <a:gd name="connsiteY35" fmla="*/ 25394 h 3394070"/>
                <a:gd name="connsiteX0" fmla="*/ 10452 w 4485356"/>
                <a:gd name="connsiteY0" fmla="*/ 446650 h 3815326"/>
                <a:gd name="connsiteX1" fmla="*/ 10452 w 4485356"/>
                <a:gd name="connsiteY1" fmla="*/ 522850 h 3815326"/>
                <a:gd name="connsiteX2" fmla="*/ 10452 w 4485356"/>
                <a:gd name="connsiteY2" fmla="*/ 751450 h 3815326"/>
                <a:gd name="connsiteX3" fmla="*/ 10452 w 4485356"/>
                <a:gd name="connsiteY3" fmla="*/ 903850 h 3815326"/>
                <a:gd name="connsiteX4" fmla="*/ 25201 w 4485356"/>
                <a:gd name="connsiteY4" fmla="*/ 1083288 h 3815326"/>
                <a:gd name="connsiteX5" fmla="*/ 39950 w 4485356"/>
                <a:gd name="connsiteY5" fmla="*/ 1157030 h 3815326"/>
                <a:gd name="connsiteX6" fmla="*/ 202182 w 4485356"/>
                <a:gd name="connsiteY6" fmla="*/ 1525739 h 3815326"/>
                <a:gd name="connsiteX7" fmla="*/ 275924 w 4485356"/>
                <a:gd name="connsiteY7" fmla="*/ 1687972 h 3815326"/>
                <a:gd name="connsiteX8" fmla="*/ 467653 w 4485356"/>
                <a:gd name="connsiteY8" fmla="*/ 2041933 h 3815326"/>
                <a:gd name="connsiteX9" fmla="*/ 600388 w 4485356"/>
                <a:gd name="connsiteY9" fmla="*/ 2248410 h 3815326"/>
                <a:gd name="connsiteX10" fmla="*/ 747872 w 4485356"/>
                <a:gd name="connsiteY10" fmla="*/ 2499133 h 3815326"/>
                <a:gd name="connsiteX11" fmla="*/ 954350 w 4485356"/>
                <a:gd name="connsiteY11" fmla="*/ 2749855 h 3815326"/>
                <a:gd name="connsiteX12" fmla="*/ 1077251 w 4485356"/>
                <a:gd name="connsiteY12" fmla="*/ 2961251 h 3815326"/>
                <a:gd name="connsiteX13" fmla="*/ 1229651 w 4485356"/>
                <a:gd name="connsiteY13" fmla="*/ 3189851 h 3815326"/>
                <a:gd name="connsiteX14" fmla="*/ 1915452 w 4485356"/>
                <a:gd name="connsiteY14" fmla="*/ 3570850 h 3815326"/>
                <a:gd name="connsiteX15" fmla="*/ 2517679 w 4485356"/>
                <a:gd name="connsiteY15" fmla="*/ 3546268 h 3815326"/>
                <a:gd name="connsiteX16" fmla="*/ 4201450 w 4485356"/>
                <a:gd name="connsiteY16" fmla="*/ 3815326 h 3815326"/>
                <a:gd name="connsiteX17" fmla="*/ 4353851 w 4485356"/>
                <a:gd name="connsiteY17" fmla="*/ 3205725 h 3815326"/>
                <a:gd name="connsiteX18" fmla="*/ 3287050 w 4485356"/>
                <a:gd name="connsiteY18" fmla="*/ 2443725 h 3815326"/>
                <a:gd name="connsiteX19" fmla="*/ 3591850 w 4485356"/>
                <a:gd name="connsiteY19" fmla="*/ 1986525 h 3815326"/>
                <a:gd name="connsiteX20" fmla="*/ 3210850 w 4485356"/>
                <a:gd name="connsiteY20" fmla="*/ 1681725 h 3815326"/>
                <a:gd name="connsiteX21" fmla="*/ 2525050 w 4485356"/>
                <a:gd name="connsiteY21" fmla="*/ 2291325 h 3815326"/>
                <a:gd name="connsiteX22" fmla="*/ 2067850 w 4485356"/>
                <a:gd name="connsiteY22" fmla="*/ 2062725 h 3815326"/>
                <a:gd name="connsiteX23" fmla="*/ 1763050 w 4485356"/>
                <a:gd name="connsiteY23" fmla="*/ 1605525 h 3815326"/>
                <a:gd name="connsiteX24" fmla="*/ 1686850 w 4485356"/>
                <a:gd name="connsiteY24" fmla="*/ 1300725 h 3815326"/>
                <a:gd name="connsiteX25" fmla="*/ 1610650 w 4485356"/>
                <a:gd name="connsiteY25" fmla="*/ 995925 h 3815326"/>
                <a:gd name="connsiteX26" fmla="*/ 1610650 w 4485356"/>
                <a:gd name="connsiteY26" fmla="*/ 614925 h 3815326"/>
                <a:gd name="connsiteX27" fmla="*/ 2144050 w 4485356"/>
                <a:gd name="connsiteY27" fmla="*/ 81525 h 3815326"/>
                <a:gd name="connsiteX28" fmla="*/ 1305852 w 4485356"/>
                <a:gd name="connsiteY28" fmla="*/ 446651 h 3815326"/>
                <a:gd name="connsiteX29" fmla="*/ 1229652 w 4485356"/>
                <a:gd name="connsiteY29" fmla="*/ 446650 h 3815326"/>
                <a:gd name="connsiteX30" fmla="*/ 1077252 w 4485356"/>
                <a:gd name="connsiteY30" fmla="*/ 446651 h 3815326"/>
                <a:gd name="connsiteX31" fmla="*/ 772452 w 4485356"/>
                <a:gd name="connsiteY31" fmla="*/ 446650 h 3815326"/>
                <a:gd name="connsiteX32" fmla="*/ 467652 w 4485356"/>
                <a:gd name="connsiteY32" fmla="*/ 446650 h 3815326"/>
                <a:gd name="connsiteX33" fmla="*/ 143188 w 4485356"/>
                <a:gd name="connsiteY33" fmla="*/ 449107 h 3815326"/>
                <a:gd name="connsiteX34" fmla="*/ 10452 w 4485356"/>
                <a:gd name="connsiteY34" fmla="*/ 446650 h 3815326"/>
                <a:gd name="connsiteX35" fmla="*/ 10452 w 4485356"/>
                <a:gd name="connsiteY35" fmla="*/ 446650 h 3815326"/>
                <a:gd name="connsiteX0" fmla="*/ 10452 w 4485356"/>
                <a:gd name="connsiteY0" fmla="*/ 517525 h 3886201"/>
                <a:gd name="connsiteX1" fmla="*/ 10452 w 4485356"/>
                <a:gd name="connsiteY1" fmla="*/ 593725 h 3886201"/>
                <a:gd name="connsiteX2" fmla="*/ 10452 w 4485356"/>
                <a:gd name="connsiteY2" fmla="*/ 822325 h 3886201"/>
                <a:gd name="connsiteX3" fmla="*/ 10452 w 4485356"/>
                <a:gd name="connsiteY3" fmla="*/ 974725 h 3886201"/>
                <a:gd name="connsiteX4" fmla="*/ 25201 w 4485356"/>
                <a:gd name="connsiteY4" fmla="*/ 1154163 h 3886201"/>
                <a:gd name="connsiteX5" fmla="*/ 39950 w 4485356"/>
                <a:gd name="connsiteY5" fmla="*/ 1227905 h 3886201"/>
                <a:gd name="connsiteX6" fmla="*/ 202182 w 4485356"/>
                <a:gd name="connsiteY6" fmla="*/ 1596614 h 3886201"/>
                <a:gd name="connsiteX7" fmla="*/ 275924 w 4485356"/>
                <a:gd name="connsiteY7" fmla="*/ 1758847 h 3886201"/>
                <a:gd name="connsiteX8" fmla="*/ 467653 w 4485356"/>
                <a:gd name="connsiteY8" fmla="*/ 2112808 h 3886201"/>
                <a:gd name="connsiteX9" fmla="*/ 600388 w 4485356"/>
                <a:gd name="connsiteY9" fmla="*/ 2319285 h 3886201"/>
                <a:gd name="connsiteX10" fmla="*/ 747872 w 4485356"/>
                <a:gd name="connsiteY10" fmla="*/ 2570008 h 3886201"/>
                <a:gd name="connsiteX11" fmla="*/ 954350 w 4485356"/>
                <a:gd name="connsiteY11" fmla="*/ 2820730 h 3886201"/>
                <a:gd name="connsiteX12" fmla="*/ 1077251 w 4485356"/>
                <a:gd name="connsiteY12" fmla="*/ 3032126 h 3886201"/>
                <a:gd name="connsiteX13" fmla="*/ 1229651 w 4485356"/>
                <a:gd name="connsiteY13" fmla="*/ 3260726 h 3886201"/>
                <a:gd name="connsiteX14" fmla="*/ 1915452 w 4485356"/>
                <a:gd name="connsiteY14" fmla="*/ 3641725 h 3886201"/>
                <a:gd name="connsiteX15" fmla="*/ 2517679 w 4485356"/>
                <a:gd name="connsiteY15" fmla="*/ 3617143 h 3886201"/>
                <a:gd name="connsiteX16" fmla="*/ 4201450 w 4485356"/>
                <a:gd name="connsiteY16" fmla="*/ 3886201 h 3886201"/>
                <a:gd name="connsiteX17" fmla="*/ 4353851 w 4485356"/>
                <a:gd name="connsiteY17" fmla="*/ 3276600 h 3886201"/>
                <a:gd name="connsiteX18" fmla="*/ 3287050 w 4485356"/>
                <a:gd name="connsiteY18" fmla="*/ 2514600 h 3886201"/>
                <a:gd name="connsiteX19" fmla="*/ 3591850 w 4485356"/>
                <a:gd name="connsiteY19" fmla="*/ 2057400 h 3886201"/>
                <a:gd name="connsiteX20" fmla="*/ 3210850 w 4485356"/>
                <a:gd name="connsiteY20" fmla="*/ 1752600 h 3886201"/>
                <a:gd name="connsiteX21" fmla="*/ 2525050 w 4485356"/>
                <a:gd name="connsiteY21" fmla="*/ 2362200 h 3886201"/>
                <a:gd name="connsiteX22" fmla="*/ 2067850 w 4485356"/>
                <a:gd name="connsiteY22" fmla="*/ 2133600 h 3886201"/>
                <a:gd name="connsiteX23" fmla="*/ 1763050 w 4485356"/>
                <a:gd name="connsiteY23" fmla="*/ 1676400 h 3886201"/>
                <a:gd name="connsiteX24" fmla="*/ 1686850 w 4485356"/>
                <a:gd name="connsiteY24" fmla="*/ 1371600 h 3886201"/>
                <a:gd name="connsiteX25" fmla="*/ 1610650 w 4485356"/>
                <a:gd name="connsiteY25" fmla="*/ 1066800 h 3886201"/>
                <a:gd name="connsiteX26" fmla="*/ 1610650 w 4485356"/>
                <a:gd name="connsiteY26" fmla="*/ 685800 h 3886201"/>
                <a:gd name="connsiteX27" fmla="*/ 2144050 w 4485356"/>
                <a:gd name="connsiteY27" fmla="*/ 152400 h 3886201"/>
                <a:gd name="connsiteX28" fmla="*/ 2753650 w 4485356"/>
                <a:gd name="connsiteY28" fmla="*/ 0 h 3886201"/>
                <a:gd name="connsiteX29" fmla="*/ 1229652 w 4485356"/>
                <a:gd name="connsiteY29" fmla="*/ 517525 h 3886201"/>
                <a:gd name="connsiteX30" fmla="*/ 1077252 w 4485356"/>
                <a:gd name="connsiteY30" fmla="*/ 517526 h 3886201"/>
                <a:gd name="connsiteX31" fmla="*/ 772452 w 4485356"/>
                <a:gd name="connsiteY31" fmla="*/ 517525 h 3886201"/>
                <a:gd name="connsiteX32" fmla="*/ 467652 w 4485356"/>
                <a:gd name="connsiteY32" fmla="*/ 517525 h 3886201"/>
                <a:gd name="connsiteX33" fmla="*/ 143188 w 4485356"/>
                <a:gd name="connsiteY33" fmla="*/ 519982 h 3886201"/>
                <a:gd name="connsiteX34" fmla="*/ 10452 w 4485356"/>
                <a:gd name="connsiteY34" fmla="*/ 517525 h 3886201"/>
                <a:gd name="connsiteX35" fmla="*/ 10452 w 4485356"/>
                <a:gd name="connsiteY35" fmla="*/ 517525 h 3886201"/>
                <a:gd name="connsiteX0" fmla="*/ 10452 w 4485356"/>
                <a:gd name="connsiteY0" fmla="*/ 517525 h 3886201"/>
                <a:gd name="connsiteX1" fmla="*/ 10452 w 4485356"/>
                <a:gd name="connsiteY1" fmla="*/ 593725 h 3886201"/>
                <a:gd name="connsiteX2" fmla="*/ 10452 w 4485356"/>
                <a:gd name="connsiteY2" fmla="*/ 822325 h 3886201"/>
                <a:gd name="connsiteX3" fmla="*/ 10452 w 4485356"/>
                <a:gd name="connsiteY3" fmla="*/ 974725 h 3886201"/>
                <a:gd name="connsiteX4" fmla="*/ 25201 w 4485356"/>
                <a:gd name="connsiteY4" fmla="*/ 1154163 h 3886201"/>
                <a:gd name="connsiteX5" fmla="*/ 39950 w 4485356"/>
                <a:gd name="connsiteY5" fmla="*/ 1227905 h 3886201"/>
                <a:gd name="connsiteX6" fmla="*/ 202182 w 4485356"/>
                <a:gd name="connsiteY6" fmla="*/ 1596614 h 3886201"/>
                <a:gd name="connsiteX7" fmla="*/ 275924 w 4485356"/>
                <a:gd name="connsiteY7" fmla="*/ 1758847 h 3886201"/>
                <a:gd name="connsiteX8" fmla="*/ 467653 w 4485356"/>
                <a:gd name="connsiteY8" fmla="*/ 2112808 h 3886201"/>
                <a:gd name="connsiteX9" fmla="*/ 600388 w 4485356"/>
                <a:gd name="connsiteY9" fmla="*/ 2319285 h 3886201"/>
                <a:gd name="connsiteX10" fmla="*/ 747872 w 4485356"/>
                <a:gd name="connsiteY10" fmla="*/ 2570008 h 3886201"/>
                <a:gd name="connsiteX11" fmla="*/ 954350 w 4485356"/>
                <a:gd name="connsiteY11" fmla="*/ 2820730 h 3886201"/>
                <a:gd name="connsiteX12" fmla="*/ 1077251 w 4485356"/>
                <a:gd name="connsiteY12" fmla="*/ 3032126 h 3886201"/>
                <a:gd name="connsiteX13" fmla="*/ 1229651 w 4485356"/>
                <a:gd name="connsiteY13" fmla="*/ 3260726 h 3886201"/>
                <a:gd name="connsiteX14" fmla="*/ 1915452 w 4485356"/>
                <a:gd name="connsiteY14" fmla="*/ 3641725 h 3886201"/>
                <a:gd name="connsiteX15" fmla="*/ 2517679 w 4485356"/>
                <a:gd name="connsiteY15" fmla="*/ 3617143 h 3886201"/>
                <a:gd name="connsiteX16" fmla="*/ 4201450 w 4485356"/>
                <a:gd name="connsiteY16" fmla="*/ 3886201 h 3886201"/>
                <a:gd name="connsiteX17" fmla="*/ 4353851 w 4485356"/>
                <a:gd name="connsiteY17" fmla="*/ 3276600 h 3886201"/>
                <a:gd name="connsiteX18" fmla="*/ 3287050 w 4485356"/>
                <a:gd name="connsiteY18" fmla="*/ 2514600 h 3886201"/>
                <a:gd name="connsiteX19" fmla="*/ 3591850 w 4485356"/>
                <a:gd name="connsiteY19" fmla="*/ 2057400 h 3886201"/>
                <a:gd name="connsiteX20" fmla="*/ 3210850 w 4485356"/>
                <a:gd name="connsiteY20" fmla="*/ 1752600 h 3886201"/>
                <a:gd name="connsiteX21" fmla="*/ 2525050 w 4485356"/>
                <a:gd name="connsiteY21" fmla="*/ 2362200 h 3886201"/>
                <a:gd name="connsiteX22" fmla="*/ 2067850 w 4485356"/>
                <a:gd name="connsiteY22" fmla="*/ 2133600 h 3886201"/>
                <a:gd name="connsiteX23" fmla="*/ 1763050 w 4485356"/>
                <a:gd name="connsiteY23" fmla="*/ 1676400 h 3886201"/>
                <a:gd name="connsiteX24" fmla="*/ 1686850 w 4485356"/>
                <a:gd name="connsiteY24" fmla="*/ 1371600 h 3886201"/>
                <a:gd name="connsiteX25" fmla="*/ 1610650 w 4485356"/>
                <a:gd name="connsiteY25" fmla="*/ 1066800 h 3886201"/>
                <a:gd name="connsiteX26" fmla="*/ 1610650 w 4485356"/>
                <a:gd name="connsiteY26" fmla="*/ 685800 h 3886201"/>
                <a:gd name="connsiteX27" fmla="*/ 2220250 w 4485356"/>
                <a:gd name="connsiteY27" fmla="*/ 228601 h 3886201"/>
                <a:gd name="connsiteX28" fmla="*/ 2753650 w 4485356"/>
                <a:gd name="connsiteY28" fmla="*/ 0 h 3886201"/>
                <a:gd name="connsiteX29" fmla="*/ 1229652 w 4485356"/>
                <a:gd name="connsiteY29" fmla="*/ 517525 h 3886201"/>
                <a:gd name="connsiteX30" fmla="*/ 1077252 w 4485356"/>
                <a:gd name="connsiteY30" fmla="*/ 517526 h 3886201"/>
                <a:gd name="connsiteX31" fmla="*/ 772452 w 4485356"/>
                <a:gd name="connsiteY31" fmla="*/ 517525 h 3886201"/>
                <a:gd name="connsiteX32" fmla="*/ 467652 w 4485356"/>
                <a:gd name="connsiteY32" fmla="*/ 517525 h 3886201"/>
                <a:gd name="connsiteX33" fmla="*/ 143188 w 4485356"/>
                <a:gd name="connsiteY33" fmla="*/ 519982 h 3886201"/>
                <a:gd name="connsiteX34" fmla="*/ 10452 w 4485356"/>
                <a:gd name="connsiteY34" fmla="*/ 517525 h 3886201"/>
                <a:gd name="connsiteX35" fmla="*/ 10452 w 4485356"/>
                <a:gd name="connsiteY35" fmla="*/ 517525 h 3886201"/>
                <a:gd name="connsiteX0" fmla="*/ 10452 w 4485356"/>
                <a:gd name="connsiteY0" fmla="*/ 517525 h 3886201"/>
                <a:gd name="connsiteX1" fmla="*/ 10452 w 4485356"/>
                <a:gd name="connsiteY1" fmla="*/ 593725 h 3886201"/>
                <a:gd name="connsiteX2" fmla="*/ 10452 w 4485356"/>
                <a:gd name="connsiteY2" fmla="*/ 822325 h 3886201"/>
                <a:gd name="connsiteX3" fmla="*/ 10452 w 4485356"/>
                <a:gd name="connsiteY3" fmla="*/ 974725 h 3886201"/>
                <a:gd name="connsiteX4" fmla="*/ 25201 w 4485356"/>
                <a:gd name="connsiteY4" fmla="*/ 1154163 h 3886201"/>
                <a:gd name="connsiteX5" fmla="*/ 39950 w 4485356"/>
                <a:gd name="connsiteY5" fmla="*/ 1227905 h 3886201"/>
                <a:gd name="connsiteX6" fmla="*/ 202182 w 4485356"/>
                <a:gd name="connsiteY6" fmla="*/ 1596614 h 3886201"/>
                <a:gd name="connsiteX7" fmla="*/ 275924 w 4485356"/>
                <a:gd name="connsiteY7" fmla="*/ 1758847 h 3886201"/>
                <a:gd name="connsiteX8" fmla="*/ 467653 w 4485356"/>
                <a:gd name="connsiteY8" fmla="*/ 2112808 h 3886201"/>
                <a:gd name="connsiteX9" fmla="*/ 600388 w 4485356"/>
                <a:gd name="connsiteY9" fmla="*/ 2319285 h 3886201"/>
                <a:gd name="connsiteX10" fmla="*/ 747872 w 4485356"/>
                <a:gd name="connsiteY10" fmla="*/ 2570008 h 3886201"/>
                <a:gd name="connsiteX11" fmla="*/ 954350 w 4485356"/>
                <a:gd name="connsiteY11" fmla="*/ 2820730 h 3886201"/>
                <a:gd name="connsiteX12" fmla="*/ 1077251 w 4485356"/>
                <a:gd name="connsiteY12" fmla="*/ 3032126 h 3886201"/>
                <a:gd name="connsiteX13" fmla="*/ 1229651 w 4485356"/>
                <a:gd name="connsiteY13" fmla="*/ 3260726 h 3886201"/>
                <a:gd name="connsiteX14" fmla="*/ 1915452 w 4485356"/>
                <a:gd name="connsiteY14" fmla="*/ 3641725 h 3886201"/>
                <a:gd name="connsiteX15" fmla="*/ 2517679 w 4485356"/>
                <a:gd name="connsiteY15" fmla="*/ 3617143 h 3886201"/>
                <a:gd name="connsiteX16" fmla="*/ 4201450 w 4485356"/>
                <a:gd name="connsiteY16" fmla="*/ 3886201 h 3886201"/>
                <a:gd name="connsiteX17" fmla="*/ 4353851 w 4485356"/>
                <a:gd name="connsiteY17" fmla="*/ 3276600 h 3886201"/>
                <a:gd name="connsiteX18" fmla="*/ 3287050 w 4485356"/>
                <a:gd name="connsiteY18" fmla="*/ 2514600 h 3886201"/>
                <a:gd name="connsiteX19" fmla="*/ 3591850 w 4485356"/>
                <a:gd name="connsiteY19" fmla="*/ 2057400 h 3886201"/>
                <a:gd name="connsiteX20" fmla="*/ 3210850 w 4485356"/>
                <a:gd name="connsiteY20" fmla="*/ 1752600 h 3886201"/>
                <a:gd name="connsiteX21" fmla="*/ 2525050 w 4485356"/>
                <a:gd name="connsiteY21" fmla="*/ 2362200 h 3886201"/>
                <a:gd name="connsiteX22" fmla="*/ 2067850 w 4485356"/>
                <a:gd name="connsiteY22" fmla="*/ 2133600 h 3886201"/>
                <a:gd name="connsiteX23" fmla="*/ 1763050 w 4485356"/>
                <a:gd name="connsiteY23" fmla="*/ 1676400 h 3886201"/>
                <a:gd name="connsiteX24" fmla="*/ 1686850 w 4485356"/>
                <a:gd name="connsiteY24" fmla="*/ 1371600 h 3886201"/>
                <a:gd name="connsiteX25" fmla="*/ 1610650 w 4485356"/>
                <a:gd name="connsiteY25" fmla="*/ 1066800 h 3886201"/>
                <a:gd name="connsiteX26" fmla="*/ 1610650 w 4485356"/>
                <a:gd name="connsiteY26" fmla="*/ 685800 h 3886201"/>
                <a:gd name="connsiteX27" fmla="*/ 2220250 w 4485356"/>
                <a:gd name="connsiteY27" fmla="*/ 228601 h 3886201"/>
                <a:gd name="connsiteX28" fmla="*/ 2753650 w 4485356"/>
                <a:gd name="connsiteY28" fmla="*/ 0 h 3886201"/>
                <a:gd name="connsiteX29" fmla="*/ 1229652 w 4485356"/>
                <a:gd name="connsiteY29" fmla="*/ 517525 h 3886201"/>
                <a:gd name="connsiteX30" fmla="*/ 1077252 w 4485356"/>
                <a:gd name="connsiteY30" fmla="*/ 517526 h 3886201"/>
                <a:gd name="connsiteX31" fmla="*/ 772452 w 4485356"/>
                <a:gd name="connsiteY31" fmla="*/ 517525 h 3886201"/>
                <a:gd name="connsiteX32" fmla="*/ 467652 w 4485356"/>
                <a:gd name="connsiteY32" fmla="*/ 517525 h 3886201"/>
                <a:gd name="connsiteX33" fmla="*/ 143188 w 4485356"/>
                <a:gd name="connsiteY33" fmla="*/ 519982 h 3886201"/>
                <a:gd name="connsiteX34" fmla="*/ 10452 w 4485356"/>
                <a:gd name="connsiteY34" fmla="*/ 517525 h 3886201"/>
                <a:gd name="connsiteX35" fmla="*/ 10452 w 4485356"/>
                <a:gd name="connsiteY35" fmla="*/ 517525 h 3886201"/>
                <a:gd name="connsiteX0" fmla="*/ 10452 w 4485356"/>
                <a:gd name="connsiteY0" fmla="*/ 517525 h 3886201"/>
                <a:gd name="connsiteX1" fmla="*/ 10452 w 4485356"/>
                <a:gd name="connsiteY1" fmla="*/ 593725 h 3886201"/>
                <a:gd name="connsiteX2" fmla="*/ 10452 w 4485356"/>
                <a:gd name="connsiteY2" fmla="*/ 822325 h 3886201"/>
                <a:gd name="connsiteX3" fmla="*/ 10452 w 4485356"/>
                <a:gd name="connsiteY3" fmla="*/ 974725 h 3886201"/>
                <a:gd name="connsiteX4" fmla="*/ 25201 w 4485356"/>
                <a:gd name="connsiteY4" fmla="*/ 1154163 h 3886201"/>
                <a:gd name="connsiteX5" fmla="*/ 39950 w 4485356"/>
                <a:gd name="connsiteY5" fmla="*/ 1227905 h 3886201"/>
                <a:gd name="connsiteX6" fmla="*/ 202182 w 4485356"/>
                <a:gd name="connsiteY6" fmla="*/ 1596614 h 3886201"/>
                <a:gd name="connsiteX7" fmla="*/ 275924 w 4485356"/>
                <a:gd name="connsiteY7" fmla="*/ 1758847 h 3886201"/>
                <a:gd name="connsiteX8" fmla="*/ 467653 w 4485356"/>
                <a:gd name="connsiteY8" fmla="*/ 2112808 h 3886201"/>
                <a:gd name="connsiteX9" fmla="*/ 600388 w 4485356"/>
                <a:gd name="connsiteY9" fmla="*/ 2319285 h 3886201"/>
                <a:gd name="connsiteX10" fmla="*/ 747872 w 4485356"/>
                <a:gd name="connsiteY10" fmla="*/ 2570008 h 3886201"/>
                <a:gd name="connsiteX11" fmla="*/ 954350 w 4485356"/>
                <a:gd name="connsiteY11" fmla="*/ 2820730 h 3886201"/>
                <a:gd name="connsiteX12" fmla="*/ 1077251 w 4485356"/>
                <a:gd name="connsiteY12" fmla="*/ 3032126 h 3886201"/>
                <a:gd name="connsiteX13" fmla="*/ 1229651 w 4485356"/>
                <a:gd name="connsiteY13" fmla="*/ 3260726 h 3886201"/>
                <a:gd name="connsiteX14" fmla="*/ 1915452 w 4485356"/>
                <a:gd name="connsiteY14" fmla="*/ 3641725 h 3886201"/>
                <a:gd name="connsiteX15" fmla="*/ 2517679 w 4485356"/>
                <a:gd name="connsiteY15" fmla="*/ 3617143 h 3886201"/>
                <a:gd name="connsiteX16" fmla="*/ 4201450 w 4485356"/>
                <a:gd name="connsiteY16" fmla="*/ 3886201 h 3886201"/>
                <a:gd name="connsiteX17" fmla="*/ 4353851 w 4485356"/>
                <a:gd name="connsiteY17" fmla="*/ 3276600 h 3886201"/>
                <a:gd name="connsiteX18" fmla="*/ 3287050 w 4485356"/>
                <a:gd name="connsiteY18" fmla="*/ 2514600 h 3886201"/>
                <a:gd name="connsiteX19" fmla="*/ 3591850 w 4485356"/>
                <a:gd name="connsiteY19" fmla="*/ 2057400 h 3886201"/>
                <a:gd name="connsiteX20" fmla="*/ 3210850 w 4485356"/>
                <a:gd name="connsiteY20" fmla="*/ 1752600 h 3886201"/>
                <a:gd name="connsiteX21" fmla="*/ 2525050 w 4485356"/>
                <a:gd name="connsiteY21" fmla="*/ 2362200 h 3886201"/>
                <a:gd name="connsiteX22" fmla="*/ 2067850 w 4485356"/>
                <a:gd name="connsiteY22" fmla="*/ 2133600 h 3886201"/>
                <a:gd name="connsiteX23" fmla="*/ 1763050 w 4485356"/>
                <a:gd name="connsiteY23" fmla="*/ 1676400 h 3886201"/>
                <a:gd name="connsiteX24" fmla="*/ 1686850 w 4485356"/>
                <a:gd name="connsiteY24" fmla="*/ 1371600 h 3886201"/>
                <a:gd name="connsiteX25" fmla="*/ 1610650 w 4485356"/>
                <a:gd name="connsiteY25" fmla="*/ 1066800 h 3886201"/>
                <a:gd name="connsiteX26" fmla="*/ 1610650 w 4485356"/>
                <a:gd name="connsiteY26" fmla="*/ 685800 h 3886201"/>
                <a:gd name="connsiteX27" fmla="*/ 2220250 w 4485356"/>
                <a:gd name="connsiteY27" fmla="*/ 228601 h 3886201"/>
                <a:gd name="connsiteX28" fmla="*/ 2753650 w 4485356"/>
                <a:gd name="connsiteY28" fmla="*/ 0 h 3886201"/>
                <a:gd name="connsiteX29" fmla="*/ 1229652 w 4485356"/>
                <a:gd name="connsiteY29" fmla="*/ 517525 h 3886201"/>
                <a:gd name="connsiteX30" fmla="*/ 1077252 w 4485356"/>
                <a:gd name="connsiteY30" fmla="*/ 517526 h 3886201"/>
                <a:gd name="connsiteX31" fmla="*/ 772452 w 4485356"/>
                <a:gd name="connsiteY31" fmla="*/ 517525 h 3886201"/>
                <a:gd name="connsiteX32" fmla="*/ 467652 w 4485356"/>
                <a:gd name="connsiteY32" fmla="*/ 517525 h 3886201"/>
                <a:gd name="connsiteX33" fmla="*/ 143188 w 4485356"/>
                <a:gd name="connsiteY33" fmla="*/ 519982 h 3886201"/>
                <a:gd name="connsiteX34" fmla="*/ 10452 w 4485356"/>
                <a:gd name="connsiteY34" fmla="*/ 517525 h 3886201"/>
                <a:gd name="connsiteX35" fmla="*/ 10452 w 4485356"/>
                <a:gd name="connsiteY35" fmla="*/ 517525 h 3886201"/>
                <a:gd name="connsiteX0" fmla="*/ 10452 w 4485356"/>
                <a:gd name="connsiteY0" fmla="*/ 517525 h 3886201"/>
                <a:gd name="connsiteX1" fmla="*/ 10452 w 4485356"/>
                <a:gd name="connsiteY1" fmla="*/ 593725 h 3886201"/>
                <a:gd name="connsiteX2" fmla="*/ 10452 w 4485356"/>
                <a:gd name="connsiteY2" fmla="*/ 822325 h 3886201"/>
                <a:gd name="connsiteX3" fmla="*/ 10452 w 4485356"/>
                <a:gd name="connsiteY3" fmla="*/ 974725 h 3886201"/>
                <a:gd name="connsiteX4" fmla="*/ 25201 w 4485356"/>
                <a:gd name="connsiteY4" fmla="*/ 1154163 h 3886201"/>
                <a:gd name="connsiteX5" fmla="*/ 39950 w 4485356"/>
                <a:gd name="connsiteY5" fmla="*/ 1227905 h 3886201"/>
                <a:gd name="connsiteX6" fmla="*/ 202182 w 4485356"/>
                <a:gd name="connsiteY6" fmla="*/ 1596614 h 3886201"/>
                <a:gd name="connsiteX7" fmla="*/ 275924 w 4485356"/>
                <a:gd name="connsiteY7" fmla="*/ 1758847 h 3886201"/>
                <a:gd name="connsiteX8" fmla="*/ 467653 w 4485356"/>
                <a:gd name="connsiteY8" fmla="*/ 2112808 h 3886201"/>
                <a:gd name="connsiteX9" fmla="*/ 600388 w 4485356"/>
                <a:gd name="connsiteY9" fmla="*/ 2319285 h 3886201"/>
                <a:gd name="connsiteX10" fmla="*/ 747872 w 4485356"/>
                <a:gd name="connsiteY10" fmla="*/ 2570008 h 3886201"/>
                <a:gd name="connsiteX11" fmla="*/ 954350 w 4485356"/>
                <a:gd name="connsiteY11" fmla="*/ 2820730 h 3886201"/>
                <a:gd name="connsiteX12" fmla="*/ 1077251 w 4485356"/>
                <a:gd name="connsiteY12" fmla="*/ 3032126 h 3886201"/>
                <a:gd name="connsiteX13" fmla="*/ 1229651 w 4485356"/>
                <a:gd name="connsiteY13" fmla="*/ 3260726 h 3886201"/>
                <a:gd name="connsiteX14" fmla="*/ 1915452 w 4485356"/>
                <a:gd name="connsiteY14" fmla="*/ 3641725 h 3886201"/>
                <a:gd name="connsiteX15" fmla="*/ 2517679 w 4485356"/>
                <a:gd name="connsiteY15" fmla="*/ 3617143 h 3886201"/>
                <a:gd name="connsiteX16" fmla="*/ 4201450 w 4485356"/>
                <a:gd name="connsiteY16" fmla="*/ 3886201 h 3886201"/>
                <a:gd name="connsiteX17" fmla="*/ 4353851 w 4485356"/>
                <a:gd name="connsiteY17" fmla="*/ 3276600 h 3886201"/>
                <a:gd name="connsiteX18" fmla="*/ 3287050 w 4485356"/>
                <a:gd name="connsiteY18" fmla="*/ 2514600 h 3886201"/>
                <a:gd name="connsiteX19" fmla="*/ 3591850 w 4485356"/>
                <a:gd name="connsiteY19" fmla="*/ 2057400 h 3886201"/>
                <a:gd name="connsiteX20" fmla="*/ 3210850 w 4485356"/>
                <a:gd name="connsiteY20" fmla="*/ 1752600 h 3886201"/>
                <a:gd name="connsiteX21" fmla="*/ 2525050 w 4485356"/>
                <a:gd name="connsiteY21" fmla="*/ 2362200 h 3886201"/>
                <a:gd name="connsiteX22" fmla="*/ 2067850 w 4485356"/>
                <a:gd name="connsiteY22" fmla="*/ 2133600 h 3886201"/>
                <a:gd name="connsiteX23" fmla="*/ 1763050 w 4485356"/>
                <a:gd name="connsiteY23" fmla="*/ 1676400 h 3886201"/>
                <a:gd name="connsiteX24" fmla="*/ 1686850 w 4485356"/>
                <a:gd name="connsiteY24" fmla="*/ 1371600 h 3886201"/>
                <a:gd name="connsiteX25" fmla="*/ 1610650 w 4485356"/>
                <a:gd name="connsiteY25" fmla="*/ 1143001 h 3886201"/>
                <a:gd name="connsiteX26" fmla="*/ 1610650 w 4485356"/>
                <a:gd name="connsiteY26" fmla="*/ 685800 h 3886201"/>
                <a:gd name="connsiteX27" fmla="*/ 2220250 w 4485356"/>
                <a:gd name="connsiteY27" fmla="*/ 228601 h 3886201"/>
                <a:gd name="connsiteX28" fmla="*/ 2753650 w 4485356"/>
                <a:gd name="connsiteY28" fmla="*/ 0 h 3886201"/>
                <a:gd name="connsiteX29" fmla="*/ 1229652 w 4485356"/>
                <a:gd name="connsiteY29" fmla="*/ 517525 h 3886201"/>
                <a:gd name="connsiteX30" fmla="*/ 1077252 w 4485356"/>
                <a:gd name="connsiteY30" fmla="*/ 517526 h 3886201"/>
                <a:gd name="connsiteX31" fmla="*/ 772452 w 4485356"/>
                <a:gd name="connsiteY31" fmla="*/ 517525 h 3886201"/>
                <a:gd name="connsiteX32" fmla="*/ 467652 w 4485356"/>
                <a:gd name="connsiteY32" fmla="*/ 517525 h 3886201"/>
                <a:gd name="connsiteX33" fmla="*/ 143188 w 4485356"/>
                <a:gd name="connsiteY33" fmla="*/ 519982 h 3886201"/>
                <a:gd name="connsiteX34" fmla="*/ 10452 w 4485356"/>
                <a:gd name="connsiteY34" fmla="*/ 517525 h 3886201"/>
                <a:gd name="connsiteX35" fmla="*/ 10452 w 4485356"/>
                <a:gd name="connsiteY35" fmla="*/ 517525 h 3886201"/>
                <a:gd name="connsiteX0" fmla="*/ 10452 w 4485356"/>
                <a:gd name="connsiteY0" fmla="*/ 517525 h 3886201"/>
                <a:gd name="connsiteX1" fmla="*/ 10452 w 4485356"/>
                <a:gd name="connsiteY1" fmla="*/ 593725 h 3886201"/>
                <a:gd name="connsiteX2" fmla="*/ 10452 w 4485356"/>
                <a:gd name="connsiteY2" fmla="*/ 822325 h 3886201"/>
                <a:gd name="connsiteX3" fmla="*/ 10452 w 4485356"/>
                <a:gd name="connsiteY3" fmla="*/ 974725 h 3886201"/>
                <a:gd name="connsiteX4" fmla="*/ 25201 w 4485356"/>
                <a:gd name="connsiteY4" fmla="*/ 1154163 h 3886201"/>
                <a:gd name="connsiteX5" fmla="*/ 39950 w 4485356"/>
                <a:gd name="connsiteY5" fmla="*/ 1227905 h 3886201"/>
                <a:gd name="connsiteX6" fmla="*/ 202182 w 4485356"/>
                <a:gd name="connsiteY6" fmla="*/ 1596614 h 3886201"/>
                <a:gd name="connsiteX7" fmla="*/ 275924 w 4485356"/>
                <a:gd name="connsiteY7" fmla="*/ 1758847 h 3886201"/>
                <a:gd name="connsiteX8" fmla="*/ 467653 w 4485356"/>
                <a:gd name="connsiteY8" fmla="*/ 2112808 h 3886201"/>
                <a:gd name="connsiteX9" fmla="*/ 600388 w 4485356"/>
                <a:gd name="connsiteY9" fmla="*/ 2319285 h 3886201"/>
                <a:gd name="connsiteX10" fmla="*/ 747872 w 4485356"/>
                <a:gd name="connsiteY10" fmla="*/ 2570008 h 3886201"/>
                <a:gd name="connsiteX11" fmla="*/ 954350 w 4485356"/>
                <a:gd name="connsiteY11" fmla="*/ 2820730 h 3886201"/>
                <a:gd name="connsiteX12" fmla="*/ 1077251 w 4485356"/>
                <a:gd name="connsiteY12" fmla="*/ 3032126 h 3886201"/>
                <a:gd name="connsiteX13" fmla="*/ 1229651 w 4485356"/>
                <a:gd name="connsiteY13" fmla="*/ 3260726 h 3886201"/>
                <a:gd name="connsiteX14" fmla="*/ 1915452 w 4485356"/>
                <a:gd name="connsiteY14" fmla="*/ 3641725 h 3886201"/>
                <a:gd name="connsiteX15" fmla="*/ 2517679 w 4485356"/>
                <a:gd name="connsiteY15" fmla="*/ 3617143 h 3886201"/>
                <a:gd name="connsiteX16" fmla="*/ 4201450 w 4485356"/>
                <a:gd name="connsiteY16" fmla="*/ 3886201 h 3886201"/>
                <a:gd name="connsiteX17" fmla="*/ 4353851 w 4485356"/>
                <a:gd name="connsiteY17" fmla="*/ 3276600 h 3886201"/>
                <a:gd name="connsiteX18" fmla="*/ 3287050 w 4485356"/>
                <a:gd name="connsiteY18" fmla="*/ 2514600 h 3886201"/>
                <a:gd name="connsiteX19" fmla="*/ 3591850 w 4485356"/>
                <a:gd name="connsiteY19" fmla="*/ 2057400 h 3886201"/>
                <a:gd name="connsiteX20" fmla="*/ 3210850 w 4485356"/>
                <a:gd name="connsiteY20" fmla="*/ 1752600 h 3886201"/>
                <a:gd name="connsiteX21" fmla="*/ 2525050 w 4485356"/>
                <a:gd name="connsiteY21" fmla="*/ 2362200 h 3886201"/>
                <a:gd name="connsiteX22" fmla="*/ 2067850 w 4485356"/>
                <a:gd name="connsiteY22" fmla="*/ 2133600 h 3886201"/>
                <a:gd name="connsiteX23" fmla="*/ 1763050 w 4485356"/>
                <a:gd name="connsiteY23" fmla="*/ 1676400 h 3886201"/>
                <a:gd name="connsiteX24" fmla="*/ 1686850 w 4485356"/>
                <a:gd name="connsiteY24" fmla="*/ 1371600 h 3886201"/>
                <a:gd name="connsiteX25" fmla="*/ 1610650 w 4485356"/>
                <a:gd name="connsiteY25" fmla="*/ 1143001 h 3886201"/>
                <a:gd name="connsiteX26" fmla="*/ 1610650 w 4485356"/>
                <a:gd name="connsiteY26" fmla="*/ 685800 h 3886201"/>
                <a:gd name="connsiteX27" fmla="*/ 2220250 w 4485356"/>
                <a:gd name="connsiteY27" fmla="*/ 228601 h 3886201"/>
                <a:gd name="connsiteX28" fmla="*/ 2753650 w 4485356"/>
                <a:gd name="connsiteY28" fmla="*/ 0 h 3886201"/>
                <a:gd name="connsiteX29" fmla="*/ 1624938 w 4485356"/>
                <a:gd name="connsiteY29" fmla="*/ 390526 h 3886201"/>
                <a:gd name="connsiteX30" fmla="*/ 1229652 w 4485356"/>
                <a:gd name="connsiteY30" fmla="*/ 517525 h 3886201"/>
                <a:gd name="connsiteX31" fmla="*/ 1077252 w 4485356"/>
                <a:gd name="connsiteY31" fmla="*/ 517526 h 3886201"/>
                <a:gd name="connsiteX32" fmla="*/ 772452 w 4485356"/>
                <a:gd name="connsiteY32" fmla="*/ 517525 h 3886201"/>
                <a:gd name="connsiteX33" fmla="*/ 467652 w 4485356"/>
                <a:gd name="connsiteY33" fmla="*/ 517525 h 3886201"/>
                <a:gd name="connsiteX34" fmla="*/ 143188 w 4485356"/>
                <a:gd name="connsiteY34" fmla="*/ 519982 h 3886201"/>
                <a:gd name="connsiteX35" fmla="*/ 10452 w 4485356"/>
                <a:gd name="connsiteY35" fmla="*/ 517525 h 3886201"/>
                <a:gd name="connsiteX36" fmla="*/ 10452 w 4485356"/>
                <a:gd name="connsiteY36" fmla="*/ 517525 h 3886201"/>
                <a:gd name="connsiteX0" fmla="*/ 10452 w 4485356"/>
                <a:gd name="connsiteY0" fmla="*/ 1127124 h 4495800"/>
                <a:gd name="connsiteX1" fmla="*/ 10452 w 4485356"/>
                <a:gd name="connsiteY1" fmla="*/ 1203324 h 4495800"/>
                <a:gd name="connsiteX2" fmla="*/ 10452 w 4485356"/>
                <a:gd name="connsiteY2" fmla="*/ 1431924 h 4495800"/>
                <a:gd name="connsiteX3" fmla="*/ 10452 w 4485356"/>
                <a:gd name="connsiteY3" fmla="*/ 1584324 h 4495800"/>
                <a:gd name="connsiteX4" fmla="*/ 25201 w 4485356"/>
                <a:gd name="connsiteY4" fmla="*/ 1763762 h 4495800"/>
                <a:gd name="connsiteX5" fmla="*/ 39950 w 4485356"/>
                <a:gd name="connsiteY5" fmla="*/ 1837504 h 4495800"/>
                <a:gd name="connsiteX6" fmla="*/ 202182 w 4485356"/>
                <a:gd name="connsiteY6" fmla="*/ 2206213 h 4495800"/>
                <a:gd name="connsiteX7" fmla="*/ 275924 w 4485356"/>
                <a:gd name="connsiteY7" fmla="*/ 2368446 h 4495800"/>
                <a:gd name="connsiteX8" fmla="*/ 467653 w 4485356"/>
                <a:gd name="connsiteY8" fmla="*/ 2722407 h 4495800"/>
                <a:gd name="connsiteX9" fmla="*/ 600388 w 4485356"/>
                <a:gd name="connsiteY9" fmla="*/ 2928884 h 4495800"/>
                <a:gd name="connsiteX10" fmla="*/ 747872 w 4485356"/>
                <a:gd name="connsiteY10" fmla="*/ 3179607 h 4495800"/>
                <a:gd name="connsiteX11" fmla="*/ 954350 w 4485356"/>
                <a:gd name="connsiteY11" fmla="*/ 3430329 h 4495800"/>
                <a:gd name="connsiteX12" fmla="*/ 1077251 w 4485356"/>
                <a:gd name="connsiteY12" fmla="*/ 3641725 h 4495800"/>
                <a:gd name="connsiteX13" fmla="*/ 1229651 w 4485356"/>
                <a:gd name="connsiteY13" fmla="*/ 3870325 h 4495800"/>
                <a:gd name="connsiteX14" fmla="*/ 1915452 w 4485356"/>
                <a:gd name="connsiteY14" fmla="*/ 4251324 h 4495800"/>
                <a:gd name="connsiteX15" fmla="*/ 2517679 w 4485356"/>
                <a:gd name="connsiteY15" fmla="*/ 4226742 h 4495800"/>
                <a:gd name="connsiteX16" fmla="*/ 4201450 w 4485356"/>
                <a:gd name="connsiteY16" fmla="*/ 4495800 h 4495800"/>
                <a:gd name="connsiteX17" fmla="*/ 4353851 w 4485356"/>
                <a:gd name="connsiteY17" fmla="*/ 3886199 h 4495800"/>
                <a:gd name="connsiteX18" fmla="*/ 3287050 w 4485356"/>
                <a:gd name="connsiteY18" fmla="*/ 3124199 h 4495800"/>
                <a:gd name="connsiteX19" fmla="*/ 3591850 w 4485356"/>
                <a:gd name="connsiteY19" fmla="*/ 2666999 h 4495800"/>
                <a:gd name="connsiteX20" fmla="*/ 3210850 w 4485356"/>
                <a:gd name="connsiteY20" fmla="*/ 2362199 h 4495800"/>
                <a:gd name="connsiteX21" fmla="*/ 2525050 w 4485356"/>
                <a:gd name="connsiteY21" fmla="*/ 2971799 h 4495800"/>
                <a:gd name="connsiteX22" fmla="*/ 2067850 w 4485356"/>
                <a:gd name="connsiteY22" fmla="*/ 2743199 h 4495800"/>
                <a:gd name="connsiteX23" fmla="*/ 1763050 w 4485356"/>
                <a:gd name="connsiteY23" fmla="*/ 2285999 h 4495800"/>
                <a:gd name="connsiteX24" fmla="*/ 1686850 w 4485356"/>
                <a:gd name="connsiteY24" fmla="*/ 1981199 h 4495800"/>
                <a:gd name="connsiteX25" fmla="*/ 1610650 w 4485356"/>
                <a:gd name="connsiteY25" fmla="*/ 1752600 h 4495800"/>
                <a:gd name="connsiteX26" fmla="*/ 1610650 w 4485356"/>
                <a:gd name="connsiteY26" fmla="*/ 1295399 h 4495800"/>
                <a:gd name="connsiteX27" fmla="*/ 2220250 w 4485356"/>
                <a:gd name="connsiteY27" fmla="*/ 838200 h 4495800"/>
                <a:gd name="connsiteX28" fmla="*/ 2753650 w 4485356"/>
                <a:gd name="connsiteY28" fmla="*/ 609599 h 4495800"/>
                <a:gd name="connsiteX29" fmla="*/ 2753650 w 4485356"/>
                <a:gd name="connsiteY29" fmla="*/ 0 h 4495800"/>
                <a:gd name="connsiteX30" fmla="*/ 1229652 w 4485356"/>
                <a:gd name="connsiteY30" fmla="*/ 1127124 h 4495800"/>
                <a:gd name="connsiteX31" fmla="*/ 1077252 w 4485356"/>
                <a:gd name="connsiteY31" fmla="*/ 1127125 h 4495800"/>
                <a:gd name="connsiteX32" fmla="*/ 772452 w 4485356"/>
                <a:gd name="connsiteY32" fmla="*/ 1127124 h 4495800"/>
                <a:gd name="connsiteX33" fmla="*/ 467652 w 4485356"/>
                <a:gd name="connsiteY33" fmla="*/ 1127124 h 4495800"/>
                <a:gd name="connsiteX34" fmla="*/ 143188 w 4485356"/>
                <a:gd name="connsiteY34" fmla="*/ 1129581 h 4495800"/>
                <a:gd name="connsiteX35" fmla="*/ 10452 w 4485356"/>
                <a:gd name="connsiteY35" fmla="*/ 1127124 h 4495800"/>
                <a:gd name="connsiteX36" fmla="*/ 10452 w 4485356"/>
                <a:gd name="connsiteY36" fmla="*/ 1127124 h 4495800"/>
                <a:gd name="connsiteX0" fmla="*/ 10452 w 4485356"/>
                <a:gd name="connsiteY0" fmla="*/ 1127124 h 4495800"/>
                <a:gd name="connsiteX1" fmla="*/ 10452 w 4485356"/>
                <a:gd name="connsiteY1" fmla="*/ 1203324 h 4495800"/>
                <a:gd name="connsiteX2" fmla="*/ 10452 w 4485356"/>
                <a:gd name="connsiteY2" fmla="*/ 1431924 h 4495800"/>
                <a:gd name="connsiteX3" fmla="*/ 10452 w 4485356"/>
                <a:gd name="connsiteY3" fmla="*/ 1584324 h 4495800"/>
                <a:gd name="connsiteX4" fmla="*/ 25201 w 4485356"/>
                <a:gd name="connsiteY4" fmla="*/ 1763762 h 4495800"/>
                <a:gd name="connsiteX5" fmla="*/ 39950 w 4485356"/>
                <a:gd name="connsiteY5" fmla="*/ 1837504 h 4495800"/>
                <a:gd name="connsiteX6" fmla="*/ 202182 w 4485356"/>
                <a:gd name="connsiteY6" fmla="*/ 2206213 h 4495800"/>
                <a:gd name="connsiteX7" fmla="*/ 275924 w 4485356"/>
                <a:gd name="connsiteY7" fmla="*/ 2368446 h 4495800"/>
                <a:gd name="connsiteX8" fmla="*/ 467653 w 4485356"/>
                <a:gd name="connsiteY8" fmla="*/ 2722407 h 4495800"/>
                <a:gd name="connsiteX9" fmla="*/ 600388 w 4485356"/>
                <a:gd name="connsiteY9" fmla="*/ 2928884 h 4495800"/>
                <a:gd name="connsiteX10" fmla="*/ 747872 w 4485356"/>
                <a:gd name="connsiteY10" fmla="*/ 3179607 h 4495800"/>
                <a:gd name="connsiteX11" fmla="*/ 954350 w 4485356"/>
                <a:gd name="connsiteY11" fmla="*/ 3430329 h 4495800"/>
                <a:gd name="connsiteX12" fmla="*/ 1077251 w 4485356"/>
                <a:gd name="connsiteY12" fmla="*/ 3641725 h 4495800"/>
                <a:gd name="connsiteX13" fmla="*/ 1229651 w 4485356"/>
                <a:gd name="connsiteY13" fmla="*/ 3870325 h 4495800"/>
                <a:gd name="connsiteX14" fmla="*/ 1915452 w 4485356"/>
                <a:gd name="connsiteY14" fmla="*/ 4251324 h 4495800"/>
                <a:gd name="connsiteX15" fmla="*/ 2517679 w 4485356"/>
                <a:gd name="connsiteY15" fmla="*/ 4226742 h 4495800"/>
                <a:gd name="connsiteX16" fmla="*/ 4201450 w 4485356"/>
                <a:gd name="connsiteY16" fmla="*/ 4495800 h 4495800"/>
                <a:gd name="connsiteX17" fmla="*/ 4353851 w 4485356"/>
                <a:gd name="connsiteY17" fmla="*/ 3886199 h 4495800"/>
                <a:gd name="connsiteX18" fmla="*/ 3287050 w 4485356"/>
                <a:gd name="connsiteY18" fmla="*/ 3124199 h 4495800"/>
                <a:gd name="connsiteX19" fmla="*/ 3591850 w 4485356"/>
                <a:gd name="connsiteY19" fmla="*/ 2666999 h 4495800"/>
                <a:gd name="connsiteX20" fmla="*/ 3210850 w 4485356"/>
                <a:gd name="connsiteY20" fmla="*/ 2362199 h 4495800"/>
                <a:gd name="connsiteX21" fmla="*/ 2525050 w 4485356"/>
                <a:gd name="connsiteY21" fmla="*/ 2971799 h 4495800"/>
                <a:gd name="connsiteX22" fmla="*/ 2067850 w 4485356"/>
                <a:gd name="connsiteY22" fmla="*/ 2743199 h 4495800"/>
                <a:gd name="connsiteX23" fmla="*/ 1763050 w 4485356"/>
                <a:gd name="connsiteY23" fmla="*/ 2285999 h 4495800"/>
                <a:gd name="connsiteX24" fmla="*/ 1686850 w 4485356"/>
                <a:gd name="connsiteY24" fmla="*/ 1981199 h 4495800"/>
                <a:gd name="connsiteX25" fmla="*/ 1610650 w 4485356"/>
                <a:gd name="connsiteY25" fmla="*/ 1752600 h 4495800"/>
                <a:gd name="connsiteX26" fmla="*/ 1610650 w 4485356"/>
                <a:gd name="connsiteY26" fmla="*/ 1295399 h 4495800"/>
                <a:gd name="connsiteX27" fmla="*/ 2220250 w 4485356"/>
                <a:gd name="connsiteY27" fmla="*/ 838200 h 4495800"/>
                <a:gd name="connsiteX28" fmla="*/ 2829850 w 4485356"/>
                <a:gd name="connsiteY28" fmla="*/ 533400 h 4495800"/>
                <a:gd name="connsiteX29" fmla="*/ 2753650 w 4485356"/>
                <a:gd name="connsiteY29" fmla="*/ 0 h 4495800"/>
                <a:gd name="connsiteX30" fmla="*/ 1229652 w 4485356"/>
                <a:gd name="connsiteY30" fmla="*/ 1127124 h 4495800"/>
                <a:gd name="connsiteX31" fmla="*/ 1077252 w 4485356"/>
                <a:gd name="connsiteY31" fmla="*/ 1127125 h 4495800"/>
                <a:gd name="connsiteX32" fmla="*/ 772452 w 4485356"/>
                <a:gd name="connsiteY32" fmla="*/ 1127124 h 4495800"/>
                <a:gd name="connsiteX33" fmla="*/ 467652 w 4485356"/>
                <a:gd name="connsiteY33" fmla="*/ 1127124 h 4495800"/>
                <a:gd name="connsiteX34" fmla="*/ 143188 w 4485356"/>
                <a:gd name="connsiteY34" fmla="*/ 1129581 h 4495800"/>
                <a:gd name="connsiteX35" fmla="*/ 10452 w 4485356"/>
                <a:gd name="connsiteY35" fmla="*/ 1127124 h 4495800"/>
                <a:gd name="connsiteX36" fmla="*/ 10452 w 4485356"/>
                <a:gd name="connsiteY36" fmla="*/ 1127124 h 4495800"/>
                <a:gd name="connsiteX0" fmla="*/ 10452 w 4485356"/>
                <a:gd name="connsiteY0" fmla="*/ 1127124 h 4495800"/>
                <a:gd name="connsiteX1" fmla="*/ 10452 w 4485356"/>
                <a:gd name="connsiteY1" fmla="*/ 1203324 h 4495800"/>
                <a:gd name="connsiteX2" fmla="*/ 10452 w 4485356"/>
                <a:gd name="connsiteY2" fmla="*/ 1431924 h 4495800"/>
                <a:gd name="connsiteX3" fmla="*/ 10452 w 4485356"/>
                <a:gd name="connsiteY3" fmla="*/ 1584324 h 4495800"/>
                <a:gd name="connsiteX4" fmla="*/ 25201 w 4485356"/>
                <a:gd name="connsiteY4" fmla="*/ 1763762 h 4495800"/>
                <a:gd name="connsiteX5" fmla="*/ 39950 w 4485356"/>
                <a:gd name="connsiteY5" fmla="*/ 1837504 h 4495800"/>
                <a:gd name="connsiteX6" fmla="*/ 202182 w 4485356"/>
                <a:gd name="connsiteY6" fmla="*/ 2206213 h 4495800"/>
                <a:gd name="connsiteX7" fmla="*/ 275924 w 4485356"/>
                <a:gd name="connsiteY7" fmla="*/ 2368446 h 4495800"/>
                <a:gd name="connsiteX8" fmla="*/ 467653 w 4485356"/>
                <a:gd name="connsiteY8" fmla="*/ 2722407 h 4495800"/>
                <a:gd name="connsiteX9" fmla="*/ 600388 w 4485356"/>
                <a:gd name="connsiteY9" fmla="*/ 2928884 h 4495800"/>
                <a:gd name="connsiteX10" fmla="*/ 747872 w 4485356"/>
                <a:gd name="connsiteY10" fmla="*/ 3179607 h 4495800"/>
                <a:gd name="connsiteX11" fmla="*/ 954350 w 4485356"/>
                <a:gd name="connsiteY11" fmla="*/ 3430329 h 4495800"/>
                <a:gd name="connsiteX12" fmla="*/ 1077251 w 4485356"/>
                <a:gd name="connsiteY12" fmla="*/ 3641725 h 4495800"/>
                <a:gd name="connsiteX13" fmla="*/ 1229651 w 4485356"/>
                <a:gd name="connsiteY13" fmla="*/ 3870325 h 4495800"/>
                <a:gd name="connsiteX14" fmla="*/ 1915452 w 4485356"/>
                <a:gd name="connsiteY14" fmla="*/ 4251324 h 4495800"/>
                <a:gd name="connsiteX15" fmla="*/ 2517679 w 4485356"/>
                <a:gd name="connsiteY15" fmla="*/ 4226742 h 4495800"/>
                <a:gd name="connsiteX16" fmla="*/ 4201450 w 4485356"/>
                <a:gd name="connsiteY16" fmla="*/ 4495800 h 4495800"/>
                <a:gd name="connsiteX17" fmla="*/ 4353851 w 4485356"/>
                <a:gd name="connsiteY17" fmla="*/ 3886199 h 4495800"/>
                <a:gd name="connsiteX18" fmla="*/ 3287050 w 4485356"/>
                <a:gd name="connsiteY18" fmla="*/ 3124199 h 4495800"/>
                <a:gd name="connsiteX19" fmla="*/ 3591850 w 4485356"/>
                <a:gd name="connsiteY19" fmla="*/ 2666999 h 4495800"/>
                <a:gd name="connsiteX20" fmla="*/ 3210850 w 4485356"/>
                <a:gd name="connsiteY20" fmla="*/ 2362199 h 4495800"/>
                <a:gd name="connsiteX21" fmla="*/ 2525050 w 4485356"/>
                <a:gd name="connsiteY21" fmla="*/ 2971799 h 4495800"/>
                <a:gd name="connsiteX22" fmla="*/ 2067850 w 4485356"/>
                <a:gd name="connsiteY22" fmla="*/ 2743199 h 4495800"/>
                <a:gd name="connsiteX23" fmla="*/ 1763050 w 4485356"/>
                <a:gd name="connsiteY23" fmla="*/ 2285999 h 4495800"/>
                <a:gd name="connsiteX24" fmla="*/ 1686850 w 4485356"/>
                <a:gd name="connsiteY24" fmla="*/ 1981199 h 4495800"/>
                <a:gd name="connsiteX25" fmla="*/ 1610650 w 4485356"/>
                <a:gd name="connsiteY25" fmla="*/ 1752600 h 4495800"/>
                <a:gd name="connsiteX26" fmla="*/ 1610650 w 4485356"/>
                <a:gd name="connsiteY26" fmla="*/ 1295399 h 4495800"/>
                <a:gd name="connsiteX27" fmla="*/ 2220250 w 4485356"/>
                <a:gd name="connsiteY27" fmla="*/ 838200 h 4495800"/>
                <a:gd name="connsiteX28" fmla="*/ 2829850 w 4485356"/>
                <a:gd name="connsiteY28" fmla="*/ 533400 h 4495800"/>
                <a:gd name="connsiteX29" fmla="*/ 2753650 w 4485356"/>
                <a:gd name="connsiteY29" fmla="*/ 0 h 4495800"/>
                <a:gd name="connsiteX30" fmla="*/ 1229652 w 4485356"/>
                <a:gd name="connsiteY30" fmla="*/ 1127124 h 4495800"/>
                <a:gd name="connsiteX31" fmla="*/ 1077252 w 4485356"/>
                <a:gd name="connsiteY31" fmla="*/ 1127125 h 4495800"/>
                <a:gd name="connsiteX32" fmla="*/ 772452 w 4485356"/>
                <a:gd name="connsiteY32" fmla="*/ 1127124 h 4495800"/>
                <a:gd name="connsiteX33" fmla="*/ 467652 w 4485356"/>
                <a:gd name="connsiteY33" fmla="*/ 1127124 h 4495800"/>
                <a:gd name="connsiteX34" fmla="*/ 143188 w 4485356"/>
                <a:gd name="connsiteY34" fmla="*/ 1129581 h 4495800"/>
                <a:gd name="connsiteX35" fmla="*/ 10452 w 4485356"/>
                <a:gd name="connsiteY35" fmla="*/ 1127124 h 4495800"/>
                <a:gd name="connsiteX36" fmla="*/ 10452 w 4485356"/>
                <a:gd name="connsiteY36" fmla="*/ 1127124 h 4495800"/>
                <a:gd name="connsiteX0" fmla="*/ 10452 w 4485356"/>
                <a:gd name="connsiteY0" fmla="*/ 1127124 h 4495800"/>
                <a:gd name="connsiteX1" fmla="*/ 10452 w 4485356"/>
                <a:gd name="connsiteY1" fmla="*/ 1203324 h 4495800"/>
                <a:gd name="connsiteX2" fmla="*/ 10452 w 4485356"/>
                <a:gd name="connsiteY2" fmla="*/ 1431924 h 4495800"/>
                <a:gd name="connsiteX3" fmla="*/ 10452 w 4485356"/>
                <a:gd name="connsiteY3" fmla="*/ 1584324 h 4495800"/>
                <a:gd name="connsiteX4" fmla="*/ 25201 w 4485356"/>
                <a:gd name="connsiteY4" fmla="*/ 1763762 h 4495800"/>
                <a:gd name="connsiteX5" fmla="*/ 39950 w 4485356"/>
                <a:gd name="connsiteY5" fmla="*/ 1837504 h 4495800"/>
                <a:gd name="connsiteX6" fmla="*/ 202182 w 4485356"/>
                <a:gd name="connsiteY6" fmla="*/ 2206213 h 4495800"/>
                <a:gd name="connsiteX7" fmla="*/ 275924 w 4485356"/>
                <a:gd name="connsiteY7" fmla="*/ 2368446 h 4495800"/>
                <a:gd name="connsiteX8" fmla="*/ 467653 w 4485356"/>
                <a:gd name="connsiteY8" fmla="*/ 2722407 h 4495800"/>
                <a:gd name="connsiteX9" fmla="*/ 600388 w 4485356"/>
                <a:gd name="connsiteY9" fmla="*/ 2928884 h 4495800"/>
                <a:gd name="connsiteX10" fmla="*/ 747872 w 4485356"/>
                <a:gd name="connsiteY10" fmla="*/ 3179607 h 4495800"/>
                <a:gd name="connsiteX11" fmla="*/ 954350 w 4485356"/>
                <a:gd name="connsiteY11" fmla="*/ 3430329 h 4495800"/>
                <a:gd name="connsiteX12" fmla="*/ 1077251 w 4485356"/>
                <a:gd name="connsiteY12" fmla="*/ 3641725 h 4495800"/>
                <a:gd name="connsiteX13" fmla="*/ 1229651 w 4485356"/>
                <a:gd name="connsiteY13" fmla="*/ 3870325 h 4495800"/>
                <a:gd name="connsiteX14" fmla="*/ 1915452 w 4485356"/>
                <a:gd name="connsiteY14" fmla="*/ 4251324 h 4495800"/>
                <a:gd name="connsiteX15" fmla="*/ 2517679 w 4485356"/>
                <a:gd name="connsiteY15" fmla="*/ 4226742 h 4495800"/>
                <a:gd name="connsiteX16" fmla="*/ 4201450 w 4485356"/>
                <a:gd name="connsiteY16" fmla="*/ 4495800 h 4495800"/>
                <a:gd name="connsiteX17" fmla="*/ 4353851 w 4485356"/>
                <a:gd name="connsiteY17" fmla="*/ 3886199 h 4495800"/>
                <a:gd name="connsiteX18" fmla="*/ 3287050 w 4485356"/>
                <a:gd name="connsiteY18" fmla="*/ 3124199 h 4495800"/>
                <a:gd name="connsiteX19" fmla="*/ 3591850 w 4485356"/>
                <a:gd name="connsiteY19" fmla="*/ 2666999 h 4495800"/>
                <a:gd name="connsiteX20" fmla="*/ 3210850 w 4485356"/>
                <a:gd name="connsiteY20" fmla="*/ 2362199 h 4495800"/>
                <a:gd name="connsiteX21" fmla="*/ 2525050 w 4485356"/>
                <a:gd name="connsiteY21" fmla="*/ 2971799 h 4495800"/>
                <a:gd name="connsiteX22" fmla="*/ 2067850 w 4485356"/>
                <a:gd name="connsiteY22" fmla="*/ 2743199 h 4495800"/>
                <a:gd name="connsiteX23" fmla="*/ 1763050 w 4485356"/>
                <a:gd name="connsiteY23" fmla="*/ 2285999 h 4495800"/>
                <a:gd name="connsiteX24" fmla="*/ 1686850 w 4485356"/>
                <a:gd name="connsiteY24" fmla="*/ 1981199 h 4495800"/>
                <a:gd name="connsiteX25" fmla="*/ 1610650 w 4485356"/>
                <a:gd name="connsiteY25" fmla="*/ 1752600 h 4495800"/>
                <a:gd name="connsiteX26" fmla="*/ 1610650 w 4485356"/>
                <a:gd name="connsiteY26" fmla="*/ 1295399 h 4495800"/>
                <a:gd name="connsiteX27" fmla="*/ 2220250 w 4485356"/>
                <a:gd name="connsiteY27" fmla="*/ 838200 h 4495800"/>
                <a:gd name="connsiteX28" fmla="*/ 2829850 w 4485356"/>
                <a:gd name="connsiteY28" fmla="*/ 533400 h 4495800"/>
                <a:gd name="connsiteX29" fmla="*/ 2753650 w 4485356"/>
                <a:gd name="connsiteY29" fmla="*/ 0 h 4495800"/>
                <a:gd name="connsiteX30" fmla="*/ 1229652 w 4485356"/>
                <a:gd name="connsiteY30" fmla="*/ 1127124 h 4495800"/>
                <a:gd name="connsiteX31" fmla="*/ 1077252 w 4485356"/>
                <a:gd name="connsiteY31" fmla="*/ 1127125 h 4495800"/>
                <a:gd name="connsiteX32" fmla="*/ 772452 w 4485356"/>
                <a:gd name="connsiteY32" fmla="*/ 1127124 h 4495800"/>
                <a:gd name="connsiteX33" fmla="*/ 467652 w 4485356"/>
                <a:gd name="connsiteY33" fmla="*/ 1127124 h 4495800"/>
                <a:gd name="connsiteX34" fmla="*/ 143188 w 4485356"/>
                <a:gd name="connsiteY34" fmla="*/ 1129581 h 4495800"/>
                <a:gd name="connsiteX35" fmla="*/ 10452 w 4485356"/>
                <a:gd name="connsiteY35" fmla="*/ 1127124 h 4495800"/>
                <a:gd name="connsiteX36" fmla="*/ 10452 w 4485356"/>
                <a:gd name="connsiteY36" fmla="*/ 1127124 h 4495800"/>
                <a:gd name="connsiteX0" fmla="*/ 10452 w 4485356"/>
                <a:gd name="connsiteY0" fmla="*/ 1127124 h 4495800"/>
                <a:gd name="connsiteX1" fmla="*/ 10452 w 4485356"/>
                <a:gd name="connsiteY1" fmla="*/ 1203324 h 4495800"/>
                <a:gd name="connsiteX2" fmla="*/ 10452 w 4485356"/>
                <a:gd name="connsiteY2" fmla="*/ 1431924 h 4495800"/>
                <a:gd name="connsiteX3" fmla="*/ 10452 w 4485356"/>
                <a:gd name="connsiteY3" fmla="*/ 1584324 h 4495800"/>
                <a:gd name="connsiteX4" fmla="*/ 25201 w 4485356"/>
                <a:gd name="connsiteY4" fmla="*/ 1763762 h 4495800"/>
                <a:gd name="connsiteX5" fmla="*/ 39950 w 4485356"/>
                <a:gd name="connsiteY5" fmla="*/ 1837504 h 4495800"/>
                <a:gd name="connsiteX6" fmla="*/ 202182 w 4485356"/>
                <a:gd name="connsiteY6" fmla="*/ 2206213 h 4495800"/>
                <a:gd name="connsiteX7" fmla="*/ 275924 w 4485356"/>
                <a:gd name="connsiteY7" fmla="*/ 2368446 h 4495800"/>
                <a:gd name="connsiteX8" fmla="*/ 467653 w 4485356"/>
                <a:gd name="connsiteY8" fmla="*/ 2722407 h 4495800"/>
                <a:gd name="connsiteX9" fmla="*/ 600388 w 4485356"/>
                <a:gd name="connsiteY9" fmla="*/ 2928884 h 4495800"/>
                <a:gd name="connsiteX10" fmla="*/ 747872 w 4485356"/>
                <a:gd name="connsiteY10" fmla="*/ 3179607 h 4495800"/>
                <a:gd name="connsiteX11" fmla="*/ 954350 w 4485356"/>
                <a:gd name="connsiteY11" fmla="*/ 3430329 h 4495800"/>
                <a:gd name="connsiteX12" fmla="*/ 1077251 w 4485356"/>
                <a:gd name="connsiteY12" fmla="*/ 3641725 h 4495800"/>
                <a:gd name="connsiteX13" fmla="*/ 1229651 w 4485356"/>
                <a:gd name="connsiteY13" fmla="*/ 3870325 h 4495800"/>
                <a:gd name="connsiteX14" fmla="*/ 1915452 w 4485356"/>
                <a:gd name="connsiteY14" fmla="*/ 4251324 h 4495800"/>
                <a:gd name="connsiteX15" fmla="*/ 2517679 w 4485356"/>
                <a:gd name="connsiteY15" fmla="*/ 4226742 h 4495800"/>
                <a:gd name="connsiteX16" fmla="*/ 4201450 w 4485356"/>
                <a:gd name="connsiteY16" fmla="*/ 4495800 h 4495800"/>
                <a:gd name="connsiteX17" fmla="*/ 4353851 w 4485356"/>
                <a:gd name="connsiteY17" fmla="*/ 3886199 h 4495800"/>
                <a:gd name="connsiteX18" fmla="*/ 3287050 w 4485356"/>
                <a:gd name="connsiteY18" fmla="*/ 3124199 h 4495800"/>
                <a:gd name="connsiteX19" fmla="*/ 3591850 w 4485356"/>
                <a:gd name="connsiteY19" fmla="*/ 2666999 h 4495800"/>
                <a:gd name="connsiteX20" fmla="*/ 3210850 w 4485356"/>
                <a:gd name="connsiteY20" fmla="*/ 2362199 h 4495800"/>
                <a:gd name="connsiteX21" fmla="*/ 2525050 w 4485356"/>
                <a:gd name="connsiteY21" fmla="*/ 2971799 h 4495800"/>
                <a:gd name="connsiteX22" fmla="*/ 2067850 w 4485356"/>
                <a:gd name="connsiteY22" fmla="*/ 2743199 h 4495800"/>
                <a:gd name="connsiteX23" fmla="*/ 1763050 w 4485356"/>
                <a:gd name="connsiteY23" fmla="*/ 2285999 h 4495800"/>
                <a:gd name="connsiteX24" fmla="*/ 1686850 w 4485356"/>
                <a:gd name="connsiteY24" fmla="*/ 1981199 h 4495800"/>
                <a:gd name="connsiteX25" fmla="*/ 1610650 w 4485356"/>
                <a:gd name="connsiteY25" fmla="*/ 1752600 h 4495800"/>
                <a:gd name="connsiteX26" fmla="*/ 1610650 w 4485356"/>
                <a:gd name="connsiteY26" fmla="*/ 1295399 h 4495800"/>
                <a:gd name="connsiteX27" fmla="*/ 2220250 w 4485356"/>
                <a:gd name="connsiteY27" fmla="*/ 838200 h 4495800"/>
                <a:gd name="connsiteX28" fmla="*/ 2829850 w 4485356"/>
                <a:gd name="connsiteY28" fmla="*/ 533400 h 4495800"/>
                <a:gd name="connsiteX29" fmla="*/ 2753650 w 4485356"/>
                <a:gd name="connsiteY29" fmla="*/ 0 h 4495800"/>
                <a:gd name="connsiteX30" fmla="*/ 1229652 w 4485356"/>
                <a:gd name="connsiteY30" fmla="*/ 1127124 h 4495800"/>
                <a:gd name="connsiteX31" fmla="*/ 1077252 w 4485356"/>
                <a:gd name="connsiteY31" fmla="*/ 1127125 h 4495800"/>
                <a:gd name="connsiteX32" fmla="*/ 772452 w 4485356"/>
                <a:gd name="connsiteY32" fmla="*/ 1127124 h 4495800"/>
                <a:gd name="connsiteX33" fmla="*/ 467652 w 4485356"/>
                <a:gd name="connsiteY33" fmla="*/ 1127124 h 4495800"/>
                <a:gd name="connsiteX34" fmla="*/ 143188 w 4485356"/>
                <a:gd name="connsiteY34" fmla="*/ 1129581 h 4495800"/>
                <a:gd name="connsiteX35" fmla="*/ 10452 w 4485356"/>
                <a:gd name="connsiteY35" fmla="*/ 1127124 h 4495800"/>
                <a:gd name="connsiteX36" fmla="*/ 10452 w 4485356"/>
                <a:gd name="connsiteY36" fmla="*/ 1127124 h 4495800"/>
                <a:gd name="connsiteX0" fmla="*/ 10452 w 4485356"/>
                <a:gd name="connsiteY0" fmla="*/ 1127124 h 4495800"/>
                <a:gd name="connsiteX1" fmla="*/ 10452 w 4485356"/>
                <a:gd name="connsiteY1" fmla="*/ 1203324 h 4495800"/>
                <a:gd name="connsiteX2" fmla="*/ 10452 w 4485356"/>
                <a:gd name="connsiteY2" fmla="*/ 1431924 h 4495800"/>
                <a:gd name="connsiteX3" fmla="*/ 10452 w 4485356"/>
                <a:gd name="connsiteY3" fmla="*/ 1584324 h 4495800"/>
                <a:gd name="connsiteX4" fmla="*/ 25201 w 4485356"/>
                <a:gd name="connsiteY4" fmla="*/ 1763762 h 4495800"/>
                <a:gd name="connsiteX5" fmla="*/ 39950 w 4485356"/>
                <a:gd name="connsiteY5" fmla="*/ 1837504 h 4495800"/>
                <a:gd name="connsiteX6" fmla="*/ 202182 w 4485356"/>
                <a:gd name="connsiteY6" fmla="*/ 2206213 h 4495800"/>
                <a:gd name="connsiteX7" fmla="*/ 275924 w 4485356"/>
                <a:gd name="connsiteY7" fmla="*/ 2368446 h 4495800"/>
                <a:gd name="connsiteX8" fmla="*/ 467653 w 4485356"/>
                <a:gd name="connsiteY8" fmla="*/ 2722407 h 4495800"/>
                <a:gd name="connsiteX9" fmla="*/ 600388 w 4485356"/>
                <a:gd name="connsiteY9" fmla="*/ 2928884 h 4495800"/>
                <a:gd name="connsiteX10" fmla="*/ 747872 w 4485356"/>
                <a:gd name="connsiteY10" fmla="*/ 3179607 h 4495800"/>
                <a:gd name="connsiteX11" fmla="*/ 954350 w 4485356"/>
                <a:gd name="connsiteY11" fmla="*/ 3430329 h 4495800"/>
                <a:gd name="connsiteX12" fmla="*/ 1077251 w 4485356"/>
                <a:gd name="connsiteY12" fmla="*/ 3641725 h 4495800"/>
                <a:gd name="connsiteX13" fmla="*/ 1229651 w 4485356"/>
                <a:gd name="connsiteY13" fmla="*/ 3870325 h 4495800"/>
                <a:gd name="connsiteX14" fmla="*/ 1915452 w 4485356"/>
                <a:gd name="connsiteY14" fmla="*/ 4251324 h 4495800"/>
                <a:gd name="connsiteX15" fmla="*/ 2517679 w 4485356"/>
                <a:gd name="connsiteY15" fmla="*/ 4226742 h 4495800"/>
                <a:gd name="connsiteX16" fmla="*/ 4201450 w 4485356"/>
                <a:gd name="connsiteY16" fmla="*/ 4495800 h 4495800"/>
                <a:gd name="connsiteX17" fmla="*/ 4353851 w 4485356"/>
                <a:gd name="connsiteY17" fmla="*/ 3886199 h 4495800"/>
                <a:gd name="connsiteX18" fmla="*/ 3287050 w 4485356"/>
                <a:gd name="connsiteY18" fmla="*/ 3124199 h 4495800"/>
                <a:gd name="connsiteX19" fmla="*/ 3591850 w 4485356"/>
                <a:gd name="connsiteY19" fmla="*/ 2666999 h 4495800"/>
                <a:gd name="connsiteX20" fmla="*/ 3210850 w 4485356"/>
                <a:gd name="connsiteY20" fmla="*/ 2362199 h 4495800"/>
                <a:gd name="connsiteX21" fmla="*/ 2525050 w 4485356"/>
                <a:gd name="connsiteY21" fmla="*/ 2971799 h 4495800"/>
                <a:gd name="connsiteX22" fmla="*/ 2067850 w 4485356"/>
                <a:gd name="connsiteY22" fmla="*/ 2743199 h 4495800"/>
                <a:gd name="connsiteX23" fmla="*/ 1763050 w 4485356"/>
                <a:gd name="connsiteY23" fmla="*/ 2285999 h 4495800"/>
                <a:gd name="connsiteX24" fmla="*/ 1686850 w 4485356"/>
                <a:gd name="connsiteY24" fmla="*/ 1981199 h 4495800"/>
                <a:gd name="connsiteX25" fmla="*/ 1610650 w 4485356"/>
                <a:gd name="connsiteY25" fmla="*/ 1752600 h 4495800"/>
                <a:gd name="connsiteX26" fmla="*/ 1610650 w 4485356"/>
                <a:gd name="connsiteY26" fmla="*/ 1295399 h 4495800"/>
                <a:gd name="connsiteX27" fmla="*/ 2220250 w 4485356"/>
                <a:gd name="connsiteY27" fmla="*/ 838200 h 4495800"/>
                <a:gd name="connsiteX28" fmla="*/ 2829850 w 4485356"/>
                <a:gd name="connsiteY28" fmla="*/ 533400 h 4495800"/>
                <a:gd name="connsiteX29" fmla="*/ 2753650 w 4485356"/>
                <a:gd name="connsiteY29" fmla="*/ 0 h 4495800"/>
                <a:gd name="connsiteX30" fmla="*/ 1229652 w 4485356"/>
                <a:gd name="connsiteY30" fmla="*/ 1127124 h 4495800"/>
                <a:gd name="connsiteX31" fmla="*/ 1077252 w 4485356"/>
                <a:gd name="connsiteY31" fmla="*/ 1127125 h 4495800"/>
                <a:gd name="connsiteX32" fmla="*/ 772452 w 4485356"/>
                <a:gd name="connsiteY32" fmla="*/ 1127124 h 4495800"/>
                <a:gd name="connsiteX33" fmla="*/ 467652 w 4485356"/>
                <a:gd name="connsiteY33" fmla="*/ 1127124 h 4495800"/>
                <a:gd name="connsiteX34" fmla="*/ 143188 w 4485356"/>
                <a:gd name="connsiteY34" fmla="*/ 1129581 h 4495800"/>
                <a:gd name="connsiteX35" fmla="*/ 10452 w 4485356"/>
                <a:gd name="connsiteY35" fmla="*/ 1127124 h 4495800"/>
                <a:gd name="connsiteX36" fmla="*/ 10452 w 4485356"/>
                <a:gd name="connsiteY36" fmla="*/ 1127124 h 4495800"/>
                <a:gd name="connsiteX0" fmla="*/ 10452 w 4485356"/>
                <a:gd name="connsiteY0" fmla="*/ 1127124 h 4495800"/>
                <a:gd name="connsiteX1" fmla="*/ 10452 w 4485356"/>
                <a:gd name="connsiteY1" fmla="*/ 1203324 h 4495800"/>
                <a:gd name="connsiteX2" fmla="*/ 10452 w 4485356"/>
                <a:gd name="connsiteY2" fmla="*/ 1431924 h 4495800"/>
                <a:gd name="connsiteX3" fmla="*/ 10452 w 4485356"/>
                <a:gd name="connsiteY3" fmla="*/ 1584324 h 4495800"/>
                <a:gd name="connsiteX4" fmla="*/ 25201 w 4485356"/>
                <a:gd name="connsiteY4" fmla="*/ 1763762 h 4495800"/>
                <a:gd name="connsiteX5" fmla="*/ 39950 w 4485356"/>
                <a:gd name="connsiteY5" fmla="*/ 1837504 h 4495800"/>
                <a:gd name="connsiteX6" fmla="*/ 202182 w 4485356"/>
                <a:gd name="connsiteY6" fmla="*/ 2206213 h 4495800"/>
                <a:gd name="connsiteX7" fmla="*/ 275924 w 4485356"/>
                <a:gd name="connsiteY7" fmla="*/ 2368446 h 4495800"/>
                <a:gd name="connsiteX8" fmla="*/ 467653 w 4485356"/>
                <a:gd name="connsiteY8" fmla="*/ 2722407 h 4495800"/>
                <a:gd name="connsiteX9" fmla="*/ 600388 w 4485356"/>
                <a:gd name="connsiteY9" fmla="*/ 2928884 h 4495800"/>
                <a:gd name="connsiteX10" fmla="*/ 747872 w 4485356"/>
                <a:gd name="connsiteY10" fmla="*/ 3179607 h 4495800"/>
                <a:gd name="connsiteX11" fmla="*/ 954350 w 4485356"/>
                <a:gd name="connsiteY11" fmla="*/ 3430329 h 4495800"/>
                <a:gd name="connsiteX12" fmla="*/ 1077251 w 4485356"/>
                <a:gd name="connsiteY12" fmla="*/ 3641725 h 4495800"/>
                <a:gd name="connsiteX13" fmla="*/ 1229651 w 4485356"/>
                <a:gd name="connsiteY13" fmla="*/ 3870325 h 4495800"/>
                <a:gd name="connsiteX14" fmla="*/ 1915452 w 4485356"/>
                <a:gd name="connsiteY14" fmla="*/ 4251324 h 4495800"/>
                <a:gd name="connsiteX15" fmla="*/ 2517679 w 4485356"/>
                <a:gd name="connsiteY15" fmla="*/ 4226742 h 4495800"/>
                <a:gd name="connsiteX16" fmla="*/ 4201450 w 4485356"/>
                <a:gd name="connsiteY16" fmla="*/ 4495800 h 4495800"/>
                <a:gd name="connsiteX17" fmla="*/ 4353851 w 4485356"/>
                <a:gd name="connsiteY17" fmla="*/ 3886199 h 4495800"/>
                <a:gd name="connsiteX18" fmla="*/ 3287050 w 4485356"/>
                <a:gd name="connsiteY18" fmla="*/ 3124199 h 4495800"/>
                <a:gd name="connsiteX19" fmla="*/ 3591850 w 4485356"/>
                <a:gd name="connsiteY19" fmla="*/ 2666999 h 4495800"/>
                <a:gd name="connsiteX20" fmla="*/ 3210850 w 4485356"/>
                <a:gd name="connsiteY20" fmla="*/ 2362199 h 4495800"/>
                <a:gd name="connsiteX21" fmla="*/ 2525050 w 4485356"/>
                <a:gd name="connsiteY21" fmla="*/ 2971799 h 4495800"/>
                <a:gd name="connsiteX22" fmla="*/ 2067850 w 4485356"/>
                <a:gd name="connsiteY22" fmla="*/ 2743199 h 4495800"/>
                <a:gd name="connsiteX23" fmla="*/ 1763050 w 4485356"/>
                <a:gd name="connsiteY23" fmla="*/ 2285999 h 4495800"/>
                <a:gd name="connsiteX24" fmla="*/ 1686850 w 4485356"/>
                <a:gd name="connsiteY24" fmla="*/ 1981199 h 4495800"/>
                <a:gd name="connsiteX25" fmla="*/ 1610650 w 4485356"/>
                <a:gd name="connsiteY25" fmla="*/ 1752600 h 4495800"/>
                <a:gd name="connsiteX26" fmla="*/ 1610650 w 4485356"/>
                <a:gd name="connsiteY26" fmla="*/ 1295399 h 4495800"/>
                <a:gd name="connsiteX27" fmla="*/ 2220250 w 4485356"/>
                <a:gd name="connsiteY27" fmla="*/ 838200 h 4495800"/>
                <a:gd name="connsiteX28" fmla="*/ 2829850 w 4485356"/>
                <a:gd name="connsiteY28" fmla="*/ 533400 h 4495800"/>
                <a:gd name="connsiteX29" fmla="*/ 2753650 w 4485356"/>
                <a:gd name="connsiteY29" fmla="*/ 0 h 4495800"/>
                <a:gd name="connsiteX30" fmla="*/ 1229652 w 4485356"/>
                <a:gd name="connsiteY30" fmla="*/ 1127124 h 4495800"/>
                <a:gd name="connsiteX31" fmla="*/ 1077252 w 4485356"/>
                <a:gd name="connsiteY31" fmla="*/ 1127125 h 4495800"/>
                <a:gd name="connsiteX32" fmla="*/ 772452 w 4485356"/>
                <a:gd name="connsiteY32" fmla="*/ 1127124 h 4495800"/>
                <a:gd name="connsiteX33" fmla="*/ 467652 w 4485356"/>
                <a:gd name="connsiteY33" fmla="*/ 1127124 h 4495800"/>
                <a:gd name="connsiteX34" fmla="*/ 143188 w 4485356"/>
                <a:gd name="connsiteY34" fmla="*/ 1129581 h 4495800"/>
                <a:gd name="connsiteX35" fmla="*/ 10452 w 4485356"/>
                <a:gd name="connsiteY35" fmla="*/ 1127124 h 4495800"/>
                <a:gd name="connsiteX36" fmla="*/ 10452 w 4485356"/>
                <a:gd name="connsiteY36" fmla="*/ 1127124 h 4495800"/>
                <a:gd name="connsiteX0" fmla="*/ 10452 w 4485356"/>
                <a:gd name="connsiteY0" fmla="*/ 1127124 h 4495800"/>
                <a:gd name="connsiteX1" fmla="*/ 10452 w 4485356"/>
                <a:gd name="connsiteY1" fmla="*/ 1203324 h 4495800"/>
                <a:gd name="connsiteX2" fmla="*/ 10452 w 4485356"/>
                <a:gd name="connsiteY2" fmla="*/ 1431924 h 4495800"/>
                <a:gd name="connsiteX3" fmla="*/ 10452 w 4485356"/>
                <a:gd name="connsiteY3" fmla="*/ 1584324 h 4495800"/>
                <a:gd name="connsiteX4" fmla="*/ 25201 w 4485356"/>
                <a:gd name="connsiteY4" fmla="*/ 1763762 h 4495800"/>
                <a:gd name="connsiteX5" fmla="*/ 39950 w 4485356"/>
                <a:gd name="connsiteY5" fmla="*/ 1837504 h 4495800"/>
                <a:gd name="connsiteX6" fmla="*/ 202182 w 4485356"/>
                <a:gd name="connsiteY6" fmla="*/ 2206213 h 4495800"/>
                <a:gd name="connsiteX7" fmla="*/ 275924 w 4485356"/>
                <a:gd name="connsiteY7" fmla="*/ 2368446 h 4495800"/>
                <a:gd name="connsiteX8" fmla="*/ 467653 w 4485356"/>
                <a:gd name="connsiteY8" fmla="*/ 2722407 h 4495800"/>
                <a:gd name="connsiteX9" fmla="*/ 600388 w 4485356"/>
                <a:gd name="connsiteY9" fmla="*/ 2928884 h 4495800"/>
                <a:gd name="connsiteX10" fmla="*/ 747872 w 4485356"/>
                <a:gd name="connsiteY10" fmla="*/ 3179607 h 4495800"/>
                <a:gd name="connsiteX11" fmla="*/ 954350 w 4485356"/>
                <a:gd name="connsiteY11" fmla="*/ 3430329 h 4495800"/>
                <a:gd name="connsiteX12" fmla="*/ 1077251 w 4485356"/>
                <a:gd name="connsiteY12" fmla="*/ 3641725 h 4495800"/>
                <a:gd name="connsiteX13" fmla="*/ 1229651 w 4485356"/>
                <a:gd name="connsiteY13" fmla="*/ 3870325 h 4495800"/>
                <a:gd name="connsiteX14" fmla="*/ 1915452 w 4485356"/>
                <a:gd name="connsiteY14" fmla="*/ 4251324 h 4495800"/>
                <a:gd name="connsiteX15" fmla="*/ 2517679 w 4485356"/>
                <a:gd name="connsiteY15" fmla="*/ 4226742 h 4495800"/>
                <a:gd name="connsiteX16" fmla="*/ 4201450 w 4485356"/>
                <a:gd name="connsiteY16" fmla="*/ 4495800 h 4495800"/>
                <a:gd name="connsiteX17" fmla="*/ 4353851 w 4485356"/>
                <a:gd name="connsiteY17" fmla="*/ 3886199 h 4495800"/>
                <a:gd name="connsiteX18" fmla="*/ 3287050 w 4485356"/>
                <a:gd name="connsiteY18" fmla="*/ 3124199 h 4495800"/>
                <a:gd name="connsiteX19" fmla="*/ 3591850 w 4485356"/>
                <a:gd name="connsiteY19" fmla="*/ 2666999 h 4495800"/>
                <a:gd name="connsiteX20" fmla="*/ 3210850 w 4485356"/>
                <a:gd name="connsiteY20" fmla="*/ 2362199 h 4495800"/>
                <a:gd name="connsiteX21" fmla="*/ 2525050 w 4485356"/>
                <a:gd name="connsiteY21" fmla="*/ 2971799 h 4495800"/>
                <a:gd name="connsiteX22" fmla="*/ 2067850 w 4485356"/>
                <a:gd name="connsiteY22" fmla="*/ 2743199 h 4495800"/>
                <a:gd name="connsiteX23" fmla="*/ 1763050 w 4485356"/>
                <a:gd name="connsiteY23" fmla="*/ 2285999 h 4495800"/>
                <a:gd name="connsiteX24" fmla="*/ 1686850 w 4485356"/>
                <a:gd name="connsiteY24" fmla="*/ 1981199 h 4495800"/>
                <a:gd name="connsiteX25" fmla="*/ 1610650 w 4485356"/>
                <a:gd name="connsiteY25" fmla="*/ 1752600 h 4495800"/>
                <a:gd name="connsiteX26" fmla="*/ 1610650 w 4485356"/>
                <a:gd name="connsiteY26" fmla="*/ 1295399 h 4495800"/>
                <a:gd name="connsiteX27" fmla="*/ 2220250 w 4485356"/>
                <a:gd name="connsiteY27" fmla="*/ 838200 h 4495800"/>
                <a:gd name="connsiteX28" fmla="*/ 2829850 w 4485356"/>
                <a:gd name="connsiteY28" fmla="*/ 533400 h 4495800"/>
                <a:gd name="connsiteX29" fmla="*/ 2753650 w 4485356"/>
                <a:gd name="connsiteY29" fmla="*/ 0 h 4495800"/>
                <a:gd name="connsiteX30" fmla="*/ 1229652 w 4485356"/>
                <a:gd name="connsiteY30" fmla="*/ 1127124 h 4495800"/>
                <a:gd name="connsiteX31" fmla="*/ 1077252 w 4485356"/>
                <a:gd name="connsiteY31" fmla="*/ 1127125 h 4495800"/>
                <a:gd name="connsiteX32" fmla="*/ 772452 w 4485356"/>
                <a:gd name="connsiteY32" fmla="*/ 1127124 h 4495800"/>
                <a:gd name="connsiteX33" fmla="*/ 467652 w 4485356"/>
                <a:gd name="connsiteY33" fmla="*/ 1127124 h 4495800"/>
                <a:gd name="connsiteX34" fmla="*/ 143188 w 4485356"/>
                <a:gd name="connsiteY34" fmla="*/ 1129581 h 4495800"/>
                <a:gd name="connsiteX35" fmla="*/ 10452 w 4485356"/>
                <a:gd name="connsiteY35" fmla="*/ 1127124 h 4495800"/>
                <a:gd name="connsiteX36" fmla="*/ 10452 w 4485356"/>
                <a:gd name="connsiteY36" fmla="*/ 1127124 h 4495800"/>
                <a:gd name="connsiteX0" fmla="*/ 10452 w 4485356"/>
                <a:gd name="connsiteY0" fmla="*/ 1127124 h 4495800"/>
                <a:gd name="connsiteX1" fmla="*/ 10452 w 4485356"/>
                <a:gd name="connsiteY1" fmla="*/ 1203324 h 4495800"/>
                <a:gd name="connsiteX2" fmla="*/ 10452 w 4485356"/>
                <a:gd name="connsiteY2" fmla="*/ 1431924 h 4495800"/>
                <a:gd name="connsiteX3" fmla="*/ 10452 w 4485356"/>
                <a:gd name="connsiteY3" fmla="*/ 1584324 h 4495800"/>
                <a:gd name="connsiteX4" fmla="*/ 25201 w 4485356"/>
                <a:gd name="connsiteY4" fmla="*/ 1763762 h 4495800"/>
                <a:gd name="connsiteX5" fmla="*/ 39950 w 4485356"/>
                <a:gd name="connsiteY5" fmla="*/ 1837504 h 4495800"/>
                <a:gd name="connsiteX6" fmla="*/ 202182 w 4485356"/>
                <a:gd name="connsiteY6" fmla="*/ 2206213 h 4495800"/>
                <a:gd name="connsiteX7" fmla="*/ 275924 w 4485356"/>
                <a:gd name="connsiteY7" fmla="*/ 2368446 h 4495800"/>
                <a:gd name="connsiteX8" fmla="*/ 467653 w 4485356"/>
                <a:gd name="connsiteY8" fmla="*/ 2722407 h 4495800"/>
                <a:gd name="connsiteX9" fmla="*/ 600388 w 4485356"/>
                <a:gd name="connsiteY9" fmla="*/ 2928884 h 4495800"/>
                <a:gd name="connsiteX10" fmla="*/ 747872 w 4485356"/>
                <a:gd name="connsiteY10" fmla="*/ 3179607 h 4495800"/>
                <a:gd name="connsiteX11" fmla="*/ 954350 w 4485356"/>
                <a:gd name="connsiteY11" fmla="*/ 3430329 h 4495800"/>
                <a:gd name="connsiteX12" fmla="*/ 1077251 w 4485356"/>
                <a:gd name="connsiteY12" fmla="*/ 3641725 h 4495800"/>
                <a:gd name="connsiteX13" fmla="*/ 1229651 w 4485356"/>
                <a:gd name="connsiteY13" fmla="*/ 3870325 h 4495800"/>
                <a:gd name="connsiteX14" fmla="*/ 1915452 w 4485356"/>
                <a:gd name="connsiteY14" fmla="*/ 4251324 h 4495800"/>
                <a:gd name="connsiteX15" fmla="*/ 2517679 w 4485356"/>
                <a:gd name="connsiteY15" fmla="*/ 4226742 h 4495800"/>
                <a:gd name="connsiteX16" fmla="*/ 4201450 w 4485356"/>
                <a:gd name="connsiteY16" fmla="*/ 4495800 h 4495800"/>
                <a:gd name="connsiteX17" fmla="*/ 4353851 w 4485356"/>
                <a:gd name="connsiteY17" fmla="*/ 3886199 h 4495800"/>
                <a:gd name="connsiteX18" fmla="*/ 3287050 w 4485356"/>
                <a:gd name="connsiteY18" fmla="*/ 3124199 h 4495800"/>
                <a:gd name="connsiteX19" fmla="*/ 3591850 w 4485356"/>
                <a:gd name="connsiteY19" fmla="*/ 2666999 h 4495800"/>
                <a:gd name="connsiteX20" fmla="*/ 3210850 w 4485356"/>
                <a:gd name="connsiteY20" fmla="*/ 2362199 h 4495800"/>
                <a:gd name="connsiteX21" fmla="*/ 2525050 w 4485356"/>
                <a:gd name="connsiteY21" fmla="*/ 2971799 h 4495800"/>
                <a:gd name="connsiteX22" fmla="*/ 2067850 w 4485356"/>
                <a:gd name="connsiteY22" fmla="*/ 2743199 h 4495800"/>
                <a:gd name="connsiteX23" fmla="*/ 1763050 w 4485356"/>
                <a:gd name="connsiteY23" fmla="*/ 2285999 h 4495800"/>
                <a:gd name="connsiteX24" fmla="*/ 1686850 w 4485356"/>
                <a:gd name="connsiteY24" fmla="*/ 1981199 h 4495800"/>
                <a:gd name="connsiteX25" fmla="*/ 1610650 w 4485356"/>
                <a:gd name="connsiteY25" fmla="*/ 1752600 h 4495800"/>
                <a:gd name="connsiteX26" fmla="*/ 1610650 w 4485356"/>
                <a:gd name="connsiteY26" fmla="*/ 1295399 h 4495800"/>
                <a:gd name="connsiteX27" fmla="*/ 2220250 w 4485356"/>
                <a:gd name="connsiteY27" fmla="*/ 838200 h 4495800"/>
                <a:gd name="connsiteX28" fmla="*/ 2829850 w 4485356"/>
                <a:gd name="connsiteY28" fmla="*/ 533400 h 4495800"/>
                <a:gd name="connsiteX29" fmla="*/ 2753650 w 4485356"/>
                <a:gd name="connsiteY29" fmla="*/ 0 h 4495800"/>
                <a:gd name="connsiteX30" fmla="*/ 1229652 w 4485356"/>
                <a:gd name="connsiteY30" fmla="*/ 1127124 h 4495800"/>
                <a:gd name="connsiteX31" fmla="*/ 1077252 w 4485356"/>
                <a:gd name="connsiteY31" fmla="*/ 1127125 h 4495800"/>
                <a:gd name="connsiteX32" fmla="*/ 772452 w 4485356"/>
                <a:gd name="connsiteY32" fmla="*/ 1127124 h 4495800"/>
                <a:gd name="connsiteX33" fmla="*/ 467652 w 4485356"/>
                <a:gd name="connsiteY33" fmla="*/ 1127124 h 4495800"/>
                <a:gd name="connsiteX34" fmla="*/ 143188 w 4485356"/>
                <a:gd name="connsiteY34" fmla="*/ 1129581 h 4495800"/>
                <a:gd name="connsiteX35" fmla="*/ 10452 w 4485356"/>
                <a:gd name="connsiteY35" fmla="*/ 1127124 h 4495800"/>
                <a:gd name="connsiteX36" fmla="*/ 10452 w 4485356"/>
                <a:gd name="connsiteY36" fmla="*/ 1127124 h 4495800"/>
                <a:gd name="connsiteX0" fmla="*/ 10452 w 4485356"/>
                <a:gd name="connsiteY0" fmla="*/ 1127124 h 4495800"/>
                <a:gd name="connsiteX1" fmla="*/ 10452 w 4485356"/>
                <a:gd name="connsiteY1" fmla="*/ 1203324 h 4495800"/>
                <a:gd name="connsiteX2" fmla="*/ 10452 w 4485356"/>
                <a:gd name="connsiteY2" fmla="*/ 1431924 h 4495800"/>
                <a:gd name="connsiteX3" fmla="*/ 10452 w 4485356"/>
                <a:gd name="connsiteY3" fmla="*/ 1584324 h 4495800"/>
                <a:gd name="connsiteX4" fmla="*/ 25201 w 4485356"/>
                <a:gd name="connsiteY4" fmla="*/ 1763762 h 4495800"/>
                <a:gd name="connsiteX5" fmla="*/ 39950 w 4485356"/>
                <a:gd name="connsiteY5" fmla="*/ 1837504 h 4495800"/>
                <a:gd name="connsiteX6" fmla="*/ 202182 w 4485356"/>
                <a:gd name="connsiteY6" fmla="*/ 2206213 h 4495800"/>
                <a:gd name="connsiteX7" fmla="*/ 275924 w 4485356"/>
                <a:gd name="connsiteY7" fmla="*/ 2368446 h 4495800"/>
                <a:gd name="connsiteX8" fmla="*/ 467653 w 4485356"/>
                <a:gd name="connsiteY8" fmla="*/ 2722407 h 4495800"/>
                <a:gd name="connsiteX9" fmla="*/ 600388 w 4485356"/>
                <a:gd name="connsiteY9" fmla="*/ 2928884 h 4495800"/>
                <a:gd name="connsiteX10" fmla="*/ 747872 w 4485356"/>
                <a:gd name="connsiteY10" fmla="*/ 3179607 h 4495800"/>
                <a:gd name="connsiteX11" fmla="*/ 954350 w 4485356"/>
                <a:gd name="connsiteY11" fmla="*/ 3430329 h 4495800"/>
                <a:gd name="connsiteX12" fmla="*/ 1077251 w 4485356"/>
                <a:gd name="connsiteY12" fmla="*/ 3641725 h 4495800"/>
                <a:gd name="connsiteX13" fmla="*/ 1229651 w 4485356"/>
                <a:gd name="connsiteY13" fmla="*/ 3870325 h 4495800"/>
                <a:gd name="connsiteX14" fmla="*/ 1915452 w 4485356"/>
                <a:gd name="connsiteY14" fmla="*/ 4251324 h 4495800"/>
                <a:gd name="connsiteX15" fmla="*/ 2517679 w 4485356"/>
                <a:gd name="connsiteY15" fmla="*/ 4226742 h 4495800"/>
                <a:gd name="connsiteX16" fmla="*/ 4201450 w 4485356"/>
                <a:gd name="connsiteY16" fmla="*/ 4495800 h 4495800"/>
                <a:gd name="connsiteX17" fmla="*/ 4353851 w 4485356"/>
                <a:gd name="connsiteY17" fmla="*/ 3886199 h 4495800"/>
                <a:gd name="connsiteX18" fmla="*/ 3287050 w 4485356"/>
                <a:gd name="connsiteY18" fmla="*/ 3124199 h 4495800"/>
                <a:gd name="connsiteX19" fmla="*/ 3591850 w 4485356"/>
                <a:gd name="connsiteY19" fmla="*/ 2666999 h 4495800"/>
                <a:gd name="connsiteX20" fmla="*/ 3210850 w 4485356"/>
                <a:gd name="connsiteY20" fmla="*/ 2362199 h 4495800"/>
                <a:gd name="connsiteX21" fmla="*/ 2525050 w 4485356"/>
                <a:gd name="connsiteY21" fmla="*/ 2971799 h 4495800"/>
                <a:gd name="connsiteX22" fmla="*/ 2067850 w 4485356"/>
                <a:gd name="connsiteY22" fmla="*/ 2743199 h 4495800"/>
                <a:gd name="connsiteX23" fmla="*/ 1763050 w 4485356"/>
                <a:gd name="connsiteY23" fmla="*/ 2285999 h 4495800"/>
                <a:gd name="connsiteX24" fmla="*/ 1686850 w 4485356"/>
                <a:gd name="connsiteY24" fmla="*/ 1981199 h 4495800"/>
                <a:gd name="connsiteX25" fmla="*/ 1610650 w 4485356"/>
                <a:gd name="connsiteY25" fmla="*/ 1752600 h 4495800"/>
                <a:gd name="connsiteX26" fmla="*/ 1610650 w 4485356"/>
                <a:gd name="connsiteY26" fmla="*/ 1295399 h 4495800"/>
                <a:gd name="connsiteX27" fmla="*/ 2220250 w 4485356"/>
                <a:gd name="connsiteY27" fmla="*/ 838200 h 4495800"/>
                <a:gd name="connsiteX28" fmla="*/ 2829850 w 4485356"/>
                <a:gd name="connsiteY28" fmla="*/ 533400 h 4495800"/>
                <a:gd name="connsiteX29" fmla="*/ 2753650 w 4485356"/>
                <a:gd name="connsiteY29" fmla="*/ 0 h 4495800"/>
                <a:gd name="connsiteX30" fmla="*/ 1229652 w 4485356"/>
                <a:gd name="connsiteY30" fmla="*/ 1127124 h 4495800"/>
                <a:gd name="connsiteX31" fmla="*/ 1077252 w 4485356"/>
                <a:gd name="connsiteY31" fmla="*/ 1127125 h 4495800"/>
                <a:gd name="connsiteX32" fmla="*/ 772452 w 4485356"/>
                <a:gd name="connsiteY32" fmla="*/ 1127124 h 4495800"/>
                <a:gd name="connsiteX33" fmla="*/ 467652 w 4485356"/>
                <a:gd name="connsiteY33" fmla="*/ 1127124 h 4495800"/>
                <a:gd name="connsiteX34" fmla="*/ 143188 w 4485356"/>
                <a:gd name="connsiteY34" fmla="*/ 1129581 h 4495800"/>
                <a:gd name="connsiteX35" fmla="*/ 10452 w 4485356"/>
                <a:gd name="connsiteY35" fmla="*/ 1127124 h 4495800"/>
                <a:gd name="connsiteX36" fmla="*/ 10452 w 4485356"/>
                <a:gd name="connsiteY36" fmla="*/ 1127124 h 4495800"/>
                <a:gd name="connsiteX0" fmla="*/ 10452 w 4485356"/>
                <a:gd name="connsiteY0" fmla="*/ 1127124 h 4495800"/>
                <a:gd name="connsiteX1" fmla="*/ 10452 w 4485356"/>
                <a:gd name="connsiteY1" fmla="*/ 1203324 h 4495800"/>
                <a:gd name="connsiteX2" fmla="*/ 10452 w 4485356"/>
                <a:gd name="connsiteY2" fmla="*/ 1431924 h 4495800"/>
                <a:gd name="connsiteX3" fmla="*/ 10452 w 4485356"/>
                <a:gd name="connsiteY3" fmla="*/ 1584324 h 4495800"/>
                <a:gd name="connsiteX4" fmla="*/ 25201 w 4485356"/>
                <a:gd name="connsiteY4" fmla="*/ 1763762 h 4495800"/>
                <a:gd name="connsiteX5" fmla="*/ 39950 w 4485356"/>
                <a:gd name="connsiteY5" fmla="*/ 1837504 h 4495800"/>
                <a:gd name="connsiteX6" fmla="*/ 202182 w 4485356"/>
                <a:gd name="connsiteY6" fmla="*/ 2206213 h 4495800"/>
                <a:gd name="connsiteX7" fmla="*/ 275924 w 4485356"/>
                <a:gd name="connsiteY7" fmla="*/ 2368446 h 4495800"/>
                <a:gd name="connsiteX8" fmla="*/ 467653 w 4485356"/>
                <a:gd name="connsiteY8" fmla="*/ 2722407 h 4495800"/>
                <a:gd name="connsiteX9" fmla="*/ 600388 w 4485356"/>
                <a:gd name="connsiteY9" fmla="*/ 2928884 h 4495800"/>
                <a:gd name="connsiteX10" fmla="*/ 747872 w 4485356"/>
                <a:gd name="connsiteY10" fmla="*/ 3179607 h 4495800"/>
                <a:gd name="connsiteX11" fmla="*/ 954350 w 4485356"/>
                <a:gd name="connsiteY11" fmla="*/ 3430329 h 4495800"/>
                <a:gd name="connsiteX12" fmla="*/ 1077251 w 4485356"/>
                <a:gd name="connsiteY12" fmla="*/ 3641725 h 4495800"/>
                <a:gd name="connsiteX13" fmla="*/ 1229651 w 4485356"/>
                <a:gd name="connsiteY13" fmla="*/ 3870325 h 4495800"/>
                <a:gd name="connsiteX14" fmla="*/ 1915452 w 4485356"/>
                <a:gd name="connsiteY14" fmla="*/ 4251324 h 4495800"/>
                <a:gd name="connsiteX15" fmla="*/ 2517679 w 4485356"/>
                <a:gd name="connsiteY15" fmla="*/ 4226742 h 4495800"/>
                <a:gd name="connsiteX16" fmla="*/ 4201450 w 4485356"/>
                <a:gd name="connsiteY16" fmla="*/ 4495800 h 4495800"/>
                <a:gd name="connsiteX17" fmla="*/ 4353851 w 4485356"/>
                <a:gd name="connsiteY17" fmla="*/ 3886199 h 4495800"/>
                <a:gd name="connsiteX18" fmla="*/ 3287050 w 4485356"/>
                <a:gd name="connsiteY18" fmla="*/ 3124199 h 4495800"/>
                <a:gd name="connsiteX19" fmla="*/ 3591850 w 4485356"/>
                <a:gd name="connsiteY19" fmla="*/ 2666999 h 4495800"/>
                <a:gd name="connsiteX20" fmla="*/ 3210850 w 4485356"/>
                <a:gd name="connsiteY20" fmla="*/ 2362199 h 4495800"/>
                <a:gd name="connsiteX21" fmla="*/ 2525050 w 4485356"/>
                <a:gd name="connsiteY21" fmla="*/ 2971799 h 4495800"/>
                <a:gd name="connsiteX22" fmla="*/ 2067850 w 4485356"/>
                <a:gd name="connsiteY22" fmla="*/ 2743199 h 4495800"/>
                <a:gd name="connsiteX23" fmla="*/ 1763050 w 4485356"/>
                <a:gd name="connsiteY23" fmla="*/ 2285999 h 4495800"/>
                <a:gd name="connsiteX24" fmla="*/ 1686850 w 4485356"/>
                <a:gd name="connsiteY24" fmla="*/ 1981199 h 4495800"/>
                <a:gd name="connsiteX25" fmla="*/ 1610650 w 4485356"/>
                <a:gd name="connsiteY25" fmla="*/ 1752600 h 4495800"/>
                <a:gd name="connsiteX26" fmla="*/ 1610650 w 4485356"/>
                <a:gd name="connsiteY26" fmla="*/ 1295399 h 4495800"/>
                <a:gd name="connsiteX27" fmla="*/ 2220250 w 4485356"/>
                <a:gd name="connsiteY27" fmla="*/ 838200 h 4495800"/>
                <a:gd name="connsiteX28" fmla="*/ 2829850 w 4485356"/>
                <a:gd name="connsiteY28" fmla="*/ 533400 h 4495800"/>
                <a:gd name="connsiteX29" fmla="*/ 2753650 w 4485356"/>
                <a:gd name="connsiteY29" fmla="*/ 0 h 4495800"/>
                <a:gd name="connsiteX30" fmla="*/ 1229652 w 4485356"/>
                <a:gd name="connsiteY30" fmla="*/ 1127124 h 4495800"/>
                <a:gd name="connsiteX31" fmla="*/ 1077252 w 4485356"/>
                <a:gd name="connsiteY31" fmla="*/ 1127125 h 4495800"/>
                <a:gd name="connsiteX32" fmla="*/ 772452 w 4485356"/>
                <a:gd name="connsiteY32" fmla="*/ 1127124 h 4495800"/>
                <a:gd name="connsiteX33" fmla="*/ 467652 w 4485356"/>
                <a:gd name="connsiteY33" fmla="*/ 1127124 h 4495800"/>
                <a:gd name="connsiteX34" fmla="*/ 143188 w 4485356"/>
                <a:gd name="connsiteY34" fmla="*/ 1129581 h 4495800"/>
                <a:gd name="connsiteX35" fmla="*/ 10452 w 4485356"/>
                <a:gd name="connsiteY35" fmla="*/ 1127124 h 4495800"/>
                <a:gd name="connsiteX36" fmla="*/ 10452 w 4485356"/>
                <a:gd name="connsiteY36" fmla="*/ 1127124 h 4495800"/>
                <a:gd name="connsiteX0" fmla="*/ 10452 w 4485356"/>
                <a:gd name="connsiteY0" fmla="*/ 1127124 h 4495800"/>
                <a:gd name="connsiteX1" fmla="*/ 10452 w 4485356"/>
                <a:gd name="connsiteY1" fmla="*/ 1203324 h 4495800"/>
                <a:gd name="connsiteX2" fmla="*/ 10452 w 4485356"/>
                <a:gd name="connsiteY2" fmla="*/ 1431924 h 4495800"/>
                <a:gd name="connsiteX3" fmla="*/ 10452 w 4485356"/>
                <a:gd name="connsiteY3" fmla="*/ 1584324 h 4495800"/>
                <a:gd name="connsiteX4" fmla="*/ 25201 w 4485356"/>
                <a:gd name="connsiteY4" fmla="*/ 1763762 h 4495800"/>
                <a:gd name="connsiteX5" fmla="*/ 39950 w 4485356"/>
                <a:gd name="connsiteY5" fmla="*/ 1837504 h 4495800"/>
                <a:gd name="connsiteX6" fmla="*/ 202182 w 4485356"/>
                <a:gd name="connsiteY6" fmla="*/ 2206213 h 4495800"/>
                <a:gd name="connsiteX7" fmla="*/ 275924 w 4485356"/>
                <a:gd name="connsiteY7" fmla="*/ 2368446 h 4495800"/>
                <a:gd name="connsiteX8" fmla="*/ 467653 w 4485356"/>
                <a:gd name="connsiteY8" fmla="*/ 2722407 h 4495800"/>
                <a:gd name="connsiteX9" fmla="*/ 600388 w 4485356"/>
                <a:gd name="connsiteY9" fmla="*/ 2928884 h 4495800"/>
                <a:gd name="connsiteX10" fmla="*/ 747872 w 4485356"/>
                <a:gd name="connsiteY10" fmla="*/ 3179607 h 4495800"/>
                <a:gd name="connsiteX11" fmla="*/ 954350 w 4485356"/>
                <a:gd name="connsiteY11" fmla="*/ 3430329 h 4495800"/>
                <a:gd name="connsiteX12" fmla="*/ 1077251 w 4485356"/>
                <a:gd name="connsiteY12" fmla="*/ 3641725 h 4495800"/>
                <a:gd name="connsiteX13" fmla="*/ 1229651 w 4485356"/>
                <a:gd name="connsiteY13" fmla="*/ 3870325 h 4495800"/>
                <a:gd name="connsiteX14" fmla="*/ 1915452 w 4485356"/>
                <a:gd name="connsiteY14" fmla="*/ 4251324 h 4495800"/>
                <a:gd name="connsiteX15" fmla="*/ 2517679 w 4485356"/>
                <a:gd name="connsiteY15" fmla="*/ 4226742 h 4495800"/>
                <a:gd name="connsiteX16" fmla="*/ 4201450 w 4485356"/>
                <a:gd name="connsiteY16" fmla="*/ 4495800 h 4495800"/>
                <a:gd name="connsiteX17" fmla="*/ 4353851 w 4485356"/>
                <a:gd name="connsiteY17" fmla="*/ 3886199 h 4495800"/>
                <a:gd name="connsiteX18" fmla="*/ 3287050 w 4485356"/>
                <a:gd name="connsiteY18" fmla="*/ 3124199 h 4495800"/>
                <a:gd name="connsiteX19" fmla="*/ 3591850 w 4485356"/>
                <a:gd name="connsiteY19" fmla="*/ 2666999 h 4495800"/>
                <a:gd name="connsiteX20" fmla="*/ 3210850 w 4485356"/>
                <a:gd name="connsiteY20" fmla="*/ 2362199 h 4495800"/>
                <a:gd name="connsiteX21" fmla="*/ 2525050 w 4485356"/>
                <a:gd name="connsiteY21" fmla="*/ 2971799 h 4495800"/>
                <a:gd name="connsiteX22" fmla="*/ 2067850 w 4485356"/>
                <a:gd name="connsiteY22" fmla="*/ 2743199 h 4495800"/>
                <a:gd name="connsiteX23" fmla="*/ 1763050 w 4485356"/>
                <a:gd name="connsiteY23" fmla="*/ 2285999 h 4495800"/>
                <a:gd name="connsiteX24" fmla="*/ 1686850 w 4485356"/>
                <a:gd name="connsiteY24" fmla="*/ 1981199 h 4495800"/>
                <a:gd name="connsiteX25" fmla="*/ 1610650 w 4485356"/>
                <a:gd name="connsiteY25" fmla="*/ 1752600 h 4495800"/>
                <a:gd name="connsiteX26" fmla="*/ 1610650 w 4485356"/>
                <a:gd name="connsiteY26" fmla="*/ 1295399 h 4495800"/>
                <a:gd name="connsiteX27" fmla="*/ 2220250 w 4485356"/>
                <a:gd name="connsiteY27" fmla="*/ 838200 h 4495800"/>
                <a:gd name="connsiteX28" fmla="*/ 2829850 w 4485356"/>
                <a:gd name="connsiteY28" fmla="*/ 533400 h 4495800"/>
                <a:gd name="connsiteX29" fmla="*/ 2753650 w 4485356"/>
                <a:gd name="connsiteY29" fmla="*/ 0 h 4495800"/>
                <a:gd name="connsiteX30" fmla="*/ 2053563 w 4485356"/>
                <a:gd name="connsiteY30" fmla="*/ 500063 h 4495800"/>
                <a:gd name="connsiteX31" fmla="*/ 1229652 w 4485356"/>
                <a:gd name="connsiteY31" fmla="*/ 1127124 h 4495800"/>
                <a:gd name="connsiteX32" fmla="*/ 1077252 w 4485356"/>
                <a:gd name="connsiteY32" fmla="*/ 1127125 h 4495800"/>
                <a:gd name="connsiteX33" fmla="*/ 772452 w 4485356"/>
                <a:gd name="connsiteY33" fmla="*/ 1127124 h 4495800"/>
                <a:gd name="connsiteX34" fmla="*/ 467652 w 4485356"/>
                <a:gd name="connsiteY34" fmla="*/ 1127124 h 4495800"/>
                <a:gd name="connsiteX35" fmla="*/ 143188 w 4485356"/>
                <a:gd name="connsiteY35" fmla="*/ 1129581 h 4495800"/>
                <a:gd name="connsiteX36" fmla="*/ 10452 w 4485356"/>
                <a:gd name="connsiteY36" fmla="*/ 1127124 h 4495800"/>
                <a:gd name="connsiteX37" fmla="*/ 10452 w 4485356"/>
                <a:gd name="connsiteY37" fmla="*/ 1127124 h 4495800"/>
                <a:gd name="connsiteX0" fmla="*/ 10452 w 4485356"/>
                <a:gd name="connsiteY0" fmla="*/ 1736724 h 5105400"/>
                <a:gd name="connsiteX1" fmla="*/ 10452 w 4485356"/>
                <a:gd name="connsiteY1" fmla="*/ 1812924 h 5105400"/>
                <a:gd name="connsiteX2" fmla="*/ 10452 w 4485356"/>
                <a:gd name="connsiteY2" fmla="*/ 2041524 h 5105400"/>
                <a:gd name="connsiteX3" fmla="*/ 10452 w 4485356"/>
                <a:gd name="connsiteY3" fmla="*/ 2193924 h 5105400"/>
                <a:gd name="connsiteX4" fmla="*/ 25201 w 4485356"/>
                <a:gd name="connsiteY4" fmla="*/ 2373362 h 5105400"/>
                <a:gd name="connsiteX5" fmla="*/ 39950 w 4485356"/>
                <a:gd name="connsiteY5" fmla="*/ 2447104 h 5105400"/>
                <a:gd name="connsiteX6" fmla="*/ 202182 w 4485356"/>
                <a:gd name="connsiteY6" fmla="*/ 2815813 h 5105400"/>
                <a:gd name="connsiteX7" fmla="*/ 275924 w 4485356"/>
                <a:gd name="connsiteY7" fmla="*/ 2978046 h 5105400"/>
                <a:gd name="connsiteX8" fmla="*/ 467653 w 4485356"/>
                <a:gd name="connsiteY8" fmla="*/ 3332007 h 5105400"/>
                <a:gd name="connsiteX9" fmla="*/ 600388 w 4485356"/>
                <a:gd name="connsiteY9" fmla="*/ 3538484 h 5105400"/>
                <a:gd name="connsiteX10" fmla="*/ 747872 w 4485356"/>
                <a:gd name="connsiteY10" fmla="*/ 3789207 h 5105400"/>
                <a:gd name="connsiteX11" fmla="*/ 954350 w 4485356"/>
                <a:gd name="connsiteY11" fmla="*/ 4039929 h 5105400"/>
                <a:gd name="connsiteX12" fmla="*/ 1077251 w 4485356"/>
                <a:gd name="connsiteY12" fmla="*/ 4251325 h 5105400"/>
                <a:gd name="connsiteX13" fmla="*/ 1229651 w 4485356"/>
                <a:gd name="connsiteY13" fmla="*/ 4479925 h 5105400"/>
                <a:gd name="connsiteX14" fmla="*/ 1915452 w 4485356"/>
                <a:gd name="connsiteY14" fmla="*/ 4860924 h 5105400"/>
                <a:gd name="connsiteX15" fmla="*/ 2517679 w 4485356"/>
                <a:gd name="connsiteY15" fmla="*/ 4836342 h 5105400"/>
                <a:gd name="connsiteX16" fmla="*/ 4201450 w 4485356"/>
                <a:gd name="connsiteY16" fmla="*/ 5105400 h 5105400"/>
                <a:gd name="connsiteX17" fmla="*/ 4353851 w 4485356"/>
                <a:gd name="connsiteY17" fmla="*/ 4495799 h 5105400"/>
                <a:gd name="connsiteX18" fmla="*/ 3287050 w 4485356"/>
                <a:gd name="connsiteY18" fmla="*/ 3733799 h 5105400"/>
                <a:gd name="connsiteX19" fmla="*/ 3591850 w 4485356"/>
                <a:gd name="connsiteY19" fmla="*/ 3276599 h 5105400"/>
                <a:gd name="connsiteX20" fmla="*/ 3210850 w 4485356"/>
                <a:gd name="connsiteY20" fmla="*/ 2971799 h 5105400"/>
                <a:gd name="connsiteX21" fmla="*/ 2525050 w 4485356"/>
                <a:gd name="connsiteY21" fmla="*/ 3581399 h 5105400"/>
                <a:gd name="connsiteX22" fmla="*/ 2067850 w 4485356"/>
                <a:gd name="connsiteY22" fmla="*/ 3352799 h 5105400"/>
                <a:gd name="connsiteX23" fmla="*/ 1763050 w 4485356"/>
                <a:gd name="connsiteY23" fmla="*/ 2895599 h 5105400"/>
                <a:gd name="connsiteX24" fmla="*/ 1686850 w 4485356"/>
                <a:gd name="connsiteY24" fmla="*/ 2590799 h 5105400"/>
                <a:gd name="connsiteX25" fmla="*/ 1610650 w 4485356"/>
                <a:gd name="connsiteY25" fmla="*/ 2362200 h 5105400"/>
                <a:gd name="connsiteX26" fmla="*/ 1610650 w 4485356"/>
                <a:gd name="connsiteY26" fmla="*/ 1904999 h 5105400"/>
                <a:gd name="connsiteX27" fmla="*/ 2220250 w 4485356"/>
                <a:gd name="connsiteY27" fmla="*/ 1447800 h 5105400"/>
                <a:gd name="connsiteX28" fmla="*/ 2829850 w 4485356"/>
                <a:gd name="connsiteY28" fmla="*/ 1143000 h 5105400"/>
                <a:gd name="connsiteX29" fmla="*/ 2753650 w 4485356"/>
                <a:gd name="connsiteY29" fmla="*/ 609600 h 5105400"/>
                <a:gd name="connsiteX30" fmla="*/ 3134650 w 4485356"/>
                <a:gd name="connsiteY30" fmla="*/ 0 h 5105400"/>
                <a:gd name="connsiteX31" fmla="*/ 1229652 w 4485356"/>
                <a:gd name="connsiteY31" fmla="*/ 1736724 h 5105400"/>
                <a:gd name="connsiteX32" fmla="*/ 1077252 w 4485356"/>
                <a:gd name="connsiteY32" fmla="*/ 1736725 h 5105400"/>
                <a:gd name="connsiteX33" fmla="*/ 772452 w 4485356"/>
                <a:gd name="connsiteY33" fmla="*/ 1736724 h 5105400"/>
                <a:gd name="connsiteX34" fmla="*/ 467652 w 4485356"/>
                <a:gd name="connsiteY34" fmla="*/ 1736724 h 5105400"/>
                <a:gd name="connsiteX35" fmla="*/ 143188 w 4485356"/>
                <a:gd name="connsiteY35" fmla="*/ 1739181 h 5105400"/>
                <a:gd name="connsiteX36" fmla="*/ 10452 w 4485356"/>
                <a:gd name="connsiteY36" fmla="*/ 1736724 h 5105400"/>
                <a:gd name="connsiteX37" fmla="*/ 10452 w 4485356"/>
                <a:gd name="connsiteY37" fmla="*/ 1736724 h 5105400"/>
                <a:gd name="connsiteX0" fmla="*/ 10452 w 4485356"/>
                <a:gd name="connsiteY0" fmla="*/ 2000778 h 5369454"/>
                <a:gd name="connsiteX1" fmla="*/ 10452 w 4485356"/>
                <a:gd name="connsiteY1" fmla="*/ 2076978 h 5369454"/>
                <a:gd name="connsiteX2" fmla="*/ 10452 w 4485356"/>
                <a:gd name="connsiteY2" fmla="*/ 2305578 h 5369454"/>
                <a:gd name="connsiteX3" fmla="*/ 10452 w 4485356"/>
                <a:gd name="connsiteY3" fmla="*/ 2457978 h 5369454"/>
                <a:gd name="connsiteX4" fmla="*/ 25201 w 4485356"/>
                <a:gd name="connsiteY4" fmla="*/ 2637416 h 5369454"/>
                <a:gd name="connsiteX5" fmla="*/ 39950 w 4485356"/>
                <a:gd name="connsiteY5" fmla="*/ 2711158 h 5369454"/>
                <a:gd name="connsiteX6" fmla="*/ 202182 w 4485356"/>
                <a:gd name="connsiteY6" fmla="*/ 3079867 h 5369454"/>
                <a:gd name="connsiteX7" fmla="*/ 275924 w 4485356"/>
                <a:gd name="connsiteY7" fmla="*/ 3242100 h 5369454"/>
                <a:gd name="connsiteX8" fmla="*/ 467653 w 4485356"/>
                <a:gd name="connsiteY8" fmla="*/ 3596061 h 5369454"/>
                <a:gd name="connsiteX9" fmla="*/ 600388 w 4485356"/>
                <a:gd name="connsiteY9" fmla="*/ 3802538 h 5369454"/>
                <a:gd name="connsiteX10" fmla="*/ 747872 w 4485356"/>
                <a:gd name="connsiteY10" fmla="*/ 4053261 h 5369454"/>
                <a:gd name="connsiteX11" fmla="*/ 954350 w 4485356"/>
                <a:gd name="connsiteY11" fmla="*/ 4303983 h 5369454"/>
                <a:gd name="connsiteX12" fmla="*/ 1077251 w 4485356"/>
                <a:gd name="connsiteY12" fmla="*/ 4515379 h 5369454"/>
                <a:gd name="connsiteX13" fmla="*/ 1229651 w 4485356"/>
                <a:gd name="connsiteY13" fmla="*/ 4743979 h 5369454"/>
                <a:gd name="connsiteX14" fmla="*/ 1915452 w 4485356"/>
                <a:gd name="connsiteY14" fmla="*/ 5124978 h 5369454"/>
                <a:gd name="connsiteX15" fmla="*/ 2517679 w 4485356"/>
                <a:gd name="connsiteY15" fmla="*/ 5100396 h 5369454"/>
                <a:gd name="connsiteX16" fmla="*/ 4201450 w 4485356"/>
                <a:gd name="connsiteY16" fmla="*/ 5369454 h 5369454"/>
                <a:gd name="connsiteX17" fmla="*/ 4353851 w 4485356"/>
                <a:gd name="connsiteY17" fmla="*/ 4759853 h 5369454"/>
                <a:gd name="connsiteX18" fmla="*/ 3287050 w 4485356"/>
                <a:gd name="connsiteY18" fmla="*/ 3997853 h 5369454"/>
                <a:gd name="connsiteX19" fmla="*/ 3591850 w 4485356"/>
                <a:gd name="connsiteY19" fmla="*/ 3540653 h 5369454"/>
                <a:gd name="connsiteX20" fmla="*/ 3210850 w 4485356"/>
                <a:gd name="connsiteY20" fmla="*/ 3235853 h 5369454"/>
                <a:gd name="connsiteX21" fmla="*/ 2525050 w 4485356"/>
                <a:gd name="connsiteY21" fmla="*/ 3845453 h 5369454"/>
                <a:gd name="connsiteX22" fmla="*/ 2067850 w 4485356"/>
                <a:gd name="connsiteY22" fmla="*/ 3616853 h 5369454"/>
                <a:gd name="connsiteX23" fmla="*/ 1763050 w 4485356"/>
                <a:gd name="connsiteY23" fmla="*/ 3159653 h 5369454"/>
                <a:gd name="connsiteX24" fmla="*/ 1686850 w 4485356"/>
                <a:gd name="connsiteY24" fmla="*/ 2854853 h 5369454"/>
                <a:gd name="connsiteX25" fmla="*/ 1610650 w 4485356"/>
                <a:gd name="connsiteY25" fmla="*/ 2626254 h 5369454"/>
                <a:gd name="connsiteX26" fmla="*/ 1610650 w 4485356"/>
                <a:gd name="connsiteY26" fmla="*/ 2169053 h 5369454"/>
                <a:gd name="connsiteX27" fmla="*/ 2220250 w 4485356"/>
                <a:gd name="connsiteY27" fmla="*/ 1711854 h 5369454"/>
                <a:gd name="connsiteX28" fmla="*/ 2829850 w 4485356"/>
                <a:gd name="connsiteY28" fmla="*/ 1407054 h 5369454"/>
                <a:gd name="connsiteX29" fmla="*/ 2753650 w 4485356"/>
                <a:gd name="connsiteY29" fmla="*/ 873654 h 5369454"/>
                <a:gd name="connsiteX30" fmla="*/ 3134650 w 4485356"/>
                <a:gd name="connsiteY30" fmla="*/ 264054 h 5369454"/>
                <a:gd name="connsiteX31" fmla="*/ 1229652 w 4485356"/>
                <a:gd name="connsiteY31" fmla="*/ 2000778 h 5369454"/>
                <a:gd name="connsiteX32" fmla="*/ 1077252 w 4485356"/>
                <a:gd name="connsiteY32" fmla="*/ 2000779 h 5369454"/>
                <a:gd name="connsiteX33" fmla="*/ 772452 w 4485356"/>
                <a:gd name="connsiteY33" fmla="*/ 2000778 h 5369454"/>
                <a:gd name="connsiteX34" fmla="*/ 467652 w 4485356"/>
                <a:gd name="connsiteY34" fmla="*/ 2000778 h 5369454"/>
                <a:gd name="connsiteX35" fmla="*/ 143188 w 4485356"/>
                <a:gd name="connsiteY35" fmla="*/ 2003235 h 5369454"/>
                <a:gd name="connsiteX36" fmla="*/ 10452 w 4485356"/>
                <a:gd name="connsiteY36" fmla="*/ 2000778 h 5369454"/>
                <a:gd name="connsiteX37" fmla="*/ 10452 w 4485356"/>
                <a:gd name="connsiteY37" fmla="*/ 2000778 h 5369454"/>
                <a:gd name="connsiteX0" fmla="*/ 10452 w 4485356"/>
                <a:gd name="connsiteY0" fmla="*/ 1767680 h 5136356"/>
                <a:gd name="connsiteX1" fmla="*/ 10452 w 4485356"/>
                <a:gd name="connsiteY1" fmla="*/ 1843880 h 5136356"/>
                <a:gd name="connsiteX2" fmla="*/ 10452 w 4485356"/>
                <a:gd name="connsiteY2" fmla="*/ 2072480 h 5136356"/>
                <a:gd name="connsiteX3" fmla="*/ 10452 w 4485356"/>
                <a:gd name="connsiteY3" fmla="*/ 2224880 h 5136356"/>
                <a:gd name="connsiteX4" fmla="*/ 25201 w 4485356"/>
                <a:gd name="connsiteY4" fmla="*/ 2404318 h 5136356"/>
                <a:gd name="connsiteX5" fmla="*/ 39950 w 4485356"/>
                <a:gd name="connsiteY5" fmla="*/ 2478060 h 5136356"/>
                <a:gd name="connsiteX6" fmla="*/ 202182 w 4485356"/>
                <a:gd name="connsiteY6" fmla="*/ 2846769 h 5136356"/>
                <a:gd name="connsiteX7" fmla="*/ 275924 w 4485356"/>
                <a:gd name="connsiteY7" fmla="*/ 3009002 h 5136356"/>
                <a:gd name="connsiteX8" fmla="*/ 467653 w 4485356"/>
                <a:gd name="connsiteY8" fmla="*/ 3362963 h 5136356"/>
                <a:gd name="connsiteX9" fmla="*/ 600388 w 4485356"/>
                <a:gd name="connsiteY9" fmla="*/ 3569440 h 5136356"/>
                <a:gd name="connsiteX10" fmla="*/ 747872 w 4485356"/>
                <a:gd name="connsiteY10" fmla="*/ 3820163 h 5136356"/>
                <a:gd name="connsiteX11" fmla="*/ 954350 w 4485356"/>
                <a:gd name="connsiteY11" fmla="*/ 4070885 h 5136356"/>
                <a:gd name="connsiteX12" fmla="*/ 1077251 w 4485356"/>
                <a:gd name="connsiteY12" fmla="*/ 4282281 h 5136356"/>
                <a:gd name="connsiteX13" fmla="*/ 1229651 w 4485356"/>
                <a:gd name="connsiteY13" fmla="*/ 4510881 h 5136356"/>
                <a:gd name="connsiteX14" fmla="*/ 1915452 w 4485356"/>
                <a:gd name="connsiteY14" fmla="*/ 4891880 h 5136356"/>
                <a:gd name="connsiteX15" fmla="*/ 2517679 w 4485356"/>
                <a:gd name="connsiteY15" fmla="*/ 4867298 h 5136356"/>
                <a:gd name="connsiteX16" fmla="*/ 4201450 w 4485356"/>
                <a:gd name="connsiteY16" fmla="*/ 5136356 h 5136356"/>
                <a:gd name="connsiteX17" fmla="*/ 4353851 w 4485356"/>
                <a:gd name="connsiteY17" fmla="*/ 4526755 h 5136356"/>
                <a:gd name="connsiteX18" fmla="*/ 3287050 w 4485356"/>
                <a:gd name="connsiteY18" fmla="*/ 3764755 h 5136356"/>
                <a:gd name="connsiteX19" fmla="*/ 3591850 w 4485356"/>
                <a:gd name="connsiteY19" fmla="*/ 3307555 h 5136356"/>
                <a:gd name="connsiteX20" fmla="*/ 3210850 w 4485356"/>
                <a:gd name="connsiteY20" fmla="*/ 3002755 h 5136356"/>
                <a:gd name="connsiteX21" fmla="*/ 2525050 w 4485356"/>
                <a:gd name="connsiteY21" fmla="*/ 3612355 h 5136356"/>
                <a:gd name="connsiteX22" fmla="*/ 2067850 w 4485356"/>
                <a:gd name="connsiteY22" fmla="*/ 3383755 h 5136356"/>
                <a:gd name="connsiteX23" fmla="*/ 1763050 w 4485356"/>
                <a:gd name="connsiteY23" fmla="*/ 2926555 h 5136356"/>
                <a:gd name="connsiteX24" fmla="*/ 1686850 w 4485356"/>
                <a:gd name="connsiteY24" fmla="*/ 2621755 h 5136356"/>
                <a:gd name="connsiteX25" fmla="*/ 1610650 w 4485356"/>
                <a:gd name="connsiteY25" fmla="*/ 2393156 h 5136356"/>
                <a:gd name="connsiteX26" fmla="*/ 1610650 w 4485356"/>
                <a:gd name="connsiteY26" fmla="*/ 1935955 h 5136356"/>
                <a:gd name="connsiteX27" fmla="*/ 2220250 w 4485356"/>
                <a:gd name="connsiteY27" fmla="*/ 1478756 h 5136356"/>
                <a:gd name="connsiteX28" fmla="*/ 2829850 w 4485356"/>
                <a:gd name="connsiteY28" fmla="*/ 1173956 h 5136356"/>
                <a:gd name="connsiteX29" fmla="*/ 2753650 w 4485356"/>
                <a:gd name="connsiteY29" fmla="*/ 640556 h 5136356"/>
                <a:gd name="connsiteX30" fmla="*/ 3134650 w 4485356"/>
                <a:gd name="connsiteY30" fmla="*/ 30956 h 5136356"/>
                <a:gd name="connsiteX31" fmla="*/ 2510763 w 4485356"/>
                <a:gd name="connsiteY31" fmla="*/ 454819 h 5136356"/>
                <a:gd name="connsiteX32" fmla="*/ 1229652 w 4485356"/>
                <a:gd name="connsiteY32" fmla="*/ 1767680 h 5136356"/>
                <a:gd name="connsiteX33" fmla="*/ 1077252 w 4485356"/>
                <a:gd name="connsiteY33" fmla="*/ 1767681 h 5136356"/>
                <a:gd name="connsiteX34" fmla="*/ 772452 w 4485356"/>
                <a:gd name="connsiteY34" fmla="*/ 1767680 h 5136356"/>
                <a:gd name="connsiteX35" fmla="*/ 467652 w 4485356"/>
                <a:gd name="connsiteY35" fmla="*/ 1767680 h 5136356"/>
                <a:gd name="connsiteX36" fmla="*/ 143188 w 4485356"/>
                <a:gd name="connsiteY36" fmla="*/ 1770137 h 5136356"/>
                <a:gd name="connsiteX37" fmla="*/ 10452 w 4485356"/>
                <a:gd name="connsiteY37" fmla="*/ 1767680 h 5136356"/>
                <a:gd name="connsiteX38" fmla="*/ 10452 w 4485356"/>
                <a:gd name="connsiteY38" fmla="*/ 1767680 h 5136356"/>
                <a:gd name="connsiteX0" fmla="*/ 10452 w 4485356"/>
                <a:gd name="connsiteY0" fmla="*/ 2483378 h 5852054"/>
                <a:gd name="connsiteX1" fmla="*/ 10452 w 4485356"/>
                <a:gd name="connsiteY1" fmla="*/ 2559578 h 5852054"/>
                <a:gd name="connsiteX2" fmla="*/ 10452 w 4485356"/>
                <a:gd name="connsiteY2" fmla="*/ 2788178 h 5852054"/>
                <a:gd name="connsiteX3" fmla="*/ 10452 w 4485356"/>
                <a:gd name="connsiteY3" fmla="*/ 2940578 h 5852054"/>
                <a:gd name="connsiteX4" fmla="*/ 25201 w 4485356"/>
                <a:gd name="connsiteY4" fmla="*/ 3120016 h 5852054"/>
                <a:gd name="connsiteX5" fmla="*/ 39950 w 4485356"/>
                <a:gd name="connsiteY5" fmla="*/ 3193758 h 5852054"/>
                <a:gd name="connsiteX6" fmla="*/ 202182 w 4485356"/>
                <a:gd name="connsiteY6" fmla="*/ 3562467 h 5852054"/>
                <a:gd name="connsiteX7" fmla="*/ 275924 w 4485356"/>
                <a:gd name="connsiteY7" fmla="*/ 3724700 h 5852054"/>
                <a:gd name="connsiteX8" fmla="*/ 467653 w 4485356"/>
                <a:gd name="connsiteY8" fmla="*/ 4078661 h 5852054"/>
                <a:gd name="connsiteX9" fmla="*/ 600388 w 4485356"/>
                <a:gd name="connsiteY9" fmla="*/ 4285138 h 5852054"/>
                <a:gd name="connsiteX10" fmla="*/ 747872 w 4485356"/>
                <a:gd name="connsiteY10" fmla="*/ 4535861 h 5852054"/>
                <a:gd name="connsiteX11" fmla="*/ 954350 w 4485356"/>
                <a:gd name="connsiteY11" fmla="*/ 4786583 h 5852054"/>
                <a:gd name="connsiteX12" fmla="*/ 1077251 w 4485356"/>
                <a:gd name="connsiteY12" fmla="*/ 4997979 h 5852054"/>
                <a:gd name="connsiteX13" fmla="*/ 1229651 w 4485356"/>
                <a:gd name="connsiteY13" fmla="*/ 5226579 h 5852054"/>
                <a:gd name="connsiteX14" fmla="*/ 1915452 w 4485356"/>
                <a:gd name="connsiteY14" fmla="*/ 5607578 h 5852054"/>
                <a:gd name="connsiteX15" fmla="*/ 2517679 w 4485356"/>
                <a:gd name="connsiteY15" fmla="*/ 5582996 h 5852054"/>
                <a:gd name="connsiteX16" fmla="*/ 4201450 w 4485356"/>
                <a:gd name="connsiteY16" fmla="*/ 5852054 h 5852054"/>
                <a:gd name="connsiteX17" fmla="*/ 4353851 w 4485356"/>
                <a:gd name="connsiteY17" fmla="*/ 5242453 h 5852054"/>
                <a:gd name="connsiteX18" fmla="*/ 3287050 w 4485356"/>
                <a:gd name="connsiteY18" fmla="*/ 4480453 h 5852054"/>
                <a:gd name="connsiteX19" fmla="*/ 3591850 w 4485356"/>
                <a:gd name="connsiteY19" fmla="*/ 4023253 h 5852054"/>
                <a:gd name="connsiteX20" fmla="*/ 3210850 w 4485356"/>
                <a:gd name="connsiteY20" fmla="*/ 3718453 h 5852054"/>
                <a:gd name="connsiteX21" fmla="*/ 2525050 w 4485356"/>
                <a:gd name="connsiteY21" fmla="*/ 4328053 h 5852054"/>
                <a:gd name="connsiteX22" fmla="*/ 2067850 w 4485356"/>
                <a:gd name="connsiteY22" fmla="*/ 4099453 h 5852054"/>
                <a:gd name="connsiteX23" fmla="*/ 1763050 w 4485356"/>
                <a:gd name="connsiteY23" fmla="*/ 3642253 h 5852054"/>
                <a:gd name="connsiteX24" fmla="*/ 1686850 w 4485356"/>
                <a:gd name="connsiteY24" fmla="*/ 3337453 h 5852054"/>
                <a:gd name="connsiteX25" fmla="*/ 1610650 w 4485356"/>
                <a:gd name="connsiteY25" fmla="*/ 3108854 h 5852054"/>
                <a:gd name="connsiteX26" fmla="*/ 1610650 w 4485356"/>
                <a:gd name="connsiteY26" fmla="*/ 2651653 h 5852054"/>
                <a:gd name="connsiteX27" fmla="*/ 2220250 w 4485356"/>
                <a:gd name="connsiteY27" fmla="*/ 2194454 h 5852054"/>
                <a:gd name="connsiteX28" fmla="*/ 2829850 w 4485356"/>
                <a:gd name="connsiteY28" fmla="*/ 1889654 h 5852054"/>
                <a:gd name="connsiteX29" fmla="*/ 2753650 w 4485356"/>
                <a:gd name="connsiteY29" fmla="*/ 1356254 h 5852054"/>
                <a:gd name="connsiteX30" fmla="*/ 3134650 w 4485356"/>
                <a:gd name="connsiteY30" fmla="*/ 746654 h 5852054"/>
                <a:gd name="connsiteX31" fmla="*/ 3134650 w 4485356"/>
                <a:gd name="connsiteY31" fmla="*/ 289454 h 5852054"/>
                <a:gd name="connsiteX32" fmla="*/ 1229652 w 4485356"/>
                <a:gd name="connsiteY32" fmla="*/ 2483378 h 5852054"/>
                <a:gd name="connsiteX33" fmla="*/ 1077252 w 4485356"/>
                <a:gd name="connsiteY33" fmla="*/ 2483379 h 5852054"/>
                <a:gd name="connsiteX34" fmla="*/ 772452 w 4485356"/>
                <a:gd name="connsiteY34" fmla="*/ 2483378 h 5852054"/>
                <a:gd name="connsiteX35" fmla="*/ 467652 w 4485356"/>
                <a:gd name="connsiteY35" fmla="*/ 2483378 h 5852054"/>
                <a:gd name="connsiteX36" fmla="*/ 143188 w 4485356"/>
                <a:gd name="connsiteY36" fmla="*/ 2485835 h 5852054"/>
                <a:gd name="connsiteX37" fmla="*/ 10452 w 4485356"/>
                <a:gd name="connsiteY37" fmla="*/ 2483378 h 5852054"/>
                <a:gd name="connsiteX38" fmla="*/ 10452 w 4485356"/>
                <a:gd name="connsiteY38" fmla="*/ 2483378 h 5852054"/>
                <a:gd name="connsiteX0" fmla="*/ 10452 w 4485356"/>
                <a:gd name="connsiteY0" fmla="*/ 2483378 h 5852054"/>
                <a:gd name="connsiteX1" fmla="*/ 10452 w 4485356"/>
                <a:gd name="connsiteY1" fmla="*/ 2559578 h 5852054"/>
                <a:gd name="connsiteX2" fmla="*/ 10452 w 4485356"/>
                <a:gd name="connsiteY2" fmla="*/ 2788178 h 5852054"/>
                <a:gd name="connsiteX3" fmla="*/ 10452 w 4485356"/>
                <a:gd name="connsiteY3" fmla="*/ 2940578 h 5852054"/>
                <a:gd name="connsiteX4" fmla="*/ 25201 w 4485356"/>
                <a:gd name="connsiteY4" fmla="*/ 3120016 h 5852054"/>
                <a:gd name="connsiteX5" fmla="*/ 39950 w 4485356"/>
                <a:gd name="connsiteY5" fmla="*/ 3193758 h 5852054"/>
                <a:gd name="connsiteX6" fmla="*/ 202182 w 4485356"/>
                <a:gd name="connsiteY6" fmla="*/ 3562467 h 5852054"/>
                <a:gd name="connsiteX7" fmla="*/ 275924 w 4485356"/>
                <a:gd name="connsiteY7" fmla="*/ 3724700 h 5852054"/>
                <a:gd name="connsiteX8" fmla="*/ 467653 w 4485356"/>
                <a:gd name="connsiteY8" fmla="*/ 4078661 h 5852054"/>
                <a:gd name="connsiteX9" fmla="*/ 600388 w 4485356"/>
                <a:gd name="connsiteY9" fmla="*/ 4285138 h 5852054"/>
                <a:gd name="connsiteX10" fmla="*/ 747872 w 4485356"/>
                <a:gd name="connsiteY10" fmla="*/ 4535861 h 5852054"/>
                <a:gd name="connsiteX11" fmla="*/ 954350 w 4485356"/>
                <a:gd name="connsiteY11" fmla="*/ 4786583 h 5852054"/>
                <a:gd name="connsiteX12" fmla="*/ 1077251 w 4485356"/>
                <a:gd name="connsiteY12" fmla="*/ 4997979 h 5852054"/>
                <a:gd name="connsiteX13" fmla="*/ 1229651 w 4485356"/>
                <a:gd name="connsiteY13" fmla="*/ 5226579 h 5852054"/>
                <a:gd name="connsiteX14" fmla="*/ 1915452 w 4485356"/>
                <a:gd name="connsiteY14" fmla="*/ 5607578 h 5852054"/>
                <a:gd name="connsiteX15" fmla="*/ 2517679 w 4485356"/>
                <a:gd name="connsiteY15" fmla="*/ 5582996 h 5852054"/>
                <a:gd name="connsiteX16" fmla="*/ 4201450 w 4485356"/>
                <a:gd name="connsiteY16" fmla="*/ 5852054 h 5852054"/>
                <a:gd name="connsiteX17" fmla="*/ 4353851 w 4485356"/>
                <a:gd name="connsiteY17" fmla="*/ 5242453 h 5852054"/>
                <a:gd name="connsiteX18" fmla="*/ 3287050 w 4485356"/>
                <a:gd name="connsiteY18" fmla="*/ 4480453 h 5852054"/>
                <a:gd name="connsiteX19" fmla="*/ 3591850 w 4485356"/>
                <a:gd name="connsiteY19" fmla="*/ 4023253 h 5852054"/>
                <a:gd name="connsiteX20" fmla="*/ 3210850 w 4485356"/>
                <a:gd name="connsiteY20" fmla="*/ 3718453 h 5852054"/>
                <a:gd name="connsiteX21" fmla="*/ 2525050 w 4485356"/>
                <a:gd name="connsiteY21" fmla="*/ 4328053 h 5852054"/>
                <a:gd name="connsiteX22" fmla="*/ 2067850 w 4485356"/>
                <a:gd name="connsiteY22" fmla="*/ 4099453 h 5852054"/>
                <a:gd name="connsiteX23" fmla="*/ 1763050 w 4485356"/>
                <a:gd name="connsiteY23" fmla="*/ 3642253 h 5852054"/>
                <a:gd name="connsiteX24" fmla="*/ 1686850 w 4485356"/>
                <a:gd name="connsiteY24" fmla="*/ 3337453 h 5852054"/>
                <a:gd name="connsiteX25" fmla="*/ 1610650 w 4485356"/>
                <a:gd name="connsiteY25" fmla="*/ 3108854 h 5852054"/>
                <a:gd name="connsiteX26" fmla="*/ 1610650 w 4485356"/>
                <a:gd name="connsiteY26" fmla="*/ 2651653 h 5852054"/>
                <a:gd name="connsiteX27" fmla="*/ 2220250 w 4485356"/>
                <a:gd name="connsiteY27" fmla="*/ 2194454 h 5852054"/>
                <a:gd name="connsiteX28" fmla="*/ 2829850 w 4485356"/>
                <a:gd name="connsiteY28" fmla="*/ 1889654 h 5852054"/>
                <a:gd name="connsiteX29" fmla="*/ 2753650 w 4485356"/>
                <a:gd name="connsiteY29" fmla="*/ 1356254 h 5852054"/>
                <a:gd name="connsiteX30" fmla="*/ 3134650 w 4485356"/>
                <a:gd name="connsiteY30" fmla="*/ 746654 h 5852054"/>
                <a:gd name="connsiteX31" fmla="*/ 3134650 w 4485356"/>
                <a:gd name="connsiteY31" fmla="*/ 289454 h 5852054"/>
                <a:gd name="connsiteX32" fmla="*/ 2567913 w 4485356"/>
                <a:gd name="connsiteY32" fmla="*/ 899054 h 5852054"/>
                <a:gd name="connsiteX33" fmla="*/ 1229652 w 4485356"/>
                <a:gd name="connsiteY33" fmla="*/ 2483378 h 5852054"/>
                <a:gd name="connsiteX34" fmla="*/ 1077252 w 4485356"/>
                <a:gd name="connsiteY34" fmla="*/ 2483379 h 5852054"/>
                <a:gd name="connsiteX35" fmla="*/ 772452 w 4485356"/>
                <a:gd name="connsiteY35" fmla="*/ 2483378 h 5852054"/>
                <a:gd name="connsiteX36" fmla="*/ 467652 w 4485356"/>
                <a:gd name="connsiteY36" fmla="*/ 2483378 h 5852054"/>
                <a:gd name="connsiteX37" fmla="*/ 143188 w 4485356"/>
                <a:gd name="connsiteY37" fmla="*/ 2485835 h 5852054"/>
                <a:gd name="connsiteX38" fmla="*/ 10452 w 4485356"/>
                <a:gd name="connsiteY38" fmla="*/ 2483378 h 5852054"/>
                <a:gd name="connsiteX39" fmla="*/ 10452 w 4485356"/>
                <a:gd name="connsiteY39" fmla="*/ 2483378 h 5852054"/>
                <a:gd name="connsiteX0" fmla="*/ 10452 w 4485356"/>
                <a:gd name="connsiteY0" fmla="*/ 2635778 h 6004454"/>
                <a:gd name="connsiteX1" fmla="*/ 10452 w 4485356"/>
                <a:gd name="connsiteY1" fmla="*/ 2711978 h 6004454"/>
                <a:gd name="connsiteX2" fmla="*/ 10452 w 4485356"/>
                <a:gd name="connsiteY2" fmla="*/ 2940578 h 6004454"/>
                <a:gd name="connsiteX3" fmla="*/ 10452 w 4485356"/>
                <a:gd name="connsiteY3" fmla="*/ 3092978 h 6004454"/>
                <a:gd name="connsiteX4" fmla="*/ 25201 w 4485356"/>
                <a:gd name="connsiteY4" fmla="*/ 3272416 h 6004454"/>
                <a:gd name="connsiteX5" fmla="*/ 39950 w 4485356"/>
                <a:gd name="connsiteY5" fmla="*/ 3346158 h 6004454"/>
                <a:gd name="connsiteX6" fmla="*/ 202182 w 4485356"/>
                <a:gd name="connsiteY6" fmla="*/ 3714867 h 6004454"/>
                <a:gd name="connsiteX7" fmla="*/ 275924 w 4485356"/>
                <a:gd name="connsiteY7" fmla="*/ 3877100 h 6004454"/>
                <a:gd name="connsiteX8" fmla="*/ 467653 w 4485356"/>
                <a:gd name="connsiteY8" fmla="*/ 4231061 h 6004454"/>
                <a:gd name="connsiteX9" fmla="*/ 600388 w 4485356"/>
                <a:gd name="connsiteY9" fmla="*/ 4437538 h 6004454"/>
                <a:gd name="connsiteX10" fmla="*/ 747872 w 4485356"/>
                <a:gd name="connsiteY10" fmla="*/ 4688261 h 6004454"/>
                <a:gd name="connsiteX11" fmla="*/ 954350 w 4485356"/>
                <a:gd name="connsiteY11" fmla="*/ 4938983 h 6004454"/>
                <a:gd name="connsiteX12" fmla="*/ 1077251 w 4485356"/>
                <a:gd name="connsiteY12" fmla="*/ 5150379 h 6004454"/>
                <a:gd name="connsiteX13" fmla="*/ 1229651 w 4485356"/>
                <a:gd name="connsiteY13" fmla="*/ 5378979 h 6004454"/>
                <a:gd name="connsiteX14" fmla="*/ 1915452 w 4485356"/>
                <a:gd name="connsiteY14" fmla="*/ 5759978 h 6004454"/>
                <a:gd name="connsiteX15" fmla="*/ 2517679 w 4485356"/>
                <a:gd name="connsiteY15" fmla="*/ 5735396 h 6004454"/>
                <a:gd name="connsiteX16" fmla="*/ 4201450 w 4485356"/>
                <a:gd name="connsiteY16" fmla="*/ 6004454 h 6004454"/>
                <a:gd name="connsiteX17" fmla="*/ 4353851 w 4485356"/>
                <a:gd name="connsiteY17" fmla="*/ 5394853 h 6004454"/>
                <a:gd name="connsiteX18" fmla="*/ 3287050 w 4485356"/>
                <a:gd name="connsiteY18" fmla="*/ 4632853 h 6004454"/>
                <a:gd name="connsiteX19" fmla="*/ 3591850 w 4485356"/>
                <a:gd name="connsiteY19" fmla="*/ 4175653 h 6004454"/>
                <a:gd name="connsiteX20" fmla="*/ 3210850 w 4485356"/>
                <a:gd name="connsiteY20" fmla="*/ 3870853 h 6004454"/>
                <a:gd name="connsiteX21" fmla="*/ 2525050 w 4485356"/>
                <a:gd name="connsiteY21" fmla="*/ 4480453 h 6004454"/>
                <a:gd name="connsiteX22" fmla="*/ 2067850 w 4485356"/>
                <a:gd name="connsiteY22" fmla="*/ 4251853 h 6004454"/>
                <a:gd name="connsiteX23" fmla="*/ 1763050 w 4485356"/>
                <a:gd name="connsiteY23" fmla="*/ 3794653 h 6004454"/>
                <a:gd name="connsiteX24" fmla="*/ 1686850 w 4485356"/>
                <a:gd name="connsiteY24" fmla="*/ 3489853 h 6004454"/>
                <a:gd name="connsiteX25" fmla="*/ 1610650 w 4485356"/>
                <a:gd name="connsiteY25" fmla="*/ 3261254 h 6004454"/>
                <a:gd name="connsiteX26" fmla="*/ 1610650 w 4485356"/>
                <a:gd name="connsiteY26" fmla="*/ 2804053 h 6004454"/>
                <a:gd name="connsiteX27" fmla="*/ 2220250 w 4485356"/>
                <a:gd name="connsiteY27" fmla="*/ 2346854 h 6004454"/>
                <a:gd name="connsiteX28" fmla="*/ 2829850 w 4485356"/>
                <a:gd name="connsiteY28" fmla="*/ 2042054 h 6004454"/>
                <a:gd name="connsiteX29" fmla="*/ 2753650 w 4485356"/>
                <a:gd name="connsiteY29" fmla="*/ 1508654 h 6004454"/>
                <a:gd name="connsiteX30" fmla="*/ 3134650 w 4485356"/>
                <a:gd name="connsiteY30" fmla="*/ 899054 h 6004454"/>
                <a:gd name="connsiteX31" fmla="*/ 3134650 w 4485356"/>
                <a:gd name="connsiteY31" fmla="*/ 441854 h 6004454"/>
                <a:gd name="connsiteX32" fmla="*/ 2677450 w 4485356"/>
                <a:gd name="connsiteY32" fmla="*/ 365654 h 6004454"/>
                <a:gd name="connsiteX33" fmla="*/ 1229652 w 4485356"/>
                <a:gd name="connsiteY33" fmla="*/ 2635778 h 6004454"/>
                <a:gd name="connsiteX34" fmla="*/ 1077252 w 4485356"/>
                <a:gd name="connsiteY34" fmla="*/ 2635779 h 6004454"/>
                <a:gd name="connsiteX35" fmla="*/ 772452 w 4485356"/>
                <a:gd name="connsiteY35" fmla="*/ 2635778 h 6004454"/>
                <a:gd name="connsiteX36" fmla="*/ 467652 w 4485356"/>
                <a:gd name="connsiteY36" fmla="*/ 2635778 h 6004454"/>
                <a:gd name="connsiteX37" fmla="*/ 143188 w 4485356"/>
                <a:gd name="connsiteY37" fmla="*/ 2638235 h 6004454"/>
                <a:gd name="connsiteX38" fmla="*/ 10452 w 4485356"/>
                <a:gd name="connsiteY38" fmla="*/ 2635778 h 6004454"/>
                <a:gd name="connsiteX39" fmla="*/ 10452 w 4485356"/>
                <a:gd name="connsiteY39" fmla="*/ 2635778 h 6004454"/>
                <a:gd name="connsiteX0" fmla="*/ 10452 w 4485356"/>
                <a:gd name="connsiteY0" fmla="*/ 2635778 h 6004454"/>
                <a:gd name="connsiteX1" fmla="*/ 10452 w 4485356"/>
                <a:gd name="connsiteY1" fmla="*/ 2711978 h 6004454"/>
                <a:gd name="connsiteX2" fmla="*/ 10452 w 4485356"/>
                <a:gd name="connsiteY2" fmla="*/ 2940578 h 6004454"/>
                <a:gd name="connsiteX3" fmla="*/ 10452 w 4485356"/>
                <a:gd name="connsiteY3" fmla="*/ 3092978 h 6004454"/>
                <a:gd name="connsiteX4" fmla="*/ 25201 w 4485356"/>
                <a:gd name="connsiteY4" fmla="*/ 3272416 h 6004454"/>
                <a:gd name="connsiteX5" fmla="*/ 39950 w 4485356"/>
                <a:gd name="connsiteY5" fmla="*/ 3346158 h 6004454"/>
                <a:gd name="connsiteX6" fmla="*/ 202182 w 4485356"/>
                <a:gd name="connsiteY6" fmla="*/ 3714867 h 6004454"/>
                <a:gd name="connsiteX7" fmla="*/ 275924 w 4485356"/>
                <a:gd name="connsiteY7" fmla="*/ 3877100 h 6004454"/>
                <a:gd name="connsiteX8" fmla="*/ 467653 w 4485356"/>
                <a:gd name="connsiteY8" fmla="*/ 4231061 h 6004454"/>
                <a:gd name="connsiteX9" fmla="*/ 600388 w 4485356"/>
                <a:gd name="connsiteY9" fmla="*/ 4437538 h 6004454"/>
                <a:gd name="connsiteX10" fmla="*/ 747872 w 4485356"/>
                <a:gd name="connsiteY10" fmla="*/ 4688261 h 6004454"/>
                <a:gd name="connsiteX11" fmla="*/ 954350 w 4485356"/>
                <a:gd name="connsiteY11" fmla="*/ 4938983 h 6004454"/>
                <a:gd name="connsiteX12" fmla="*/ 1077251 w 4485356"/>
                <a:gd name="connsiteY12" fmla="*/ 5150379 h 6004454"/>
                <a:gd name="connsiteX13" fmla="*/ 1229651 w 4485356"/>
                <a:gd name="connsiteY13" fmla="*/ 5378979 h 6004454"/>
                <a:gd name="connsiteX14" fmla="*/ 1915452 w 4485356"/>
                <a:gd name="connsiteY14" fmla="*/ 5759978 h 6004454"/>
                <a:gd name="connsiteX15" fmla="*/ 2517679 w 4485356"/>
                <a:gd name="connsiteY15" fmla="*/ 5735396 h 6004454"/>
                <a:gd name="connsiteX16" fmla="*/ 4201450 w 4485356"/>
                <a:gd name="connsiteY16" fmla="*/ 6004454 h 6004454"/>
                <a:gd name="connsiteX17" fmla="*/ 4353851 w 4485356"/>
                <a:gd name="connsiteY17" fmla="*/ 5394853 h 6004454"/>
                <a:gd name="connsiteX18" fmla="*/ 3287050 w 4485356"/>
                <a:gd name="connsiteY18" fmla="*/ 4632853 h 6004454"/>
                <a:gd name="connsiteX19" fmla="*/ 3591850 w 4485356"/>
                <a:gd name="connsiteY19" fmla="*/ 4175653 h 6004454"/>
                <a:gd name="connsiteX20" fmla="*/ 3210850 w 4485356"/>
                <a:gd name="connsiteY20" fmla="*/ 3870853 h 6004454"/>
                <a:gd name="connsiteX21" fmla="*/ 2525050 w 4485356"/>
                <a:gd name="connsiteY21" fmla="*/ 4480453 h 6004454"/>
                <a:gd name="connsiteX22" fmla="*/ 2067850 w 4485356"/>
                <a:gd name="connsiteY22" fmla="*/ 4251853 h 6004454"/>
                <a:gd name="connsiteX23" fmla="*/ 1763050 w 4485356"/>
                <a:gd name="connsiteY23" fmla="*/ 3794653 h 6004454"/>
                <a:gd name="connsiteX24" fmla="*/ 1686850 w 4485356"/>
                <a:gd name="connsiteY24" fmla="*/ 3489853 h 6004454"/>
                <a:gd name="connsiteX25" fmla="*/ 1610650 w 4485356"/>
                <a:gd name="connsiteY25" fmla="*/ 3261254 h 6004454"/>
                <a:gd name="connsiteX26" fmla="*/ 1610650 w 4485356"/>
                <a:gd name="connsiteY26" fmla="*/ 2804053 h 6004454"/>
                <a:gd name="connsiteX27" fmla="*/ 2220250 w 4485356"/>
                <a:gd name="connsiteY27" fmla="*/ 2346854 h 6004454"/>
                <a:gd name="connsiteX28" fmla="*/ 2829850 w 4485356"/>
                <a:gd name="connsiteY28" fmla="*/ 2042054 h 6004454"/>
                <a:gd name="connsiteX29" fmla="*/ 2753650 w 4485356"/>
                <a:gd name="connsiteY29" fmla="*/ 1508654 h 6004454"/>
                <a:gd name="connsiteX30" fmla="*/ 3134650 w 4485356"/>
                <a:gd name="connsiteY30" fmla="*/ 899054 h 6004454"/>
                <a:gd name="connsiteX31" fmla="*/ 3134650 w 4485356"/>
                <a:gd name="connsiteY31" fmla="*/ 441854 h 6004454"/>
                <a:gd name="connsiteX32" fmla="*/ 2677450 w 4485356"/>
                <a:gd name="connsiteY32" fmla="*/ 365654 h 6004454"/>
                <a:gd name="connsiteX33" fmla="*/ 1229652 w 4485356"/>
                <a:gd name="connsiteY33" fmla="*/ 2635778 h 6004454"/>
                <a:gd name="connsiteX34" fmla="*/ 1077252 w 4485356"/>
                <a:gd name="connsiteY34" fmla="*/ 2635779 h 6004454"/>
                <a:gd name="connsiteX35" fmla="*/ 772452 w 4485356"/>
                <a:gd name="connsiteY35" fmla="*/ 2635778 h 6004454"/>
                <a:gd name="connsiteX36" fmla="*/ 467652 w 4485356"/>
                <a:gd name="connsiteY36" fmla="*/ 2635778 h 6004454"/>
                <a:gd name="connsiteX37" fmla="*/ 143188 w 4485356"/>
                <a:gd name="connsiteY37" fmla="*/ 2638235 h 6004454"/>
                <a:gd name="connsiteX38" fmla="*/ 10452 w 4485356"/>
                <a:gd name="connsiteY38" fmla="*/ 2635778 h 6004454"/>
                <a:gd name="connsiteX39" fmla="*/ 10452 w 4485356"/>
                <a:gd name="connsiteY39" fmla="*/ 2635778 h 6004454"/>
                <a:gd name="connsiteX0" fmla="*/ 10452 w 4485356"/>
                <a:gd name="connsiteY0" fmla="*/ 2635778 h 6004454"/>
                <a:gd name="connsiteX1" fmla="*/ 10452 w 4485356"/>
                <a:gd name="connsiteY1" fmla="*/ 2711978 h 6004454"/>
                <a:gd name="connsiteX2" fmla="*/ 10452 w 4485356"/>
                <a:gd name="connsiteY2" fmla="*/ 2940578 h 6004454"/>
                <a:gd name="connsiteX3" fmla="*/ 10452 w 4485356"/>
                <a:gd name="connsiteY3" fmla="*/ 3092978 h 6004454"/>
                <a:gd name="connsiteX4" fmla="*/ 25201 w 4485356"/>
                <a:gd name="connsiteY4" fmla="*/ 3272416 h 6004454"/>
                <a:gd name="connsiteX5" fmla="*/ 39950 w 4485356"/>
                <a:gd name="connsiteY5" fmla="*/ 3346158 h 6004454"/>
                <a:gd name="connsiteX6" fmla="*/ 202182 w 4485356"/>
                <a:gd name="connsiteY6" fmla="*/ 3714867 h 6004454"/>
                <a:gd name="connsiteX7" fmla="*/ 275924 w 4485356"/>
                <a:gd name="connsiteY7" fmla="*/ 3877100 h 6004454"/>
                <a:gd name="connsiteX8" fmla="*/ 467653 w 4485356"/>
                <a:gd name="connsiteY8" fmla="*/ 4231061 h 6004454"/>
                <a:gd name="connsiteX9" fmla="*/ 600388 w 4485356"/>
                <a:gd name="connsiteY9" fmla="*/ 4437538 h 6004454"/>
                <a:gd name="connsiteX10" fmla="*/ 747872 w 4485356"/>
                <a:gd name="connsiteY10" fmla="*/ 4688261 h 6004454"/>
                <a:gd name="connsiteX11" fmla="*/ 954350 w 4485356"/>
                <a:gd name="connsiteY11" fmla="*/ 4938983 h 6004454"/>
                <a:gd name="connsiteX12" fmla="*/ 1077251 w 4485356"/>
                <a:gd name="connsiteY12" fmla="*/ 5150379 h 6004454"/>
                <a:gd name="connsiteX13" fmla="*/ 1229651 w 4485356"/>
                <a:gd name="connsiteY13" fmla="*/ 5378979 h 6004454"/>
                <a:gd name="connsiteX14" fmla="*/ 1915452 w 4485356"/>
                <a:gd name="connsiteY14" fmla="*/ 5759978 h 6004454"/>
                <a:gd name="connsiteX15" fmla="*/ 2517679 w 4485356"/>
                <a:gd name="connsiteY15" fmla="*/ 5735396 h 6004454"/>
                <a:gd name="connsiteX16" fmla="*/ 4201450 w 4485356"/>
                <a:gd name="connsiteY16" fmla="*/ 6004454 h 6004454"/>
                <a:gd name="connsiteX17" fmla="*/ 4353851 w 4485356"/>
                <a:gd name="connsiteY17" fmla="*/ 5394853 h 6004454"/>
                <a:gd name="connsiteX18" fmla="*/ 3287050 w 4485356"/>
                <a:gd name="connsiteY18" fmla="*/ 4632853 h 6004454"/>
                <a:gd name="connsiteX19" fmla="*/ 3591850 w 4485356"/>
                <a:gd name="connsiteY19" fmla="*/ 4175653 h 6004454"/>
                <a:gd name="connsiteX20" fmla="*/ 3210850 w 4485356"/>
                <a:gd name="connsiteY20" fmla="*/ 3870853 h 6004454"/>
                <a:gd name="connsiteX21" fmla="*/ 2525050 w 4485356"/>
                <a:gd name="connsiteY21" fmla="*/ 4480453 h 6004454"/>
                <a:gd name="connsiteX22" fmla="*/ 2067850 w 4485356"/>
                <a:gd name="connsiteY22" fmla="*/ 4251853 h 6004454"/>
                <a:gd name="connsiteX23" fmla="*/ 1763050 w 4485356"/>
                <a:gd name="connsiteY23" fmla="*/ 3794653 h 6004454"/>
                <a:gd name="connsiteX24" fmla="*/ 1686850 w 4485356"/>
                <a:gd name="connsiteY24" fmla="*/ 3489853 h 6004454"/>
                <a:gd name="connsiteX25" fmla="*/ 1610650 w 4485356"/>
                <a:gd name="connsiteY25" fmla="*/ 3261254 h 6004454"/>
                <a:gd name="connsiteX26" fmla="*/ 1610650 w 4485356"/>
                <a:gd name="connsiteY26" fmla="*/ 2804053 h 6004454"/>
                <a:gd name="connsiteX27" fmla="*/ 2220250 w 4485356"/>
                <a:gd name="connsiteY27" fmla="*/ 2346854 h 6004454"/>
                <a:gd name="connsiteX28" fmla="*/ 2829850 w 4485356"/>
                <a:gd name="connsiteY28" fmla="*/ 2042054 h 6004454"/>
                <a:gd name="connsiteX29" fmla="*/ 2753650 w 4485356"/>
                <a:gd name="connsiteY29" fmla="*/ 1508654 h 6004454"/>
                <a:gd name="connsiteX30" fmla="*/ 3134650 w 4485356"/>
                <a:gd name="connsiteY30" fmla="*/ 899054 h 6004454"/>
                <a:gd name="connsiteX31" fmla="*/ 3134650 w 4485356"/>
                <a:gd name="connsiteY31" fmla="*/ 441854 h 6004454"/>
                <a:gd name="connsiteX32" fmla="*/ 2677450 w 4485356"/>
                <a:gd name="connsiteY32" fmla="*/ 365654 h 6004454"/>
                <a:gd name="connsiteX33" fmla="*/ 1229652 w 4485356"/>
                <a:gd name="connsiteY33" fmla="*/ 2635778 h 6004454"/>
                <a:gd name="connsiteX34" fmla="*/ 1077252 w 4485356"/>
                <a:gd name="connsiteY34" fmla="*/ 2635779 h 6004454"/>
                <a:gd name="connsiteX35" fmla="*/ 772452 w 4485356"/>
                <a:gd name="connsiteY35" fmla="*/ 2635778 h 6004454"/>
                <a:gd name="connsiteX36" fmla="*/ 467652 w 4485356"/>
                <a:gd name="connsiteY36" fmla="*/ 2635778 h 6004454"/>
                <a:gd name="connsiteX37" fmla="*/ 143188 w 4485356"/>
                <a:gd name="connsiteY37" fmla="*/ 2638235 h 6004454"/>
                <a:gd name="connsiteX38" fmla="*/ 10452 w 4485356"/>
                <a:gd name="connsiteY38" fmla="*/ 2635778 h 6004454"/>
                <a:gd name="connsiteX39" fmla="*/ 10452 w 4485356"/>
                <a:gd name="connsiteY39" fmla="*/ 2635778 h 6004454"/>
                <a:gd name="connsiteX0" fmla="*/ 10452 w 4485356"/>
                <a:gd name="connsiteY0" fmla="*/ 2635778 h 6004454"/>
                <a:gd name="connsiteX1" fmla="*/ 10452 w 4485356"/>
                <a:gd name="connsiteY1" fmla="*/ 2711978 h 6004454"/>
                <a:gd name="connsiteX2" fmla="*/ 10452 w 4485356"/>
                <a:gd name="connsiteY2" fmla="*/ 2940578 h 6004454"/>
                <a:gd name="connsiteX3" fmla="*/ 10452 w 4485356"/>
                <a:gd name="connsiteY3" fmla="*/ 3092978 h 6004454"/>
                <a:gd name="connsiteX4" fmla="*/ 25201 w 4485356"/>
                <a:gd name="connsiteY4" fmla="*/ 3272416 h 6004454"/>
                <a:gd name="connsiteX5" fmla="*/ 39950 w 4485356"/>
                <a:gd name="connsiteY5" fmla="*/ 3346158 h 6004454"/>
                <a:gd name="connsiteX6" fmla="*/ 202182 w 4485356"/>
                <a:gd name="connsiteY6" fmla="*/ 3714867 h 6004454"/>
                <a:gd name="connsiteX7" fmla="*/ 275924 w 4485356"/>
                <a:gd name="connsiteY7" fmla="*/ 3877100 h 6004454"/>
                <a:gd name="connsiteX8" fmla="*/ 467653 w 4485356"/>
                <a:gd name="connsiteY8" fmla="*/ 4231061 h 6004454"/>
                <a:gd name="connsiteX9" fmla="*/ 600388 w 4485356"/>
                <a:gd name="connsiteY9" fmla="*/ 4437538 h 6004454"/>
                <a:gd name="connsiteX10" fmla="*/ 747872 w 4485356"/>
                <a:gd name="connsiteY10" fmla="*/ 4688261 h 6004454"/>
                <a:gd name="connsiteX11" fmla="*/ 954350 w 4485356"/>
                <a:gd name="connsiteY11" fmla="*/ 4938983 h 6004454"/>
                <a:gd name="connsiteX12" fmla="*/ 1077251 w 4485356"/>
                <a:gd name="connsiteY12" fmla="*/ 5150379 h 6004454"/>
                <a:gd name="connsiteX13" fmla="*/ 1229651 w 4485356"/>
                <a:gd name="connsiteY13" fmla="*/ 5378979 h 6004454"/>
                <a:gd name="connsiteX14" fmla="*/ 1915452 w 4485356"/>
                <a:gd name="connsiteY14" fmla="*/ 5759978 h 6004454"/>
                <a:gd name="connsiteX15" fmla="*/ 2517679 w 4485356"/>
                <a:gd name="connsiteY15" fmla="*/ 5735396 h 6004454"/>
                <a:gd name="connsiteX16" fmla="*/ 4201450 w 4485356"/>
                <a:gd name="connsiteY16" fmla="*/ 6004454 h 6004454"/>
                <a:gd name="connsiteX17" fmla="*/ 4353851 w 4485356"/>
                <a:gd name="connsiteY17" fmla="*/ 5394853 h 6004454"/>
                <a:gd name="connsiteX18" fmla="*/ 3287050 w 4485356"/>
                <a:gd name="connsiteY18" fmla="*/ 4632853 h 6004454"/>
                <a:gd name="connsiteX19" fmla="*/ 3591850 w 4485356"/>
                <a:gd name="connsiteY19" fmla="*/ 4175653 h 6004454"/>
                <a:gd name="connsiteX20" fmla="*/ 3210850 w 4485356"/>
                <a:gd name="connsiteY20" fmla="*/ 3870853 h 6004454"/>
                <a:gd name="connsiteX21" fmla="*/ 2525050 w 4485356"/>
                <a:gd name="connsiteY21" fmla="*/ 4480453 h 6004454"/>
                <a:gd name="connsiteX22" fmla="*/ 2067850 w 4485356"/>
                <a:gd name="connsiteY22" fmla="*/ 4251853 h 6004454"/>
                <a:gd name="connsiteX23" fmla="*/ 1763050 w 4485356"/>
                <a:gd name="connsiteY23" fmla="*/ 3794653 h 6004454"/>
                <a:gd name="connsiteX24" fmla="*/ 1686850 w 4485356"/>
                <a:gd name="connsiteY24" fmla="*/ 3489853 h 6004454"/>
                <a:gd name="connsiteX25" fmla="*/ 1610650 w 4485356"/>
                <a:gd name="connsiteY25" fmla="*/ 3261254 h 6004454"/>
                <a:gd name="connsiteX26" fmla="*/ 1610650 w 4485356"/>
                <a:gd name="connsiteY26" fmla="*/ 2804053 h 6004454"/>
                <a:gd name="connsiteX27" fmla="*/ 2220250 w 4485356"/>
                <a:gd name="connsiteY27" fmla="*/ 2346854 h 6004454"/>
                <a:gd name="connsiteX28" fmla="*/ 2829850 w 4485356"/>
                <a:gd name="connsiteY28" fmla="*/ 2042054 h 6004454"/>
                <a:gd name="connsiteX29" fmla="*/ 2753650 w 4485356"/>
                <a:gd name="connsiteY29" fmla="*/ 1508654 h 6004454"/>
                <a:gd name="connsiteX30" fmla="*/ 3134650 w 4485356"/>
                <a:gd name="connsiteY30" fmla="*/ 899054 h 6004454"/>
                <a:gd name="connsiteX31" fmla="*/ 3134650 w 4485356"/>
                <a:gd name="connsiteY31" fmla="*/ 441854 h 6004454"/>
                <a:gd name="connsiteX32" fmla="*/ 2677450 w 4485356"/>
                <a:gd name="connsiteY32" fmla="*/ 365654 h 6004454"/>
                <a:gd name="connsiteX33" fmla="*/ 1229652 w 4485356"/>
                <a:gd name="connsiteY33" fmla="*/ 2635778 h 6004454"/>
                <a:gd name="connsiteX34" fmla="*/ 1077252 w 4485356"/>
                <a:gd name="connsiteY34" fmla="*/ 2635779 h 6004454"/>
                <a:gd name="connsiteX35" fmla="*/ 772452 w 4485356"/>
                <a:gd name="connsiteY35" fmla="*/ 2635778 h 6004454"/>
                <a:gd name="connsiteX36" fmla="*/ 467652 w 4485356"/>
                <a:gd name="connsiteY36" fmla="*/ 2635778 h 6004454"/>
                <a:gd name="connsiteX37" fmla="*/ 143188 w 4485356"/>
                <a:gd name="connsiteY37" fmla="*/ 2638235 h 6004454"/>
                <a:gd name="connsiteX38" fmla="*/ 10452 w 4485356"/>
                <a:gd name="connsiteY38" fmla="*/ 2635778 h 6004454"/>
                <a:gd name="connsiteX39" fmla="*/ 10452 w 4485356"/>
                <a:gd name="connsiteY39" fmla="*/ 2635778 h 6004454"/>
                <a:gd name="connsiteX0" fmla="*/ 10452 w 4485356"/>
                <a:gd name="connsiteY0" fmla="*/ 2635778 h 6004454"/>
                <a:gd name="connsiteX1" fmla="*/ 10452 w 4485356"/>
                <a:gd name="connsiteY1" fmla="*/ 2711978 h 6004454"/>
                <a:gd name="connsiteX2" fmla="*/ 10452 w 4485356"/>
                <a:gd name="connsiteY2" fmla="*/ 2940578 h 6004454"/>
                <a:gd name="connsiteX3" fmla="*/ 10452 w 4485356"/>
                <a:gd name="connsiteY3" fmla="*/ 3092978 h 6004454"/>
                <a:gd name="connsiteX4" fmla="*/ 25201 w 4485356"/>
                <a:gd name="connsiteY4" fmla="*/ 3272416 h 6004454"/>
                <a:gd name="connsiteX5" fmla="*/ 39950 w 4485356"/>
                <a:gd name="connsiteY5" fmla="*/ 3346158 h 6004454"/>
                <a:gd name="connsiteX6" fmla="*/ 202182 w 4485356"/>
                <a:gd name="connsiteY6" fmla="*/ 3714867 h 6004454"/>
                <a:gd name="connsiteX7" fmla="*/ 275924 w 4485356"/>
                <a:gd name="connsiteY7" fmla="*/ 3877100 h 6004454"/>
                <a:gd name="connsiteX8" fmla="*/ 467653 w 4485356"/>
                <a:gd name="connsiteY8" fmla="*/ 4231061 h 6004454"/>
                <a:gd name="connsiteX9" fmla="*/ 600388 w 4485356"/>
                <a:gd name="connsiteY9" fmla="*/ 4437538 h 6004454"/>
                <a:gd name="connsiteX10" fmla="*/ 747872 w 4485356"/>
                <a:gd name="connsiteY10" fmla="*/ 4688261 h 6004454"/>
                <a:gd name="connsiteX11" fmla="*/ 954350 w 4485356"/>
                <a:gd name="connsiteY11" fmla="*/ 4938983 h 6004454"/>
                <a:gd name="connsiteX12" fmla="*/ 1077251 w 4485356"/>
                <a:gd name="connsiteY12" fmla="*/ 5150379 h 6004454"/>
                <a:gd name="connsiteX13" fmla="*/ 1229651 w 4485356"/>
                <a:gd name="connsiteY13" fmla="*/ 5378979 h 6004454"/>
                <a:gd name="connsiteX14" fmla="*/ 1915452 w 4485356"/>
                <a:gd name="connsiteY14" fmla="*/ 5759978 h 6004454"/>
                <a:gd name="connsiteX15" fmla="*/ 2517679 w 4485356"/>
                <a:gd name="connsiteY15" fmla="*/ 5735396 h 6004454"/>
                <a:gd name="connsiteX16" fmla="*/ 4201450 w 4485356"/>
                <a:gd name="connsiteY16" fmla="*/ 6004454 h 6004454"/>
                <a:gd name="connsiteX17" fmla="*/ 4353851 w 4485356"/>
                <a:gd name="connsiteY17" fmla="*/ 5394853 h 6004454"/>
                <a:gd name="connsiteX18" fmla="*/ 3287050 w 4485356"/>
                <a:gd name="connsiteY18" fmla="*/ 4632853 h 6004454"/>
                <a:gd name="connsiteX19" fmla="*/ 3591850 w 4485356"/>
                <a:gd name="connsiteY19" fmla="*/ 4175653 h 6004454"/>
                <a:gd name="connsiteX20" fmla="*/ 3210850 w 4485356"/>
                <a:gd name="connsiteY20" fmla="*/ 3870853 h 6004454"/>
                <a:gd name="connsiteX21" fmla="*/ 2525050 w 4485356"/>
                <a:gd name="connsiteY21" fmla="*/ 4480453 h 6004454"/>
                <a:gd name="connsiteX22" fmla="*/ 2067850 w 4485356"/>
                <a:gd name="connsiteY22" fmla="*/ 4251853 h 6004454"/>
                <a:gd name="connsiteX23" fmla="*/ 1763050 w 4485356"/>
                <a:gd name="connsiteY23" fmla="*/ 3794653 h 6004454"/>
                <a:gd name="connsiteX24" fmla="*/ 1686850 w 4485356"/>
                <a:gd name="connsiteY24" fmla="*/ 3489853 h 6004454"/>
                <a:gd name="connsiteX25" fmla="*/ 1610650 w 4485356"/>
                <a:gd name="connsiteY25" fmla="*/ 3261254 h 6004454"/>
                <a:gd name="connsiteX26" fmla="*/ 1610650 w 4485356"/>
                <a:gd name="connsiteY26" fmla="*/ 2804053 h 6004454"/>
                <a:gd name="connsiteX27" fmla="*/ 2220250 w 4485356"/>
                <a:gd name="connsiteY27" fmla="*/ 2346854 h 6004454"/>
                <a:gd name="connsiteX28" fmla="*/ 2829850 w 4485356"/>
                <a:gd name="connsiteY28" fmla="*/ 2042054 h 6004454"/>
                <a:gd name="connsiteX29" fmla="*/ 2753650 w 4485356"/>
                <a:gd name="connsiteY29" fmla="*/ 1508654 h 6004454"/>
                <a:gd name="connsiteX30" fmla="*/ 3134650 w 4485356"/>
                <a:gd name="connsiteY30" fmla="*/ 899054 h 6004454"/>
                <a:gd name="connsiteX31" fmla="*/ 3134650 w 4485356"/>
                <a:gd name="connsiteY31" fmla="*/ 441854 h 6004454"/>
                <a:gd name="connsiteX32" fmla="*/ 2677450 w 4485356"/>
                <a:gd name="connsiteY32" fmla="*/ 365654 h 6004454"/>
                <a:gd name="connsiteX33" fmla="*/ 1229652 w 4485356"/>
                <a:gd name="connsiteY33" fmla="*/ 2635778 h 6004454"/>
                <a:gd name="connsiteX34" fmla="*/ 1077252 w 4485356"/>
                <a:gd name="connsiteY34" fmla="*/ 2635779 h 6004454"/>
                <a:gd name="connsiteX35" fmla="*/ 772452 w 4485356"/>
                <a:gd name="connsiteY35" fmla="*/ 2635778 h 6004454"/>
                <a:gd name="connsiteX36" fmla="*/ 467652 w 4485356"/>
                <a:gd name="connsiteY36" fmla="*/ 2635778 h 6004454"/>
                <a:gd name="connsiteX37" fmla="*/ 143188 w 4485356"/>
                <a:gd name="connsiteY37" fmla="*/ 2638235 h 6004454"/>
                <a:gd name="connsiteX38" fmla="*/ 10452 w 4485356"/>
                <a:gd name="connsiteY38" fmla="*/ 2635778 h 6004454"/>
                <a:gd name="connsiteX39" fmla="*/ 10452 w 4485356"/>
                <a:gd name="connsiteY39" fmla="*/ 2635778 h 6004454"/>
                <a:gd name="connsiteX0" fmla="*/ 10452 w 4485356"/>
                <a:gd name="connsiteY0" fmla="*/ 2635778 h 6004454"/>
                <a:gd name="connsiteX1" fmla="*/ 10452 w 4485356"/>
                <a:gd name="connsiteY1" fmla="*/ 2711978 h 6004454"/>
                <a:gd name="connsiteX2" fmla="*/ 10452 w 4485356"/>
                <a:gd name="connsiteY2" fmla="*/ 2940578 h 6004454"/>
                <a:gd name="connsiteX3" fmla="*/ 10452 w 4485356"/>
                <a:gd name="connsiteY3" fmla="*/ 3092978 h 6004454"/>
                <a:gd name="connsiteX4" fmla="*/ 25201 w 4485356"/>
                <a:gd name="connsiteY4" fmla="*/ 3272416 h 6004454"/>
                <a:gd name="connsiteX5" fmla="*/ 39950 w 4485356"/>
                <a:gd name="connsiteY5" fmla="*/ 3346158 h 6004454"/>
                <a:gd name="connsiteX6" fmla="*/ 202182 w 4485356"/>
                <a:gd name="connsiteY6" fmla="*/ 3714867 h 6004454"/>
                <a:gd name="connsiteX7" fmla="*/ 275924 w 4485356"/>
                <a:gd name="connsiteY7" fmla="*/ 3877100 h 6004454"/>
                <a:gd name="connsiteX8" fmla="*/ 467653 w 4485356"/>
                <a:gd name="connsiteY8" fmla="*/ 4231061 h 6004454"/>
                <a:gd name="connsiteX9" fmla="*/ 600388 w 4485356"/>
                <a:gd name="connsiteY9" fmla="*/ 4437538 h 6004454"/>
                <a:gd name="connsiteX10" fmla="*/ 747872 w 4485356"/>
                <a:gd name="connsiteY10" fmla="*/ 4688261 h 6004454"/>
                <a:gd name="connsiteX11" fmla="*/ 954350 w 4485356"/>
                <a:gd name="connsiteY11" fmla="*/ 4938983 h 6004454"/>
                <a:gd name="connsiteX12" fmla="*/ 1077251 w 4485356"/>
                <a:gd name="connsiteY12" fmla="*/ 5150379 h 6004454"/>
                <a:gd name="connsiteX13" fmla="*/ 1229651 w 4485356"/>
                <a:gd name="connsiteY13" fmla="*/ 5378979 h 6004454"/>
                <a:gd name="connsiteX14" fmla="*/ 1915452 w 4485356"/>
                <a:gd name="connsiteY14" fmla="*/ 5759978 h 6004454"/>
                <a:gd name="connsiteX15" fmla="*/ 2517679 w 4485356"/>
                <a:gd name="connsiteY15" fmla="*/ 5735396 h 6004454"/>
                <a:gd name="connsiteX16" fmla="*/ 4201450 w 4485356"/>
                <a:gd name="connsiteY16" fmla="*/ 6004454 h 6004454"/>
                <a:gd name="connsiteX17" fmla="*/ 4353851 w 4485356"/>
                <a:gd name="connsiteY17" fmla="*/ 5394853 h 6004454"/>
                <a:gd name="connsiteX18" fmla="*/ 3287050 w 4485356"/>
                <a:gd name="connsiteY18" fmla="*/ 4632853 h 6004454"/>
                <a:gd name="connsiteX19" fmla="*/ 3591850 w 4485356"/>
                <a:gd name="connsiteY19" fmla="*/ 4175653 h 6004454"/>
                <a:gd name="connsiteX20" fmla="*/ 3210850 w 4485356"/>
                <a:gd name="connsiteY20" fmla="*/ 3870853 h 6004454"/>
                <a:gd name="connsiteX21" fmla="*/ 2525050 w 4485356"/>
                <a:gd name="connsiteY21" fmla="*/ 4480453 h 6004454"/>
                <a:gd name="connsiteX22" fmla="*/ 2067850 w 4485356"/>
                <a:gd name="connsiteY22" fmla="*/ 4251853 h 6004454"/>
                <a:gd name="connsiteX23" fmla="*/ 1763050 w 4485356"/>
                <a:gd name="connsiteY23" fmla="*/ 3794653 h 6004454"/>
                <a:gd name="connsiteX24" fmla="*/ 1686850 w 4485356"/>
                <a:gd name="connsiteY24" fmla="*/ 3489853 h 6004454"/>
                <a:gd name="connsiteX25" fmla="*/ 1610650 w 4485356"/>
                <a:gd name="connsiteY25" fmla="*/ 3261254 h 6004454"/>
                <a:gd name="connsiteX26" fmla="*/ 1610650 w 4485356"/>
                <a:gd name="connsiteY26" fmla="*/ 2804053 h 6004454"/>
                <a:gd name="connsiteX27" fmla="*/ 2220250 w 4485356"/>
                <a:gd name="connsiteY27" fmla="*/ 2346854 h 6004454"/>
                <a:gd name="connsiteX28" fmla="*/ 2829850 w 4485356"/>
                <a:gd name="connsiteY28" fmla="*/ 2042054 h 6004454"/>
                <a:gd name="connsiteX29" fmla="*/ 2753650 w 4485356"/>
                <a:gd name="connsiteY29" fmla="*/ 1508654 h 6004454"/>
                <a:gd name="connsiteX30" fmla="*/ 3134650 w 4485356"/>
                <a:gd name="connsiteY30" fmla="*/ 899054 h 6004454"/>
                <a:gd name="connsiteX31" fmla="*/ 3134650 w 4485356"/>
                <a:gd name="connsiteY31" fmla="*/ 441854 h 6004454"/>
                <a:gd name="connsiteX32" fmla="*/ 2677450 w 4485356"/>
                <a:gd name="connsiteY32" fmla="*/ 365654 h 6004454"/>
                <a:gd name="connsiteX33" fmla="*/ 1229652 w 4485356"/>
                <a:gd name="connsiteY33" fmla="*/ 2635778 h 6004454"/>
                <a:gd name="connsiteX34" fmla="*/ 1077252 w 4485356"/>
                <a:gd name="connsiteY34" fmla="*/ 2635779 h 6004454"/>
                <a:gd name="connsiteX35" fmla="*/ 772452 w 4485356"/>
                <a:gd name="connsiteY35" fmla="*/ 2635778 h 6004454"/>
                <a:gd name="connsiteX36" fmla="*/ 467652 w 4485356"/>
                <a:gd name="connsiteY36" fmla="*/ 2635778 h 6004454"/>
                <a:gd name="connsiteX37" fmla="*/ 143188 w 4485356"/>
                <a:gd name="connsiteY37" fmla="*/ 2638235 h 6004454"/>
                <a:gd name="connsiteX38" fmla="*/ 10452 w 4485356"/>
                <a:gd name="connsiteY38" fmla="*/ 2635778 h 6004454"/>
                <a:gd name="connsiteX39" fmla="*/ 10452 w 4485356"/>
                <a:gd name="connsiteY39" fmla="*/ 2635778 h 6004454"/>
                <a:gd name="connsiteX0" fmla="*/ 10452 w 4485356"/>
                <a:gd name="connsiteY0" fmla="*/ 2635778 h 6004454"/>
                <a:gd name="connsiteX1" fmla="*/ 10452 w 4485356"/>
                <a:gd name="connsiteY1" fmla="*/ 2711978 h 6004454"/>
                <a:gd name="connsiteX2" fmla="*/ 10452 w 4485356"/>
                <a:gd name="connsiteY2" fmla="*/ 2940578 h 6004454"/>
                <a:gd name="connsiteX3" fmla="*/ 10452 w 4485356"/>
                <a:gd name="connsiteY3" fmla="*/ 3092978 h 6004454"/>
                <a:gd name="connsiteX4" fmla="*/ 25201 w 4485356"/>
                <a:gd name="connsiteY4" fmla="*/ 3272416 h 6004454"/>
                <a:gd name="connsiteX5" fmla="*/ 39950 w 4485356"/>
                <a:gd name="connsiteY5" fmla="*/ 3346158 h 6004454"/>
                <a:gd name="connsiteX6" fmla="*/ 202182 w 4485356"/>
                <a:gd name="connsiteY6" fmla="*/ 3714867 h 6004454"/>
                <a:gd name="connsiteX7" fmla="*/ 275924 w 4485356"/>
                <a:gd name="connsiteY7" fmla="*/ 3877100 h 6004454"/>
                <a:gd name="connsiteX8" fmla="*/ 467653 w 4485356"/>
                <a:gd name="connsiteY8" fmla="*/ 4231061 h 6004454"/>
                <a:gd name="connsiteX9" fmla="*/ 600388 w 4485356"/>
                <a:gd name="connsiteY9" fmla="*/ 4437538 h 6004454"/>
                <a:gd name="connsiteX10" fmla="*/ 747872 w 4485356"/>
                <a:gd name="connsiteY10" fmla="*/ 4688261 h 6004454"/>
                <a:gd name="connsiteX11" fmla="*/ 954350 w 4485356"/>
                <a:gd name="connsiteY11" fmla="*/ 4938983 h 6004454"/>
                <a:gd name="connsiteX12" fmla="*/ 1077251 w 4485356"/>
                <a:gd name="connsiteY12" fmla="*/ 5150379 h 6004454"/>
                <a:gd name="connsiteX13" fmla="*/ 1229651 w 4485356"/>
                <a:gd name="connsiteY13" fmla="*/ 5378979 h 6004454"/>
                <a:gd name="connsiteX14" fmla="*/ 1915452 w 4485356"/>
                <a:gd name="connsiteY14" fmla="*/ 5759978 h 6004454"/>
                <a:gd name="connsiteX15" fmla="*/ 2517679 w 4485356"/>
                <a:gd name="connsiteY15" fmla="*/ 5735396 h 6004454"/>
                <a:gd name="connsiteX16" fmla="*/ 4201450 w 4485356"/>
                <a:gd name="connsiteY16" fmla="*/ 6004454 h 6004454"/>
                <a:gd name="connsiteX17" fmla="*/ 4353851 w 4485356"/>
                <a:gd name="connsiteY17" fmla="*/ 5394853 h 6004454"/>
                <a:gd name="connsiteX18" fmla="*/ 3287050 w 4485356"/>
                <a:gd name="connsiteY18" fmla="*/ 4632853 h 6004454"/>
                <a:gd name="connsiteX19" fmla="*/ 3591850 w 4485356"/>
                <a:gd name="connsiteY19" fmla="*/ 4175653 h 6004454"/>
                <a:gd name="connsiteX20" fmla="*/ 3210850 w 4485356"/>
                <a:gd name="connsiteY20" fmla="*/ 3870853 h 6004454"/>
                <a:gd name="connsiteX21" fmla="*/ 2525050 w 4485356"/>
                <a:gd name="connsiteY21" fmla="*/ 4480453 h 6004454"/>
                <a:gd name="connsiteX22" fmla="*/ 2067850 w 4485356"/>
                <a:gd name="connsiteY22" fmla="*/ 4251853 h 6004454"/>
                <a:gd name="connsiteX23" fmla="*/ 1763050 w 4485356"/>
                <a:gd name="connsiteY23" fmla="*/ 3794653 h 6004454"/>
                <a:gd name="connsiteX24" fmla="*/ 1686850 w 4485356"/>
                <a:gd name="connsiteY24" fmla="*/ 3489853 h 6004454"/>
                <a:gd name="connsiteX25" fmla="*/ 1610650 w 4485356"/>
                <a:gd name="connsiteY25" fmla="*/ 3261254 h 6004454"/>
                <a:gd name="connsiteX26" fmla="*/ 1610650 w 4485356"/>
                <a:gd name="connsiteY26" fmla="*/ 2804053 h 6004454"/>
                <a:gd name="connsiteX27" fmla="*/ 2220250 w 4485356"/>
                <a:gd name="connsiteY27" fmla="*/ 2346854 h 6004454"/>
                <a:gd name="connsiteX28" fmla="*/ 2829850 w 4485356"/>
                <a:gd name="connsiteY28" fmla="*/ 2042054 h 6004454"/>
                <a:gd name="connsiteX29" fmla="*/ 2753650 w 4485356"/>
                <a:gd name="connsiteY29" fmla="*/ 1508654 h 6004454"/>
                <a:gd name="connsiteX30" fmla="*/ 3287050 w 4485356"/>
                <a:gd name="connsiteY30" fmla="*/ 822854 h 6004454"/>
                <a:gd name="connsiteX31" fmla="*/ 3134650 w 4485356"/>
                <a:gd name="connsiteY31" fmla="*/ 441854 h 6004454"/>
                <a:gd name="connsiteX32" fmla="*/ 2677450 w 4485356"/>
                <a:gd name="connsiteY32" fmla="*/ 365654 h 6004454"/>
                <a:gd name="connsiteX33" fmla="*/ 1229652 w 4485356"/>
                <a:gd name="connsiteY33" fmla="*/ 2635778 h 6004454"/>
                <a:gd name="connsiteX34" fmla="*/ 1077252 w 4485356"/>
                <a:gd name="connsiteY34" fmla="*/ 2635779 h 6004454"/>
                <a:gd name="connsiteX35" fmla="*/ 772452 w 4485356"/>
                <a:gd name="connsiteY35" fmla="*/ 2635778 h 6004454"/>
                <a:gd name="connsiteX36" fmla="*/ 467652 w 4485356"/>
                <a:gd name="connsiteY36" fmla="*/ 2635778 h 6004454"/>
                <a:gd name="connsiteX37" fmla="*/ 143188 w 4485356"/>
                <a:gd name="connsiteY37" fmla="*/ 2638235 h 6004454"/>
                <a:gd name="connsiteX38" fmla="*/ 10452 w 4485356"/>
                <a:gd name="connsiteY38" fmla="*/ 2635778 h 6004454"/>
                <a:gd name="connsiteX39" fmla="*/ 10452 w 4485356"/>
                <a:gd name="connsiteY39" fmla="*/ 2635778 h 6004454"/>
                <a:gd name="connsiteX0" fmla="*/ 10452 w 4485356"/>
                <a:gd name="connsiteY0" fmla="*/ 2635778 h 6004454"/>
                <a:gd name="connsiteX1" fmla="*/ 10452 w 4485356"/>
                <a:gd name="connsiteY1" fmla="*/ 2711978 h 6004454"/>
                <a:gd name="connsiteX2" fmla="*/ 10452 w 4485356"/>
                <a:gd name="connsiteY2" fmla="*/ 2940578 h 6004454"/>
                <a:gd name="connsiteX3" fmla="*/ 10452 w 4485356"/>
                <a:gd name="connsiteY3" fmla="*/ 3092978 h 6004454"/>
                <a:gd name="connsiteX4" fmla="*/ 25201 w 4485356"/>
                <a:gd name="connsiteY4" fmla="*/ 3272416 h 6004454"/>
                <a:gd name="connsiteX5" fmla="*/ 39950 w 4485356"/>
                <a:gd name="connsiteY5" fmla="*/ 3346158 h 6004454"/>
                <a:gd name="connsiteX6" fmla="*/ 202182 w 4485356"/>
                <a:gd name="connsiteY6" fmla="*/ 3714867 h 6004454"/>
                <a:gd name="connsiteX7" fmla="*/ 275924 w 4485356"/>
                <a:gd name="connsiteY7" fmla="*/ 3877100 h 6004454"/>
                <a:gd name="connsiteX8" fmla="*/ 467653 w 4485356"/>
                <a:gd name="connsiteY8" fmla="*/ 4231061 h 6004454"/>
                <a:gd name="connsiteX9" fmla="*/ 600388 w 4485356"/>
                <a:gd name="connsiteY9" fmla="*/ 4437538 h 6004454"/>
                <a:gd name="connsiteX10" fmla="*/ 747872 w 4485356"/>
                <a:gd name="connsiteY10" fmla="*/ 4688261 h 6004454"/>
                <a:gd name="connsiteX11" fmla="*/ 954350 w 4485356"/>
                <a:gd name="connsiteY11" fmla="*/ 4938983 h 6004454"/>
                <a:gd name="connsiteX12" fmla="*/ 1077251 w 4485356"/>
                <a:gd name="connsiteY12" fmla="*/ 5150379 h 6004454"/>
                <a:gd name="connsiteX13" fmla="*/ 1229651 w 4485356"/>
                <a:gd name="connsiteY13" fmla="*/ 5378979 h 6004454"/>
                <a:gd name="connsiteX14" fmla="*/ 1915452 w 4485356"/>
                <a:gd name="connsiteY14" fmla="*/ 5759978 h 6004454"/>
                <a:gd name="connsiteX15" fmla="*/ 2517679 w 4485356"/>
                <a:gd name="connsiteY15" fmla="*/ 5735396 h 6004454"/>
                <a:gd name="connsiteX16" fmla="*/ 4201450 w 4485356"/>
                <a:gd name="connsiteY16" fmla="*/ 6004454 h 6004454"/>
                <a:gd name="connsiteX17" fmla="*/ 4353851 w 4485356"/>
                <a:gd name="connsiteY17" fmla="*/ 5394853 h 6004454"/>
                <a:gd name="connsiteX18" fmla="*/ 3287050 w 4485356"/>
                <a:gd name="connsiteY18" fmla="*/ 4632853 h 6004454"/>
                <a:gd name="connsiteX19" fmla="*/ 3591850 w 4485356"/>
                <a:gd name="connsiteY19" fmla="*/ 4175653 h 6004454"/>
                <a:gd name="connsiteX20" fmla="*/ 3210850 w 4485356"/>
                <a:gd name="connsiteY20" fmla="*/ 3870853 h 6004454"/>
                <a:gd name="connsiteX21" fmla="*/ 2525050 w 4485356"/>
                <a:gd name="connsiteY21" fmla="*/ 4480453 h 6004454"/>
                <a:gd name="connsiteX22" fmla="*/ 2067850 w 4485356"/>
                <a:gd name="connsiteY22" fmla="*/ 4251853 h 6004454"/>
                <a:gd name="connsiteX23" fmla="*/ 1763050 w 4485356"/>
                <a:gd name="connsiteY23" fmla="*/ 3794653 h 6004454"/>
                <a:gd name="connsiteX24" fmla="*/ 1686850 w 4485356"/>
                <a:gd name="connsiteY24" fmla="*/ 3489853 h 6004454"/>
                <a:gd name="connsiteX25" fmla="*/ 1610650 w 4485356"/>
                <a:gd name="connsiteY25" fmla="*/ 3261254 h 6004454"/>
                <a:gd name="connsiteX26" fmla="*/ 1610650 w 4485356"/>
                <a:gd name="connsiteY26" fmla="*/ 2804053 h 6004454"/>
                <a:gd name="connsiteX27" fmla="*/ 2220250 w 4485356"/>
                <a:gd name="connsiteY27" fmla="*/ 2346854 h 6004454"/>
                <a:gd name="connsiteX28" fmla="*/ 2829850 w 4485356"/>
                <a:gd name="connsiteY28" fmla="*/ 2042054 h 6004454"/>
                <a:gd name="connsiteX29" fmla="*/ 2753650 w 4485356"/>
                <a:gd name="connsiteY29" fmla="*/ 1508654 h 6004454"/>
                <a:gd name="connsiteX30" fmla="*/ 3287050 w 4485356"/>
                <a:gd name="connsiteY30" fmla="*/ 822854 h 6004454"/>
                <a:gd name="connsiteX31" fmla="*/ 3363250 w 4485356"/>
                <a:gd name="connsiteY31" fmla="*/ 594254 h 6004454"/>
                <a:gd name="connsiteX32" fmla="*/ 3134650 w 4485356"/>
                <a:gd name="connsiteY32" fmla="*/ 441854 h 6004454"/>
                <a:gd name="connsiteX33" fmla="*/ 2677450 w 4485356"/>
                <a:gd name="connsiteY33" fmla="*/ 365654 h 6004454"/>
                <a:gd name="connsiteX34" fmla="*/ 1229652 w 4485356"/>
                <a:gd name="connsiteY34" fmla="*/ 2635778 h 6004454"/>
                <a:gd name="connsiteX35" fmla="*/ 1077252 w 4485356"/>
                <a:gd name="connsiteY35" fmla="*/ 2635779 h 6004454"/>
                <a:gd name="connsiteX36" fmla="*/ 772452 w 4485356"/>
                <a:gd name="connsiteY36" fmla="*/ 2635778 h 6004454"/>
                <a:gd name="connsiteX37" fmla="*/ 467652 w 4485356"/>
                <a:gd name="connsiteY37" fmla="*/ 2635778 h 6004454"/>
                <a:gd name="connsiteX38" fmla="*/ 143188 w 4485356"/>
                <a:gd name="connsiteY38" fmla="*/ 2638235 h 6004454"/>
                <a:gd name="connsiteX39" fmla="*/ 10452 w 4485356"/>
                <a:gd name="connsiteY39" fmla="*/ 2635778 h 6004454"/>
                <a:gd name="connsiteX40" fmla="*/ 10452 w 4485356"/>
                <a:gd name="connsiteY40" fmla="*/ 2635778 h 6004454"/>
                <a:gd name="connsiteX0" fmla="*/ 10452 w 4485356"/>
                <a:gd name="connsiteY0" fmla="*/ 2648478 h 6017154"/>
                <a:gd name="connsiteX1" fmla="*/ 10452 w 4485356"/>
                <a:gd name="connsiteY1" fmla="*/ 2724678 h 6017154"/>
                <a:gd name="connsiteX2" fmla="*/ 10452 w 4485356"/>
                <a:gd name="connsiteY2" fmla="*/ 2953278 h 6017154"/>
                <a:gd name="connsiteX3" fmla="*/ 10452 w 4485356"/>
                <a:gd name="connsiteY3" fmla="*/ 3105678 h 6017154"/>
                <a:gd name="connsiteX4" fmla="*/ 25201 w 4485356"/>
                <a:gd name="connsiteY4" fmla="*/ 3285116 h 6017154"/>
                <a:gd name="connsiteX5" fmla="*/ 39950 w 4485356"/>
                <a:gd name="connsiteY5" fmla="*/ 3358858 h 6017154"/>
                <a:gd name="connsiteX6" fmla="*/ 202182 w 4485356"/>
                <a:gd name="connsiteY6" fmla="*/ 3727567 h 6017154"/>
                <a:gd name="connsiteX7" fmla="*/ 275924 w 4485356"/>
                <a:gd name="connsiteY7" fmla="*/ 3889800 h 6017154"/>
                <a:gd name="connsiteX8" fmla="*/ 467653 w 4485356"/>
                <a:gd name="connsiteY8" fmla="*/ 4243761 h 6017154"/>
                <a:gd name="connsiteX9" fmla="*/ 600388 w 4485356"/>
                <a:gd name="connsiteY9" fmla="*/ 4450238 h 6017154"/>
                <a:gd name="connsiteX10" fmla="*/ 747872 w 4485356"/>
                <a:gd name="connsiteY10" fmla="*/ 4700961 h 6017154"/>
                <a:gd name="connsiteX11" fmla="*/ 954350 w 4485356"/>
                <a:gd name="connsiteY11" fmla="*/ 4951683 h 6017154"/>
                <a:gd name="connsiteX12" fmla="*/ 1077251 w 4485356"/>
                <a:gd name="connsiteY12" fmla="*/ 5163079 h 6017154"/>
                <a:gd name="connsiteX13" fmla="*/ 1229651 w 4485356"/>
                <a:gd name="connsiteY13" fmla="*/ 5391679 h 6017154"/>
                <a:gd name="connsiteX14" fmla="*/ 1915452 w 4485356"/>
                <a:gd name="connsiteY14" fmla="*/ 5772678 h 6017154"/>
                <a:gd name="connsiteX15" fmla="*/ 2517679 w 4485356"/>
                <a:gd name="connsiteY15" fmla="*/ 5748096 h 6017154"/>
                <a:gd name="connsiteX16" fmla="*/ 4201450 w 4485356"/>
                <a:gd name="connsiteY16" fmla="*/ 6017154 h 6017154"/>
                <a:gd name="connsiteX17" fmla="*/ 4353851 w 4485356"/>
                <a:gd name="connsiteY17" fmla="*/ 5407553 h 6017154"/>
                <a:gd name="connsiteX18" fmla="*/ 3287050 w 4485356"/>
                <a:gd name="connsiteY18" fmla="*/ 4645553 h 6017154"/>
                <a:gd name="connsiteX19" fmla="*/ 3591850 w 4485356"/>
                <a:gd name="connsiteY19" fmla="*/ 4188353 h 6017154"/>
                <a:gd name="connsiteX20" fmla="*/ 3210850 w 4485356"/>
                <a:gd name="connsiteY20" fmla="*/ 3883553 h 6017154"/>
                <a:gd name="connsiteX21" fmla="*/ 2525050 w 4485356"/>
                <a:gd name="connsiteY21" fmla="*/ 4493153 h 6017154"/>
                <a:gd name="connsiteX22" fmla="*/ 2067850 w 4485356"/>
                <a:gd name="connsiteY22" fmla="*/ 4264553 h 6017154"/>
                <a:gd name="connsiteX23" fmla="*/ 1763050 w 4485356"/>
                <a:gd name="connsiteY23" fmla="*/ 3807353 h 6017154"/>
                <a:gd name="connsiteX24" fmla="*/ 1686850 w 4485356"/>
                <a:gd name="connsiteY24" fmla="*/ 3502553 h 6017154"/>
                <a:gd name="connsiteX25" fmla="*/ 1610650 w 4485356"/>
                <a:gd name="connsiteY25" fmla="*/ 3273954 h 6017154"/>
                <a:gd name="connsiteX26" fmla="*/ 1610650 w 4485356"/>
                <a:gd name="connsiteY26" fmla="*/ 2816753 h 6017154"/>
                <a:gd name="connsiteX27" fmla="*/ 2220250 w 4485356"/>
                <a:gd name="connsiteY27" fmla="*/ 2359554 h 6017154"/>
                <a:gd name="connsiteX28" fmla="*/ 2829850 w 4485356"/>
                <a:gd name="connsiteY28" fmla="*/ 2054754 h 6017154"/>
                <a:gd name="connsiteX29" fmla="*/ 2753650 w 4485356"/>
                <a:gd name="connsiteY29" fmla="*/ 1521354 h 6017154"/>
                <a:gd name="connsiteX30" fmla="*/ 3287050 w 4485356"/>
                <a:gd name="connsiteY30" fmla="*/ 835554 h 6017154"/>
                <a:gd name="connsiteX31" fmla="*/ 3363250 w 4485356"/>
                <a:gd name="connsiteY31" fmla="*/ 606954 h 6017154"/>
                <a:gd name="connsiteX32" fmla="*/ 3439450 w 4485356"/>
                <a:gd name="connsiteY32" fmla="*/ 378354 h 6017154"/>
                <a:gd name="connsiteX33" fmla="*/ 2677450 w 4485356"/>
                <a:gd name="connsiteY33" fmla="*/ 378354 h 6017154"/>
                <a:gd name="connsiteX34" fmla="*/ 1229652 w 4485356"/>
                <a:gd name="connsiteY34" fmla="*/ 2648478 h 6017154"/>
                <a:gd name="connsiteX35" fmla="*/ 1077252 w 4485356"/>
                <a:gd name="connsiteY35" fmla="*/ 2648479 h 6017154"/>
                <a:gd name="connsiteX36" fmla="*/ 772452 w 4485356"/>
                <a:gd name="connsiteY36" fmla="*/ 2648478 h 6017154"/>
                <a:gd name="connsiteX37" fmla="*/ 467652 w 4485356"/>
                <a:gd name="connsiteY37" fmla="*/ 2648478 h 6017154"/>
                <a:gd name="connsiteX38" fmla="*/ 143188 w 4485356"/>
                <a:gd name="connsiteY38" fmla="*/ 2650935 h 6017154"/>
                <a:gd name="connsiteX39" fmla="*/ 10452 w 4485356"/>
                <a:gd name="connsiteY39" fmla="*/ 2648478 h 6017154"/>
                <a:gd name="connsiteX40" fmla="*/ 10452 w 4485356"/>
                <a:gd name="connsiteY40" fmla="*/ 2648478 h 6017154"/>
                <a:gd name="connsiteX0" fmla="*/ 10452 w 4485356"/>
                <a:gd name="connsiteY0" fmla="*/ 2648478 h 6017154"/>
                <a:gd name="connsiteX1" fmla="*/ 10452 w 4485356"/>
                <a:gd name="connsiteY1" fmla="*/ 2724678 h 6017154"/>
                <a:gd name="connsiteX2" fmla="*/ 10452 w 4485356"/>
                <a:gd name="connsiteY2" fmla="*/ 2953278 h 6017154"/>
                <a:gd name="connsiteX3" fmla="*/ 10452 w 4485356"/>
                <a:gd name="connsiteY3" fmla="*/ 3105678 h 6017154"/>
                <a:gd name="connsiteX4" fmla="*/ 25201 w 4485356"/>
                <a:gd name="connsiteY4" fmla="*/ 3285116 h 6017154"/>
                <a:gd name="connsiteX5" fmla="*/ 39950 w 4485356"/>
                <a:gd name="connsiteY5" fmla="*/ 3358858 h 6017154"/>
                <a:gd name="connsiteX6" fmla="*/ 202182 w 4485356"/>
                <a:gd name="connsiteY6" fmla="*/ 3727567 h 6017154"/>
                <a:gd name="connsiteX7" fmla="*/ 275924 w 4485356"/>
                <a:gd name="connsiteY7" fmla="*/ 3889800 h 6017154"/>
                <a:gd name="connsiteX8" fmla="*/ 467653 w 4485356"/>
                <a:gd name="connsiteY8" fmla="*/ 4243761 h 6017154"/>
                <a:gd name="connsiteX9" fmla="*/ 600388 w 4485356"/>
                <a:gd name="connsiteY9" fmla="*/ 4450238 h 6017154"/>
                <a:gd name="connsiteX10" fmla="*/ 747872 w 4485356"/>
                <a:gd name="connsiteY10" fmla="*/ 4700961 h 6017154"/>
                <a:gd name="connsiteX11" fmla="*/ 954350 w 4485356"/>
                <a:gd name="connsiteY11" fmla="*/ 4951683 h 6017154"/>
                <a:gd name="connsiteX12" fmla="*/ 1077251 w 4485356"/>
                <a:gd name="connsiteY12" fmla="*/ 5163079 h 6017154"/>
                <a:gd name="connsiteX13" fmla="*/ 1229651 w 4485356"/>
                <a:gd name="connsiteY13" fmla="*/ 5391679 h 6017154"/>
                <a:gd name="connsiteX14" fmla="*/ 1915452 w 4485356"/>
                <a:gd name="connsiteY14" fmla="*/ 5772678 h 6017154"/>
                <a:gd name="connsiteX15" fmla="*/ 2517679 w 4485356"/>
                <a:gd name="connsiteY15" fmla="*/ 5748096 h 6017154"/>
                <a:gd name="connsiteX16" fmla="*/ 4201450 w 4485356"/>
                <a:gd name="connsiteY16" fmla="*/ 6017154 h 6017154"/>
                <a:gd name="connsiteX17" fmla="*/ 4353851 w 4485356"/>
                <a:gd name="connsiteY17" fmla="*/ 5407553 h 6017154"/>
                <a:gd name="connsiteX18" fmla="*/ 3287050 w 4485356"/>
                <a:gd name="connsiteY18" fmla="*/ 4645553 h 6017154"/>
                <a:gd name="connsiteX19" fmla="*/ 3591850 w 4485356"/>
                <a:gd name="connsiteY19" fmla="*/ 4188353 h 6017154"/>
                <a:gd name="connsiteX20" fmla="*/ 3210850 w 4485356"/>
                <a:gd name="connsiteY20" fmla="*/ 3883553 h 6017154"/>
                <a:gd name="connsiteX21" fmla="*/ 2525050 w 4485356"/>
                <a:gd name="connsiteY21" fmla="*/ 4493153 h 6017154"/>
                <a:gd name="connsiteX22" fmla="*/ 2067850 w 4485356"/>
                <a:gd name="connsiteY22" fmla="*/ 4264553 h 6017154"/>
                <a:gd name="connsiteX23" fmla="*/ 1763050 w 4485356"/>
                <a:gd name="connsiteY23" fmla="*/ 3807353 h 6017154"/>
                <a:gd name="connsiteX24" fmla="*/ 1686850 w 4485356"/>
                <a:gd name="connsiteY24" fmla="*/ 3502553 h 6017154"/>
                <a:gd name="connsiteX25" fmla="*/ 1610650 w 4485356"/>
                <a:gd name="connsiteY25" fmla="*/ 3273954 h 6017154"/>
                <a:gd name="connsiteX26" fmla="*/ 1610650 w 4485356"/>
                <a:gd name="connsiteY26" fmla="*/ 2816753 h 6017154"/>
                <a:gd name="connsiteX27" fmla="*/ 2220250 w 4485356"/>
                <a:gd name="connsiteY27" fmla="*/ 2359554 h 6017154"/>
                <a:gd name="connsiteX28" fmla="*/ 2829850 w 4485356"/>
                <a:gd name="connsiteY28" fmla="*/ 2054754 h 6017154"/>
                <a:gd name="connsiteX29" fmla="*/ 2753650 w 4485356"/>
                <a:gd name="connsiteY29" fmla="*/ 1521354 h 6017154"/>
                <a:gd name="connsiteX30" fmla="*/ 3058450 w 4485356"/>
                <a:gd name="connsiteY30" fmla="*/ 987954 h 6017154"/>
                <a:gd name="connsiteX31" fmla="*/ 3363250 w 4485356"/>
                <a:gd name="connsiteY31" fmla="*/ 606954 h 6017154"/>
                <a:gd name="connsiteX32" fmla="*/ 3439450 w 4485356"/>
                <a:gd name="connsiteY32" fmla="*/ 378354 h 6017154"/>
                <a:gd name="connsiteX33" fmla="*/ 2677450 w 4485356"/>
                <a:gd name="connsiteY33" fmla="*/ 378354 h 6017154"/>
                <a:gd name="connsiteX34" fmla="*/ 1229652 w 4485356"/>
                <a:gd name="connsiteY34" fmla="*/ 2648478 h 6017154"/>
                <a:gd name="connsiteX35" fmla="*/ 1077252 w 4485356"/>
                <a:gd name="connsiteY35" fmla="*/ 2648479 h 6017154"/>
                <a:gd name="connsiteX36" fmla="*/ 772452 w 4485356"/>
                <a:gd name="connsiteY36" fmla="*/ 2648478 h 6017154"/>
                <a:gd name="connsiteX37" fmla="*/ 467652 w 4485356"/>
                <a:gd name="connsiteY37" fmla="*/ 2648478 h 6017154"/>
                <a:gd name="connsiteX38" fmla="*/ 143188 w 4485356"/>
                <a:gd name="connsiteY38" fmla="*/ 2650935 h 6017154"/>
                <a:gd name="connsiteX39" fmla="*/ 10452 w 4485356"/>
                <a:gd name="connsiteY39" fmla="*/ 2648478 h 6017154"/>
                <a:gd name="connsiteX40" fmla="*/ 10452 w 4485356"/>
                <a:gd name="connsiteY40" fmla="*/ 2648478 h 6017154"/>
                <a:gd name="connsiteX0" fmla="*/ 10452 w 4485356"/>
                <a:gd name="connsiteY0" fmla="*/ 2635778 h 6004454"/>
                <a:gd name="connsiteX1" fmla="*/ 10452 w 4485356"/>
                <a:gd name="connsiteY1" fmla="*/ 2711978 h 6004454"/>
                <a:gd name="connsiteX2" fmla="*/ 10452 w 4485356"/>
                <a:gd name="connsiteY2" fmla="*/ 2940578 h 6004454"/>
                <a:gd name="connsiteX3" fmla="*/ 10452 w 4485356"/>
                <a:gd name="connsiteY3" fmla="*/ 3092978 h 6004454"/>
                <a:gd name="connsiteX4" fmla="*/ 25201 w 4485356"/>
                <a:gd name="connsiteY4" fmla="*/ 3272416 h 6004454"/>
                <a:gd name="connsiteX5" fmla="*/ 39950 w 4485356"/>
                <a:gd name="connsiteY5" fmla="*/ 3346158 h 6004454"/>
                <a:gd name="connsiteX6" fmla="*/ 202182 w 4485356"/>
                <a:gd name="connsiteY6" fmla="*/ 3714867 h 6004454"/>
                <a:gd name="connsiteX7" fmla="*/ 275924 w 4485356"/>
                <a:gd name="connsiteY7" fmla="*/ 3877100 h 6004454"/>
                <a:gd name="connsiteX8" fmla="*/ 467653 w 4485356"/>
                <a:gd name="connsiteY8" fmla="*/ 4231061 h 6004454"/>
                <a:gd name="connsiteX9" fmla="*/ 600388 w 4485356"/>
                <a:gd name="connsiteY9" fmla="*/ 4437538 h 6004454"/>
                <a:gd name="connsiteX10" fmla="*/ 747872 w 4485356"/>
                <a:gd name="connsiteY10" fmla="*/ 4688261 h 6004454"/>
                <a:gd name="connsiteX11" fmla="*/ 954350 w 4485356"/>
                <a:gd name="connsiteY11" fmla="*/ 4938983 h 6004454"/>
                <a:gd name="connsiteX12" fmla="*/ 1077251 w 4485356"/>
                <a:gd name="connsiteY12" fmla="*/ 5150379 h 6004454"/>
                <a:gd name="connsiteX13" fmla="*/ 1229651 w 4485356"/>
                <a:gd name="connsiteY13" fmla="*/ 5378979 h 6004454"/>
                <a:gd name="connsiteX14" fmla="*/ 1915452 w 4485356"/>
                <a:gd name="connsiteY14" fmla="*/ 5759978 h 6004454"/>
                <a:gd name="connsiteX15" fmla="*/ 2517679 w 4485356"/>
                <a:gd name="connsiteY15" fmla="*/ 5735396 h 6004454"/>
                <a:gd name="connsiteX16" fmla="*/ 4201450 w 4485356"/>
                <a:gd name="connsiteY16" fmla="*/ 6004454 h 6004454"/>
                <a:gd name="connsiteX17" fmla="*/ 4353851 w 4485356"/>
                <a:gd name="connsiteY17" fmla="*/ 5394853 h 6004454"/>
                <a:gd name="connsiteX18" fmla="*/ 3287050 w 4485356"/>
                <a:gd name="connsiteY18" fmla="*/ 4632853 h 6004454"/>
                <a:gd name="connsiteX19" fmla="*/ 3591850 w 4485356"/>
                <a:gd name="connsiteY19" fmla="*/ 4175653 h 6004454"/>
                <a:gd name="connsiteX20" fmla="*/ 3210850 w 4485356"/>
                <a:gd name="connsiteY20" fmla="*/ 3870853 h 6004454"/>
                <a:gd name="connsiteX21" fmla="*/ 2525050 w 4485356"/>
                <a:gd name="connsiteY21" fmla="*/ 4480453 h 6004454"/>
                <a:gd name="connsiteX22" fmla="*/ 2067850 w 4485356"/>
                <a:gd name="connsiteY22" fmla="*/ 4251853 h 6004454"/>
                <a:gd name="connsiteX23" fmla="*/ 1763050 w 4485356"/>
                <a:gd name="connsiteY23" fmla="*/ 3794653 h 6004454"/>
                <a:gd name="connsiteX24" fmla="*/ 1686850 w 4485356"/>
                <a:gd name="connsiteY24" fmla="*/ 3489853 h 6004454"/>
                <a:gd name="connsiteX25" fmla="*/ 1610650 w 4485356"/>
                <a:gd name="connsiteY25" fmla="*/ 3261254 h 6004454"/>
                <a:gd name="connsiteX26" fmla="*/ 1610650 w 4485356"/>
                <a:gd name="connsiteY26" fmla="*/ 2804053 h 6004454"/>
                <a:gd name="connsiteX27" fmla="*/ 2220250 w 4485356"/>
                <a:gd name="connsiteY27" fmla="*/ 2346854 h 6004454"/>
                <a:gd name="connsiteX28" fmla="*/ 2829850 w 4485356"/>
                <a:gd name="connsiteY28" fmla="*/ 2042054 h 6004454"/>
                <a:gd name="connsiteX29" fmla="*/ 2753650 w 4485356"/>
                <a:gd name="connsiteY29" fmla="*/ 1508654 h 6004454"/>
                <a:gd name="connsiteX30" fmla="*/ 3058450 w 4485356"/>
                <a:gd name="connsiteY30" fmla="*/ 975254 h 6004454"/>
                <a:gd name="connsiteX31" fmla="*/ 3363250 w 4485356"/>
                <a:gd name="connsiteY31" fmla="*/ 594254 h 6004454"/>
                <a:gd name="connsiteX32" fmla="*/ 3134650 w 4485356"/>
                <a:gd name="connsiteY32" fmla="*/ 441854 h 6004454"/>
                <a:gd name="connsiteX33" fmla="*/ 2677450 w 4485356"/>
                <a:gd name="connsiteY33" fmla="*/ 365654 h 6004454"/>
                <a:gd name="connsiteX34" fmla="*/ 1229652 w 4485356"/>
                <a:gd name="connsiteY34" fmla="*/ 2635778 h 6004454"/>
                <a:gd name="connsiteX35" fmla="*/ 1077252 w 4485356"/>
                <a:gd name="connsiteY35" fmla="*/ 2635779 h 6004454"/>
                <a:gd name="connsiteX36" fmla="*/ 772452 w 4485356"/>
                <a:gd name="connsiteY36" fmla="*/ 2635778 h 6004454"/>
                <a:gd name="connsiteX37" fmla="*/ 467652 w 4485356"/>
                <a:gd name="connsiteY37" fmla="*/ 2635778 h 6004454"/>
                <a:gd name="connsiteX38" fmla="*/ 143188 w 4485356"/>
                <a:gd name="connsiteY38" fmla="*/ 2638235 h 6004454"/>
                <a:gd name="connsiteX39" fmla="*/ 10452 w 4485356"/>
                <a:gd name="connsiteY39" fmla="*/ 2635778 h 6004454"/>
                <a:gd name="connsiteX40" fmla="*/ 10452 w 4485356"/>
                <a:gd name="connsiteY40" fmla="*/ 2635778 h 6004454"/>
                <a:gd name="connsiteX0" fmla="*/ 10452 w 4485356"/>
                <a:gd name="connsiteY0" fmla="*/ 2635778 h 6004454"/>
                <a:gd name="connsiteX1" fmla="*/ 10452 w 4485356"/>
                <a:gd name="connsiteY1" fmla="*/ 2711978 h 6004454"/>
                <a:gd name="connsiteX2" fmla="*/ 10452 w 4485356"/>
                <a:gd name="connsiteY2" fmla="*/ 2940578 h 6004454"/>
                <a:gd name="connsiteX3" fmla="*/ 10452 w 4485356"/>
                <a:gd name="connsiteY3" fmla="*/ 3092978 h 6004454"/>
                <a:gd name="connsiteX4" fmla="*/ 25201 w 4485356"/>
                <a:gd name="connsiteY4" fmla="*/ 3272416 h 6004454"/>
                <a:gd name="connsiteX5" fmla="*/ 39950 w 4485356"/>
                <a:gd name="connsiteY5" fmla="*/ 3346158 h 6004454"/>
                <a:gd name="connsiteX6" fmla="*/ 202182 w 4485356"/>
                <a:gd name="connsiteY6" fmla="*/ 3714867 h 6004454"/>
                <a:gd name="connsiteX7" fmla="*/ 275924 w 4485356"/>
                <a:gd name="connsiteY7" fmla="*/ 3877100 h 6004454"/>
                <a:gd name="connsiteX8" fmla="*/ 467653 w 4485356"/>
                <a:gd name="connsiteY8" fmla="*/ 4231061 h 6004454"/>
                <a:gd name="connsiteX9" fmla="*/ 600388 w 4485356"/>
                <a:gd name="connsiteY9" fmla="*/ 4437538 h 6004454"/>
                <a:gd name="connsiteX10" fmla="*/ 747872 w 4485356"/>
                <a:gd name="connsiteY10" fmla="*/ 4688261 h 6004454"/>
                <a:gd name="connsiteX11" fmla="*/ 954350 w 4485356"/>
                <a:gd name="connsiteY11" fmla="*/ 4938983 h 6004454"/>
                <a:gd name="connsiteX12" fmla="*/ 1077251 w 4485356"/>
                <a:gd name="connsiteY12" fmla="*/ 5150379 h 6004454"/>
                <a:gd name="connsiteX13" fmla="*/ 1229651 w 4485356"/>
                <a:gd name="connsiteY13" fmla="*/ 5378979 h 6004454"/>
                <a:gd name="connsiteX14" fmla="*/ 1915452 w 4485356"/>
                <a:gd name="connsiteY14" fmla="*/ 5759978 h 6004454"/>
                <a:gd name="connsiteX15" fmla="*/ 2517679 w 4485356"/>
                <a:gd name="connsiteY15" fmla="*/ 5735396 h 6004454"/>
                <a:gd name="connsiteX16" fmla="*/ 4201450 w 4485356"/>
                <a:gd name="connsiteY16" fmla="*/ 6004454 h 6004454"/>
                <a:gd name="connsiteX17" fmla="*/ 4353851 w 4485356"/>
                <a:gd name="connsiteY17" fmla="*/ 5394853 h 6004454"/>
                <a:gd name="connsiteX18" fmla="*/ 3287050 w 4485356"/>
                <a:gd name="connsiteY18" fmla="*/ 4632853 h 6004454"/>
                <a:gd name="connsiteX19" fmla="*/ 3591850 w 4485356"/>
                <a:gd name="connsiteY19" fmla="*/ 4175653 h 6004454"/>
                <a:gd name="connsiteX20" fmla="*/ 3210850 w 4485356"/>
                <a:gd name="connsiteY20" fmla="*/ 3870853 h 6004454"/>
                <a:gd name="connsiteX21" fmla="*/ 2525050 w 4485356"/>
                <a:gd name="connsiteY21" fmla="*/ 4480453 h 6004454"/>
                <a:gd name="connsiteX22" fmla="*/ 2067850 w 4485356"/>
                <a:gd name="connsiteY22" fmla="*/ 4251853 h 6004454"/>
                <a:gd name="connsiteX23" fmla="*/ 1763050 w 4485356"/>
                <a:gd name="connsiteY23" fmla="*/ 3794653 h 6004454"/>
                <a:gd name="connsiteX24" fmla="*/ 1686850 w 4485356"/>
                <a:gd name="connsiteY24" fmla="*/ 3489853 h 6004454"/>
                <a:gd name="connsiteX25" fmla="*/ 1610650 w 4485356"/>
                <a:gd name="connsiteY25" fmla="*/ 3261254 h 6004454"/>
                <a:gd name="connsiteX26" fmla="*/ 1610650 w 4485356"/>
                <a:gd name="connsiteY26" fmla="*/ 2804053 h 6004454"/>
                <a:gd name="connsiteX27" fmla="*/ 2220250 w 4485356"/>
                <a:gd name="connsiteY27" fmla="*/ 2346854 h 6004454"/>
                <a:gd name="connsiteX28" fmla="*/ 2829850 w 4485356"/>
                <a:gd name="connsiteY28" fmla="*/ 2042054 h 6004454"/>
                <a:gd name="connsiteX29" fmla="*/ 2753650 w 4485356"/>
                <a:gd name="connsiteY29" fmla="*/ 1508654 h 6004454"/>
                <a:gd name="connsiteX30" fmla="*/ 3058450 w 4485356"/>
                <a:gd name="connsiteY30" fmla="*/ 975254 h 6004454"/>
                <a:gd name="connsiteX31" fmla="*/ 3210850 w 4485356"/>
                <a:gd name="connsiteY31" fmla="*/ 746654 h 6004454"/>
                <a:gd name="connsiteX32" fmla="*/ 3134650 w 4485356"/>
                <a:gd name="connsiteY32" fmla="*/ 441854 h 6004454"/>
                <a:gd name="connsiteX33" fmla="*/ 2677450 w 4485356"/>
                <a:gd name="connsiteY33" fmla="*/ 365654 h 6004454"/>
                <a:gd name="connsiteX34" fmla="*/ 1229652 w 4485356"/>
                <a:gd name="connsiteY34" fmla="*/ 2635778 h 6004454"/>
                <a:gd name="connsiteX35" fmla="*/ 1077252 w 4485356"/>
                <a:gd name="connsiteY35" fmla="*/ 2635779 h 6004454"/>
                <a:gd name="connsiteX36" fmla="*/ 772452 w 4485356"/>
                <a:gd name="connsiteY36" fmla="*/ 2635778 h 6004454"/>
                <a:gd name="connsiteX37" fmla="*/ 467652 w 4485356"/>
                <a:gd name="connsiteY37" fmla="*/ 2635778 h 6004454"/>
                <a:gd name="connsiteX38" fmla="*/ 143188 w 4485356"/>
                <a:gd name="connsiteY38" fmla="*/ 2638235 h 6004454"/>
                <a:gd name="connsiteX39" fmla="*/ 10452 w 4485356"/>
                <a:gd name="connsiteY39" fmla="*/ 2635778 h 6004454"/>
                <a:gd name="connsiteX40" fmla="*/ 10452 w 4485356"/>
                <a:gd name="connsiteY40" fmla="*/ 2635778 h 6004454"/>
                <a:gd name="connsiteX0" fmla="*/ 10452 w 4485356"/>
                <a:gd name="connsiteY0" fmla="*/ 2420936 h 5789612"/>
                <a:gd name="connsiteX1" fmla="*/ 10452 w 4485356"/>
                <a:gd name="connsiteY1" fmla="*/ 2497136 h 5789612"/>
                <a:gd name="connsiteX2" fmla="*/ 10452 w 4485356"/>
                <a:gd name="connsiteY2" fmla="*/ 2725736 h 5789612"/>
                <a:gd name="connsiteX3" fmla="*/ 10452 w 4485356"/>
                <a:gd name="connsiteY3" fmla="*/ 2878136 h 5789612"/>
                <a:gd name="connsiteX4" fmla="*/ 25201 w 4485356"/>
                <a:gd name="connsiteY4" fmla="*/ 3057574 h 5789612"/>
                <a:gd name="connsiteX5" fmla="*/ 39950 w 4485356"/>
                <a:gd name="connsiteY5" fmla="*/ 3131316 h 5789612"/>
                <a:gd name="connsiteX6" fmla="*/ 202182 w 4485356"/>
                <a:gd name="connsiteY6" fmla="*/ 3500025 h 5789612"/>
                <a:gd name="connsiteX7" fmla="*/ 275924 w 4485356"/>
                <a:gd name="connsiteY7" fmla="*/ 3662258 h 5789612"/>
                <a:gd name="connsiteX8" fmla="*/ 467653 w 4485356"/>
                <a:gd name="connsiteY8" fmla="*/ 4016219 h 5789612"/>
                <a:gd name="connsiteX9" fmla="*/ 600388 w 4485356"/>
                <a:gd name="connsiteY9" fmla="*/ 4222696 h 5789612"/>
                <a:gd name="connsiteX10" fmla="*/ 747872 w 4485356"/>
                <a:gd name="connsiteY10" fmla="*/ 4473419 h 5789612"/>
                <a:gd name="connsiteX11" fmla="*/ 954350 w 4485356"/>
                <a:gd name="connsiteY11" fmla="*/ 4724141 h 5789612"/>
                <a:gd name="connsiteX12" fmla="*/ 1077251 w 4485356"/>
                <a:gd name="connsiteY12" fmla="*/ 4935537 h 5789612"/>
                <a:gd name="connsiteX13" fmla="*/ 1229651 w 4485356"/>
                <a:gd name="connsiteY13" fmla="*/ 5164137 h 5789612"/>
                <a:gd name="connsiteX14" fmla="*/ 1915452 w 4485356"/>
                <a:gd name="connsiteY14" fmla="*/ 5545136 h 5789612"/>
                <a:gd name="connsiteX15" fmla="*/ 2517679 w 4485356"/>
                <a:gd name="connsiteY15" fmla="*/ 5520554 h 5789612"/>
                <a:gd name="connsiteX16" fmla="*/ 4201450 w 4485356"/>
                <a:gd name="connsiteY16" fmla="*/ 5789612 h 5789612"/>
                <a:gd name="connsiteX17" fmla="*/ 4353851 w 4485356"/>
                <a:gd name="connsiteY17" fmla="*/ 5180011 h 5789612"/>
                <a:gd name="connsiteX18" fmla="*/ 3287050 w 4485356"/>
                <a:gd name="connsiteY18" fmla="*/ 4418011 h 5789612"/>
                <a:gd name="connsiteX19" fmla="*/ 3591850 w 4485356"/>
                <a:gd name="connsiteY19" fmla="*/ 3960811 h 5789612"/>
                <a:gd name="connsiteX20" fmla="*/ 3210850 w 4485356"/>
                <a:gd name="connsiteY20" fmla="*/ 3656011 h 5789612"/>
                <a:gd name="connsiteX21" fmla="*/ 2525050 w 4485356"/>
                <a:gd name="connsiteY21" fmla="*/ 4265611 h 5789612"/>
                <a:gd name="connsiteX22" fmla="*/ 2067850 w 4485356"/>
                <a:gd name="connsiteY22" fmla="*/ 4037011 h 5789612"/>
                <a:gd name="connsiteX23" fmla="*/ 1763050 w 4485356"/>
                <a:gd name="connsiteY23" fmla="*/ 3579811 h 5789612"/>
                <a:gd name="connsiteX24" fmla="*/ 1686850 w 4485356"/>
                <a:gd name="connsiteY24" fmla="*/ 3275011 h 5789612"/>
                <a:gd name="connsiteX25" fmla="*/ 1610650 w 4485356"/>
                <a:gd name="connsiteY25" fmla="*/ 3046412 h 5789612"/>
                <a:gd name="connsiteX26" fmla="*/ 1610650 w 4485356"/>
                <a:gd name="connsiteY26" fmla="*/ 2589211 h 5789612"/>
                <a:gd name="connsiteX27" fmla="*/ 2220250 w 4485356"/>
                <a:gd name="connsiteY27" fmla="*/ 2132012 h 5789612"/>
                <a:gd name="connsiteX28" fmla="*/ 2829850 w 4485356"/>
                <a:gd name="connsiteY28" fmla="*/ 1827212 h 5789612"/>
                <a:gd name="connsiteX29" fmla="*/ 2753650 w 4485356"/>
                <a:gd name="connsiteY29" fmla="*/ 1293812 h 5789612"/>
                <a:gd name="connsiteX30" fmla="*/ 3058450 w 4485356"/>
                <a:gd name="connsiteY30" fmla="*/ 760412 h 5789612"/>
                <a:gd name="connsiteX31" fmla="*/ 3210850 w 4485356"/>
                <a:gd name="connsiteY31" fmla="*/ 531812 h 5789612"/>
                <a:gd name="connsiteX32" fmla="*/ 3134650 w 4485356"/>
                <a:gd name="connsiteY32" fmla="*/ 227012 h 5789612"/>
                <a:gd name="connsiteX33" fmla="*/ 2677450 w 4485356"/>
                <a:gd name="connsiteY33" fmla="*/ 150812 h 5789612"/>
                <a:gd name="connsiteX34" fmla="*/ 1229652 w 4485356"/>
                <a:gd name="connsiteY34" fmla="*/ 2420936 h 5789612"/>
                <a:gd name="connsiteX35" fmla="*/ 1077252 w 4485356"/>
                <a:gd name="connsiteY35" fmla="*/ 2420937 h 5789612"/>
                <a:gd name="connsiteX36" fmla="*/ 772452 w 4485356"/>
                <a:gd name="connsiteY36" fmla="*/ 2420936 h 5789612"/>
                <a:gd name="connsiteX37" fmla="*/ 467652 w 4485356"/>
                <a:gd name="connsiteY37" fmla="*/ 2420936 h 5789612"/>
                <a:gd name="connsiteX38" fmla="*/ 143188 w 4485356"/>
                <a:gd name="connsiteY38" fmla="*/ 2423393 h 5789612"/>
                <a:gd name="connsiteX39" fmla="*/ 10452 w 4485356"/>
                <a:gd name="connsiteY39" fmla="*/ 2420936 h 5789612"/>
                <a:gd name="connsiteX40" fmla="*/ 10452 w 4485356"/>
                <a:gd name="connsiteY40" fmla="*/ 2420936 h 5789612"/>
                <a:gd name="connsiteX0" fmla="*/ 10452 w 4485356"/>
                <a:gd name="connsiteY0" fmla="*/ 2420936 h 5789612"/>
                <a:gd name="connsiteX1" fmla="*/ 10452 w 4485356"/>
                <a:gd name="connsiteY1" fmla="*/ 2497136 h 5789612"/>
                <a:gd name="connsiteX2" fmla="*/ 10452 w 4485356"/>
                <a:gd name="connsiteY2" fmla="*/ 2725736 h 5789612"/>
                <a:gd name="connsiteX3" fmla="*/ 10452 w 4485356"/>
                <a:gd name="connsiteY3" fmla="*/ 2878136 h 5789612"/>
                <a:gd name="connsiteX4" fmla="*/ 25201 w 4485356"/>
                <a:gd name="connsiteY4" fmla="*/ 3057574 h 5789612"/>
                <a:gd name="connsiteX5" fmla="*/ 39950 w 4485356"/>
                <a:gd name="connsiteY5" fmla="*/ 3131316 h 5789612"/>
                <a:gd name="connsiteX6" fmla="*/ 202182 w 4485356"/>
                <a:gd name="connsiteY6" fmla="*/ 3500025 h 5789612"/>
                <a:gd name="connsiteX7" fmla="*/ 275924 w 4485356"/>
                <a:gd name="connsiteY7" fmla="*/ 3662258 h 5789612"/>
                <a:gd name="connsiteX8" fmla="*/ 467653 w 4485356"/>
                <a:gd name="connsiteY8" fmla="*/ 4016219 h 5789612"/>
                <a:gd name="connsiteX9" fmla="*/ 600388 w 4485356"/>
                <a:gd name="connsiteY9" fmla="*/ 4222696 h 5789612"/>
                <a:gd name="connsiteX10" fmla="*/ 747872 w 4485356"/>
                <a:gd name="connsiteY10" fmla="*/ 4473419 h 5789612"/>
                <a:gd name="connsiteX11" fmla="*/ 954350 w 4485356"/>
                <a:gd name="connsiteY11" fmla="*/ 4724141 h 5789612"/>
                <a:gd name="connsiteX12" fmla="*/ 1077251 w 4485356"/>
                <a:gd name="connsiteY12" fmla="*/ 4935537 h 5789612"/>
                <a:gd name="connsiteX13" fmla="*/ 1229651 w 4485356"/>
                <a:gd name="connsiteY13" fmla="*/ 5164137 h 5789612"/>
                <a:gd name="connsiteX14" fmla="*/ 1915452 w 4485356"/>
                <a:gd name="connsiteY14" fmla="*/ 5545136 h 5789612"/>
                <a:gd name="connsiteX15" fmla="*/ 2517679 w 4485356"/>
                <a:gd name="connsiteY15" fmla="*/ 5520554 h 5789612"/>
                <a:gd name="connsiteX16" fmla="*/ 4201450 w 4485356"/>
                <a:gd name="connsiteY16" fmla="*/ 5789612 h 5789612"/>
                <a:gd name="connsiteX17" fmla="*/ 4353851 w 4485356"/>
                <a:gd name="connsiteY17" fmla="*/ 5180011 h 5789612"/>
                <a:gd name="connsiteX18" fmla="*/ 3287050 w 4485356"/>
                <a:gd name="connsiteY18" fmla="*/ 4418011 h 5789612"/>
                <a:gd name="connsiteX19" fmla="*/ 3591850 w 4485356"/>
                <a:gd name="connsiteY19" fmla="*/ 3960811 h 5789612"/>
                <a:gd name="connsiteX20" fmla="*/ 3210850 w 4485356"/>
                <a:gd name="connsiteY20" fmla="*/ 3656011 h 5789612"/>
                <a:gd name="connsiteX21" fmla="*/ 2525050 w 4485356"/>
                <a:gd name="connsiteY21" fmla="*/ 4265611 h 5789612"/>
                <a:gd name="connsiteX22" fmla="*/ 2067850 w 4485356"/>
                <a:gd name="connsiteY22" fmla="*/ 4037011 h 5789612"/>
                <a:gd name="connsiteX23" fmla="*/ 1763050 w 4485356"/>
                <a:gd name="connsiteY23" fmla="*/ 3579811 h 5789612"/>
                <a:gd name="connsiteX24" fmla="*/ 1686850 w 4485356"/>
                <a:gd name="connsiteY24" fmla="*/ 3275011 h 5789612"/>
                <a:gd name="connsiteX25" fmla="*/ 1610650 w 4485356"/>
                <a:gd name="connsiteY25" fmla="*/ 3046412 h 5789612"/>
                <a:gd name="connsiteX26" fmla="*/ 1610650 w 4485356"/>
                <a:gd name="connsiteY26" fmla="*/ 2589211 h 5789612"/>
                <a:gd name="connsiteX27" fmla="*/ 2220250 w 4485356"/>
                <a:gd name="connsiteY27" fmla="*/ 2132012 h 5789612"/>
                <a:gd name="connsiteX28" fmla="*/ 2829850 w 4485356"/>
                <a:gd name="connsiteY28" fmla="*/ 1827212 h 5789612"/>
                <a:gd name="connsiteX29" fmla="*/ 2753650 w 4485356"/>
                <a:gd name="connsiteY29" fmla="*/ 1293812 h 5789612"/>
                <a:gd name="connsiteX30" fmla="*/ 3058450 w 4485356"/>
                <a:gd name="connsiteY30" fmla="*/ 760412 h 5789612"/>
                <a:gd name="connsiteX31" fmla="*/ 3210850 w 4485356"/>
                <a:gd name="connsiteY31" fmla="*/ 531812 h 5789612"/>
                <a:gd name="connsiteX32" fmla="*/ 3134650 w 4485356"/>
                <a:gd name="connsiteY32" fmla="*/ 227012 h 5789612"/>
                <a:gd name="connsiteX33" fmla="*/ 2677450 w 4485356"/>
                <a:gd name="connsiteY33" fmla="*/ 150812 h 5789612"/>
                <a:gd name="connsiteX34" fmla="*/ 1229652 w 4485356"/>
                <a:gd name="connsiteY34" fmla="*/ 2420936 h 5789612"/>
                <a:gd name="connsiteX35" fmla="*/ 1077252 w 4485356"/>
                <a:gd name="connsiteY35" fmla="*/ 2420937 h 5789612"/>
                <a:gd name="connsiteX36" fmla="*/ 772452 w 4485356"/>
                <a:gd name="connsiteY36" fmla="*/ 2420936 h 5789612"/>
                <a:gd name="connsiteX37" fmla="*/ 467652 w 4485356"/>
                <a:gd name="connsiteY37" fmla="*/ 2420936 h 5789612"/>
                <a:gd name="connsiteX38" fmla="*/ 143188 w 4485356"/>
                <a:gd name="connsiteY38" fmla="*/ 2423393 h 5789612"/>
                <a:gd name="connsiteX39" fmla="*/ 10452 w 4485356"/>
                <a:gd name="connsiteY39" fmla="*/ 2420936 h 5789612"/>
                <a:gd name="connsiteX40" fmla="*/ 10452 w 4485356"/>
                <a:gd name="connsiteY40" fmla="*/ 2420936 h 5789612"/>
                <a:gd name="connsiteX0" fmla="*/ 10452 w 4485356"/>
                <a:gd name="connsiteY0" fmla="*/ 2420936 h 5789612"/>
                <a:gd name="connsiteX1" fmla="*/ 10452 w 4485356"/>
                <a:gd name="connsiteY1" fmla="*/ 2497136 h 5789612"/>
                <a:gd name="connsiteX2" fmla="*/ 10452 w 4485356"/>
                <a:gd name="connsiteY2" fmla="*/ 2725736 h 5789612"/>
                <a:gd name="connsiteX3" fmla="*/ 10452 w 4485356"/>
                <a:gd name="connsiteY3" fmla="*/ 2878136 h 5789612"/>
                <a:gd name="connsiteX4" fmla="*/ 25201 w 4485356"/>
                <a:gd name="connsiteY4" fmla="*/ 3057574 h 5789612"/>
                <a:gd name="connsiteX5" fmla="*/ 39950 w 4485356"/>
                <a:gd name="connsiteY5" fmla="*/ 3131316 h 5789612"/>
                <a:gd name="connsiteX6" fmla="*/ 202182 w 4485356"/>
                <a:gd name="connsiteY6" fmla="*/ 3500025 h 5789612"/>
                <a:gd name="connsiteX7" fmla="*/ 275924 w 4485356"/>
                <a:gd name="connsiteY7" fmla="*/ 3662258 h 5789612"/>
                <a:gd name="connsiteX8" fmla="*/ 467653 w 4485356"/>
                <a:gd name="connsiteY8" fmla="*/ 4016219 h 5789612"/>
                <a:gd name="connsiteX9" fmla="*/ 600388 w 4485356"/>
                <a:gd name="connsiteY9" fmla="*/ 4222696 h 5789612"/>
                <a:gd name="connsiteX10" fmla="*/ 747872 w 4485356"/>
                <a:gd name="connsiteY10" fmla="*/ 4473419 h 5789612"/>
                <a:gd name="connsiteX11" fmla="*/ 954350 w 4485356"/>
                <a:gd name="connsiteY11" fmla="*/ 4724141 h 5789612"/>
                <a:gd name="connsiteX12" fmla="*/ 1077251 w 4485356"/>
                <a:gd name="connsiteY12" fmla="*/ 4935537 h 5789612"/>
                <a:gd name="connsiteX13" fmla="*/ 1229651 w 4485356"/>
                <a:gd name="connsiteY13" fmla="*/ 5164137 h 5789612"/>
                <a:gd name="connsiteX14" fmla="*/ 1915452 w 4485356"/>
                <a:gd name="connsiteY14" fmla="*/ 5545136 h 5789612"/>
                <a:gd name="connsiteX15" fmla="*/ 2517679 w 4485356"/>
                <a:gd name="connsiteY15" fmla="*/ 5520554 h 5789612"/>
                <a:gd name="connsiteX16" fmla="*/ 4201450 w 4485356"/>
                <a:gd name="connsiteY16" fmla="*/ 5789612 h 5789612"/>
                <a:gd name="connsiteX17" fmla="*/ 4353851 w 4485356"/>
                <a:gd name="connsiteY17" fmla="*/ 5180011 h 5789612"/>
                <a:gd name="connsiteX18" fmla="*/ 3287050 w 4485356"/>
                <a:gd name="connsiteY18" fmla="*/ 4418011 h 5789612"/>
                <a:gd name="connsiteX19" fmla="*/ 3591850 w 4485356"/>
                <a:gd name="connsiteY19" fmla="*/ 3960811 h 5789612"/>
                <a:gd name="connsiteX20" fmla="*/ 3210850 w 4485356"/>
                <a:gd name="connsiteY20" fmla="*/ 3656011 h 5789612"/>
                <a:gd name="connsiteX21" fmla="*/ 2525050 w 4485356"/>
                <a:gd name="connsiteY21" fmla="*/ 4265611 h 5789612"/>
                <a:gd name="connsiteX22" fmla="*/ 2067850 w 4485356"/>
                <a:gd name="connsiteY22" fmla="*/ 4037011 h 5789612"/>
                <a:gd name="connsiteX23" fmla="*/ 1763050 w 4485356"/>
                <a:gd name="connsiteY23" fmla="*/ 3579811 h 5789612"/>
                <a:gd name="connsiteX24" fmla="*/ 1686850 w 4485356"/>
                <a:gd name="connsiteY24" fmla="*/ 3275011 h 5789612"/>
                <a:gd name="connsiteX25" fmla="*/ 1610650 w 4485356"/>
                <a:gd name="connsiteY25" fmla="*/ 3046412 h 5789612"/>
                <a:gd name="connsiteX26" fmla="*/ 1610650 w 4485356"/>
                <a:gd name="connsiteY26" fmla="*/ 2589211 h 5789612"/>
                <a:gd name="connsiteX27" fmla="*/ 2220250 w 4485356"/>
                <a:gd name="connsiteY27" fmla="*/ 2132012 h 5789612"/>
                <a:gd name="connsiteX28" fmla="*/ 2829850 w 4485356"/>
                <a:gd name="connsiteY28" fmla="*/ 1827212 h 5789612"/>
                <a:gd name="connsiteX29" fmla="*/ 2753650 w 4485356"/>
                <a:gd name="connsiteY29" fmla="*/ 1293812 h 5789612"/>
                <a:gd name="connsiteX30" fmla="*/ 3058450 w 4485356"/>
                <a:gd name="connsiteY30" fmla="*/ 760412 h 5789612"/>
                <a:gd name="connsiteX31" fmla="*/ 3210850 w 4485356"/>
                <a:gd name="connsiteY31" fmla="*/ 531812 h 5789612"/>
                <a:gd name="connsiteX32" fmla="*/ 3134650 w 4485356"/>
                <a:gd name="connsiteY32" fmla="*/ 227012 h 5789612"/>
                <a:gd name="connsiteX33" fmla="*/ 2677450 w 4485356"/>
                <a:gd name="connsiteY33" fmla="*/ 150812 h 5789612"/>
                <a:gd name="connsiteX34" fmla="*/ 1229652 w 4485356"/>
                <a:gd name="connsiteY34" fmla="*/ 2420936 h 5789612"/>
                <a:gd name="connsiteX35" fmla="*/ 1077252 w 4485356"/>
                <a:gd name="connsiteY35" fmla="*/ 2420937 h 5789612"/>
                <a:gd name="connsiteX36" fmla="*/ 772452 w 4485356"/>
                <a:gd name="connsiteY36" fmla="*/ 2420936 h 5789612"/>
                <a:gd name="connsiteX37" fmla="*/ 467652 w 4485356"/>
                <a:gd name="connsiteY37" fmla="*/ 2420936 h 5789612"/>
                <a:gd name="connsiteX38" fmla="*/ 143188 w 4485356"/>
                <a:gd name="connsiteY38" fmla="*/ 2423393 h 5789612"/>
                <a:gd name="connsiteX39" fmla="*/ 10452 w 4485356"/>
                <a:gd name="connsiteY39" fmla="*/ 2420936 h 5789612"/>
                <a:gd name="connsiteX40" fmla="*/ 10452 w 4485356"/>
                <a:gd name="connsiteY40" fmla="*/ 2420936 h 5789612"/>
                <a:gd name="connsiteX0" fmla="*/ 10452 w 4485356"/>
                <a:gd name="connsiteY0" fmla="*/ 2420936 h 5789612"/>
                <a:gd name="connsiteX1" fmla="*/ 10452 w 4485356"/>
                <a:gd name="connsiteY1" fmla="*/ 2497136 h 5789612"/>
                <a:gd name="connsiteX2" fmla="*/ 10452 w 4485356"/>
                <a:gd name="connsiteY2" fmla="*/ 2725736 h 5789612"/>
                <a:gd name="connsiteX3" fmla="*/ 10452 w 4485356"/>
                <a:gd name="connsiteY3" fmla="*/ 2878136 h 5789612"/>
                <a:gd name="connsiteX4" fmla="*/ 25201 w 4485356"/>
                <a:gd name="connsiteY4" fmla="*/ 3057574 h 5789612"/>
                <a:gd name="connsiteX5" fmla="*/ 39950 w 4485356"/>
                <a:gd name="connsiteY5" fmla="*/ 3131316 h 5789612"/>
                <a:gd name="connsiteX6" fmla="*/ 202182 w 4485356"/>
                <a:gd name="connsiteY6" fmla="*/ 3500025 h 5789612"/>
                <a:gd name="connsiteX7" fmla="*/ 275924 w 4485356"/>
                <a:gd name="connsiteY7" fmla="*/ 3662258 h 5789612"/>
                <a:gd name="connsiteX8" fmla="*/ 467653 w 4485356"/>
                <a:gd name="connsiteY8" fmla="*/ 4016219 h 5789612"/>
                <a:gd name="connsiteX9" fmla="*/ 600388 w 4485356"/>
                <a:gd name="connsiteY9" fmla="*/ 4222696 h 5789612"/>
                <a:gd name="connsiteX10" fmla="*/ 747872 w 4485356"/>
                <a:gd name="connsiteY10" fmla="*/ 4473419 h 5789612"/>
                <a:gd name="connsiteX11" fmla="*/ 954350 w 4485356"/>
                <a:gd name="connsiteY11" fmla="*/ 4724141 h 5789612"/>
                <a:gd name="connsiteX12" fmla="*/ 1077251 w 4485356"/>
                <a:gd name="connsiteY12" fmla="*/ 4935537 h 5789612"/>
                <a:gd name="connsiteX13" fmla="*/ 1229651 w 4485356"/>
                <a:gd name="connsiteY13" fmla="*/ 5164137 h 5789612"/>
                <a:gd name="connsiteX14" fmla="*/ 1915452 w 4485356"/>
                <a:gd name="connsiteY14" fmla="*/ 5545136 h 5789612"/>
                <a:gd name="connsiteX15" fmla="*/ 2517679 w 4485356"/>
                <a:gd name="connsiteY15" fmla="*/ 5520554 h 5789612"/>
                <a:gd name="connsiteX16" fmla="*/ 4201450 w 4485356"/>
                <a:gd name="connsiteY16" fmla="*/ 5789612 h 5789612"/>
                <a:gd name="connsiteX17" fmla="*/ 4353851 w 4485356"/>
                <a:gd name="connsiteY17" fmla="*/ 5180011 h 5789612"/>
                <a:gd name="connsiteX18" fmla="*/ 3287050 w 4485356"/>
                <a:gd name="connsiteY18" fmla="*/ 4418011 h 5789612"/>
                <a:gd name="connsiteX19" fmla="*/ 3591850 w 4485356"/>
                <a:gd name="connsiteY19" fmla="*/ 3960811 h 5789612"/>
                <a:gd name="connsiteX20" fmla="*/ 3210850 w 4485356"/>
                <a:gd name="connsiteY20" fmla="*/ 3656011 h 5789612"/>
                <a:gd name="connsiteX21" fmla="*/ 2525050 w 4485356"/>
                <a:gd name="connsiteY21" fmla="*/ 4265611 h 5789612"/>
                <a:gd name="connsiteX22" fmla="*/ 2067850 w 4485356"/>
                <a:gd name="connsiteY22" fmla="*/ 4037011 h 5789612"/>
                <a:gd name="connsiteX23" fmla="*/ 1763050 w 4485356"/>
                <a:gd name="connsiteY23" fmla="*/ 3579811 h 5789612"/>
                <a:gd name="connsiteX24" fmla="*/ 1686850 w 4485356"/>
                <a:gd name="connsiteY24" fmla="*/ 3275011 h 5789612"/>
                <a:gd name="connsiteX25" fmla="*/ 1610650 w 4485356"/>
                <a:gd name="connsiteY25" fmla="*/ 3046412 h 5789612"/>
                <a:gd name="connsiteX26" fmla="*/ 1610650 w 4485356"/>
                <a:gd name="connsiteY26" fmla="*/ 2589211 h 5789612"/>
                <a:gd name="connsiteX27" fmla="*/ 2220250 w 4485356"/>
                <a:gd name="connsiteY27" fmla="*/ 2132012 h 5789612"/>
                <a:gd name="connsiteX28" fmla="*/ 2829850 w 4485356"/>
                <a:gd name="connsiteY28" fmla="*/ 1827212 h 5789612"/>
                <a:gd name="connsiteX29" fmla="*/ 2753650 w 4485356"/>
                <a:gd name="connsiteY29" fmla="*/ 1293812 h 5789612"/>
                <a:gd name="connsiteX30" fmla="*/ 3058450 w 4485356"/>
                <a:gd name="connsiteY30" fmla="*/ 760412 h 5789612"/>
                <a:gd name="connsiteX31" fmla="*/ 3210850 w 4485356"/>
                <a:gd name="connsiteY31" fmla="*/ 531812 h 5789612"/>
                <a:gd name="connsiteX32" fmla="*/ 3134650 w 4485356"/>
                <a:gd name="connsiteY32" fmla="*/ 227012 h 5789612"/>
                <a:gd name="connsiteX33" fmla="*/ 2677450 w 4485356"/>
                <a:gd name="connsiteY33" fmla="*/ 150812 h 5789612"/>
                <a:gd name="connsiteX34" fmla="*/ 2225013 w 4485356"/>
                <a:gd name="connsiteY34" fmla="*/ 622300 h 5789612"/>
                <a:gd name="connsiteX35" fmla="*/ 1229652 w 4485356"/>
                <a:gd name="connsiteY35" fmla="*/ 2420936 h 5789612"/>
                <a:gd name="connsiteX36" fmla="*/ 1077252 w 4485356"/>
                <a:gd name="connsiteY36" fmla="*/ 2420937 h 5789612"/>
                <a:gd name="connsiteX37" fmla="*/ 772452 w 4485356"/>
                <a:gd name="connsiteY37" fmla="*/ 2420936 h 5789612"/>
                <a:gd name="connsiteX38" fmla="*/ 467652 w 4485356"/>
                <a:gd name="connsiteY38" fmla="*/ 2420936 h 5789612"/>
                <a:gd name="connsiteX39" fmla="*/ 143188 w 4485356"/>
                <a:gd name="connsiteY39" fmla="*/ 2423393 h 5789612"/>
                <a:gd name="connsiteX40" fmla="*/ 10452 w 4485356"/>
                <a:gd name="connsiteY40" fmla="*/ 2420936 h 5789612"/>
                <a:gd name="connsiteX41" fmla="*/ 10452 w 4485356"/>
                <a:gd name="connsiteY41" fmla="*/ 2420936 h 5789612"/>
                <a:gd name="connsiteX0" fmla="*/ 10452 w 4485356"/>
                <a:gd name="connsiteY0" fmla="*/ 2572278 h 5940954"/>
                <a:gd name="connsiteX1" fmla="*/ 10452 w 4485356"/>
                <a:gd name="connsiteY1" fmla="*/ 2648478 h 5940954"/>
                <a:gd name="connsiteX2" fmla="*/ 10452 w 4485356"/>
                <a:gd name="connsiteY2" fmla="*/ 2877078 h 5940954"/>
                <a:gd name="connsiteX3" fmla="*/ 10452 w 4485356"/>
                <a:gd name="connsiteY3" fmla="*/ 3029478 h 5940954"/>
                <a:gd name="connsiteX4" fmla="*/ 25201 w 4485356"/>
                <a:gd name="connsiteY4" fmla="*/ 3208916 h 5940954"/>
                <a:gd name="connsiteX5" fmla="*/ 39950 w 4485356"/>
                <a:gd name="connsiteY5" fmla="*/ 3282658 h 5940954"/>
                <a:gd name="connsiteX6" fmla="*/ 202182 w 4485356"/>
                <a:gd name="connsiteY6" fmla="*/ 3651367 h 5940954"/>
                <a:gd name="connsiteX7" fmla="*/ 275924 w 4485356"/>
                <a:gd name="connsiteY7" fmla="*/ 3813600 h 5940954"/>
                <a:gd name="connsiteX8" fmla="*/ 467653 w 4485356"/>
                <a:gd name="connsiteY8" fmla="*/ 4167561 h 5940954"/>
                <a:gd name="connsiteX9" fmla="*/ 600388 w 4485356"/>
                <a:gd name="connsiteY9" fmla="*/ 4374038 h 5940954"/>
                <a:gd name="connsiteX10" fmla="*/ 747872 w 4485356"/>
                <a:gd name="connsiteY10" fmla="*/ 4624761 h 5940954"/>
                <a:gd name="connsiteX11" fmla="*/ 954350 w 4485356"/>
                <a:gd name="connsiteY11" fmla="*/ 4875483 h 5940954"/>
                <a:gd name="connsiteX12" fmla="*/ 1077251 w 4485356"/>
                <a:gd name="connsiteY12" fmla="*/ 5086879 h 5940954"/>
                <a:gd name="connsiteX13" fmla="*/ 1229651 w 4485356"/>
                <a:gd name="connsiteY13" fmla="*/ 5315479 h 5940954"/>
                <a:gd name="connsiteX14" fmla="*/ 1915452 w 4485356"/>
                <a:gd name="connsiteY14" fmla="*/ 5696478 h 5940954"/>
                <a:gd name="connsiteX15" fmla="*/ 2517679 w 4485356"/>
                <a:gd name="connsiteY15" fmla="*/ 5671896 h 5940954"/>
                <a:gd name="connsiteX16" fmla="*/ 4201450 w 4485356"/>
                <a:gd name="connsiteY16" fmla="*/ 5940954 h 5940954"/>
                <a:gd name="connsiteX17" fmla="*/ 4353851 w 4485356"/>
                <a:gd name="connsiteY17" fmla="*/ 5331353 h 5940954"/>
                <a:gd name="connsiteX18" fmla="*/ 3287050 w 4485356"/>
                <a:gd name="connsiteY18" fmla="*/ 4569353 h 5940954"/>
                <a:gd name="connsiteX19" fmla="*/ 3591850 w 4485356"/>
                <a:gd name="connsiteY19" fmla="*/ 4112153 h 5940954"/>
                <a:gd name="connsiteX20" fmla="*/ 3210850 w 4485356"/>
                <a:gd name="connsiteY20" fmla="*/ 3807353 h 5940954"/>
                <a:gd name="connsiteX21" fmla="*/ 2525050 w 4485356"/>
                <a:gd name="connsiteY21" fmla="*/ 4416953 h 5940954"/>
                <a:gd name="connsiteX22" fmla="*/ 2067850 w 4485356"/>
                <a:gd name="connsiteY22" fmla="*/ 4188353 h 5940954"/>
                <a:gd name="connsiteX23" fmla="*/ 1763050 w 4485356"/>
                <a:gd name="connsiteY23" fmla="*/ 3731153 h 5940954"/>
                <a:gd name="connsiteX24" fmla="*/ 1686850 w 4485356"/>
                <a:gd name="connsiteY24" fmla="*/ 3426353 h 5940954"/>
                <a:gd name="connsiteX25" fmla="*/ 1610650 w 4485356"/>
                <a:gd name="connsiteY25" fmla="*/ 3197754 h 5940954"/>
                <a:gd name="connsiteX26" fmla="*/ 1610650 w 4485356"/>
                <a:gd name="connsiteY26" fmla="*/ 2740553 h 5940954"/>
                <a:gd name="connsiteX27" fmla="*/ 2220250 w 4485356"/>
                <a:gd name="connsiteY27" fmla="*/ 2283354 h 5940954"/>
                <a:gd name="connsiteX28" fmla="*/ 2829850 w 4485356"/>
                <a:gd name="connsiteY28" fmla="*/ 1978554 h 5940954"/>
                <a:gd name="connsiteX29" fmla="*/ 2753650 w 4485356"/>
                <a:gd name="connsiteY29" fmla="*/ 1445154 h 5940954"/>
                <a:gd name="connsiteX30" fmla="*/ 3058450 w 4485356"/>
                <a:gd name="connsiteY30" fmla="*/ 911754 h 5940954"/>
                <a:gd name="connsiteX31" fmla="*/ 3210850 w 4485356"/>
                <a:gd name="connsiteY31" fmla="*/ 683154 h 5940954"/>
                <a:gd name="connsiteX32" fmla="*/ 3134650 w 4485356"/>
                <a:gd name="connsiteY32" fmla="*/ 378354 h 5940954"/>
                <a:gd name="connsiteX33" fmla="*/ 2677450 w 4485356"/>
                <a:gd name="connsiteY33" fmla="*/ 302154 h 5940954"/>
                <a:gd name="connsiteX34" fmla="*/ 1763050 w 4485356"/>
                <a:gd name="connsiteY34" fmla="*/ 378354 h 5940954"/>
                <a:gd name="connsiteX35" fmla="*/ 1229652 w 4485356"/>
                <a:gd name="connsiteY35" fmla="*/ 2572278 h 5940954"/>
                <a:gd name="connsiteX36" fmla="*/ 1077252 w 4485356"/>
                <a:gd name="connsiteY36" fmla="*/ 2572279 h 5940954"/>
                <a:gd name="connsiteX37" fmla="*/ 772452 w 4485356"/>
                <a:gd name="connsiteY37" fmla="*/ 2572278 h 5940954"/>
                <a:gd name="connsiteX38" fmla="*/ 467652 w 4485356"/>
                <a:gd name="connsiteY38" fmla="*/ 2572278 h 5940954"/>
                <a:gd name="connsiteX39" fmla="*/ 143188 w 4485356"/>
                <a:gd name="connsiteY39" fmla="*/ 2574735 h 5940954"/>
                <a:gd name="connsiteX40" fmla="*/ 10452 w 4485356"/>
                <a:gd name="connsiteY40" fmla="*/ 2572278 h 5940954"/>
                <a:gd name="connsiteX41" fmla="*/ 10452 w 4485356"/>
                <a:gd name="connsiteY41" fmla="*/ 2572278 h 5940954"/>
                <a:gd name="connsiteX0" fmla="*/ 10452 w 4485356"/>
                <a:gd name="connsiteY0" fmla="*/ 2420936 h 5789612"/>
                <a:gd name="connsiteX1" fmla="*/ 10452 w 4485356"/>
                <a:gd name="connsiteY1" fmla="*/ 2497136 h 5789612"/>
                <a:gd name="connsiteX2" fmla="*/ 10452 w 4485356"/>
                <a:gd name="connsiteY2" fmla="*/ 2725736 h 5789612"/>
                <a:gd name="connsiteX3" fmla="*/ 10452 w 4485356"/>
                <a:gd name="connsiteY3" fmla="*/ 2878136 h 5789612"/>
                <a:gd name="connsiteX4" fmla="*/ 25201 w 4485356"/>
                <a:gd name="connsiteY4" fmla="*/ 3057574 h 5789612"/>
                <a:gd name="connsiteX5" fmla="*/ 39950 w 4485356"/>
                <a:gd name="connsiteY5" fmla="*/ 3131316 h 5789612"/>
                <a:gd name="connsiteX6" fmla="*/ 202182 w 4485356"/>
                <a:gd name="connsiteY6" fmla="*/ 3500025 h 5789612"/>
                <a:gd name="connsiteX7" fmla="*/ 275924 w 4485356"/>
                <a:gd name="connsiteY7" fmla="*/ 3662258 h 5789612"/>
                <a:gd name="connsiteX8" fmla="*/ 467653 w 4485356"/>
                <a:gd name="connsiteY8" fmla="*/ 4016219 h 5789612"/>
                <a:gd name="connsiteX9" fmla="*/ 600388 w 4485356"/>
                <a:gd name="connsiteY9" fmla="*/ 4222696 h 5789612"/>
                <a:gd name="connsiteX10" fmla="*/ 747872 w 4485356"/>
                <a:gd name="connsiteY10" fmla="*/ 4473419 h 5789612"/>
                <a:gd name="connsiteX11" fmla="*/ 954350 w 4485356"/>
                <a:gd name="connsiteY11" fmla="*/ 4724141 h 5789612"/>
                <a:gd name="connsiteX12" fmla="*/ 1077251 w 4485356"/>
                <a:gd name="connsiteY12" fmla="*/ 4935537 h 5789612"/>
                <a:gd name="connsiteX13" fmla="*/ 1229651 w 4485356"/>
                <a:gd name="connsiteY13" fmla="*/ 5164137 h 5789612"/>
                <a:gd name="connsiteX14" fmla="*/ 1915452 w 4485356"/>
                <a:gd name="connsiteY14" fmla="*/ 5545136 h 5789612"/>
                <a:gd name="connsiteX15" fmla="*/ 2517679 w 4485356"/>
                <a:gd name="connsiteY15" fmla="*/ 5520554 h 5789612"/>
                <a:gd name="connsiteX16" fmla="*/ 4201450 w 4485356"/>
                <a:gd name="connsiteY16" fmla="*/ 5789612 h 5789612"/>
                <a:gd name="connsiteX17" fmla="*/ 4353851 w 4485356"/>
                <a:gd name="connsiteY17" fmla="*/ 5180011 h 5789612"/>
                <a:gd name="connsiteX18" fmla="*/ 3287050 w 4485356"/>
                <a:gd name="connsiteY18" fmla="*/ 4418011 h 5789612"/>
                <a:gd name="connsiteX19" fmla="*/ 3591850 w 4485356"/>
                <a:gd name="connsiteY19" fmla="*/ 3960811 h 5789612"/>
                <a:gd name="connsiteX20" fmla="*/ 3210850 w 4485356"/>
                <a:gd name="connsiteY20" fmla="*/ 3656011 h 5789612"/>
                <a:gd name="connsiteX21" fmla="*/ 2525050 w 4485356"/>
                <a:gd name="connsiteY21" fmla="*/ 4265611 h 5789612"/>
                <a:gd name="connsiteX22" fmla="*/ 2067850 w 4485356"/>
                <a:gd name="connsiteY22" fmla="*/ 4037011 h 5789612"/>
                <a:gd name="connsiteX23" fmla="*/ 1763050 w 4485356"/>
                <a:gd name="connsiteY23" fmla="*/ 3579811 h 5789612"/>
                <a:gd name="connsiteX24" fmla="*/ 1686850 w 4485356"/>
                <a:gd name="connsiteY24" fmla="*/ 3275011 h 5789612"/>
                <a:gd name="connsiteX25" fmla="*/ 1610650 w 4485356"/>
                <a:gd name="connsiteY25" fmla="*/ 3046412 h 5789612"/>
                <a:gd name="connsiteX26" fmla="*/ 1610650 w 4485356"/>
                <a:gd name="connsiteY26" fmla="*/ 2589211 h 5789612"/>
                <a:gd name="connsiteX27" fmla="*/ 2220250 w 4485356"/>
                <a:gd name="connsiteY27" fmla="*/ 2132012 h 5789612"/>
                <a:gd name="connsiteX28" fmla="*/ 2829850 w 4485356"/>
                <a:gd name="connsiteY28" fmla="*/ 1827212 h 5789612"/>
                <a:gd name="connsiteX29" fmla="*/ 2753650 w 4485356"/>
                <a:gd name="connsiteY29" fmla="*/ 1293812 h 5789612"/>
                <a:gd name="connsiteX30" fmla="*/ 3058450 w 4485356"/>
                <a:gd name="connsiteY30" fmla="*/ 760412 h 5789612"/>
                <a:gd name="connsiteX31" fmla="*/ 3210850 w 4485356"/>
                <a:gd name="connsiteY31" fmla="*/ 531812 h 5789612"/>
                <a:gd name="connsiteX32" fmla="*/ 3134650 w 4485356"/>
                <a:gd name="connsiteY32" fmla="*/ 227012 h 5789612"/>
                <a:gd name="connsiteX33" fmla="*/ 2677450 w 4485356"/>
                <a:gd name="connsiteY33" fmla="*/ 150812 h 5789612"/>
                <a:gd name="connsiteX34" fmla="*/ 1763050 w 4485356"/>
                <a:gd name="connsiteY34" fmla="*/ 227012 h 5789612"/>
                <a:gd name="connsiteX35" fmla="*/ 1229652 w 4485356"/>
                <a:gd name="connsiteY35" fmla="*/ 2420936 h 5789612"/>
                <a:gd name="connsiteX36" fmla="*/ 1077252 w 4485356"/>
                <a:gd name="connsiteY36" fmla="*/ 2420937 h 5789612"/>
                <a:gd name="connsiteX37" fmla="*/ 772452 w 4485356"/>
                <a:gd name="connsiteY37" fmla="*/ 2420936 h 5789612"/>
                <a:gd name="connsiteX38" fmla="*/ 467652 w 4485356"/>
                <a:gd name="connsiteY38" fmla="*/ 2420936 h 5789612"/>
                <a:gd name="connsiteX39" fmla="*/ 143188 w 4485356"/>
                <a:gd name="connsiteY39" fmla="*/ 2423393 h 5789612"/>
                <a:gd name="connsiteX40" fmla="*/ 10452 w 4485356"/>
                <a:gd name="connsiteY40" fmla="*/ 2420936 h 5789612"/>
                <a:gd name="connsiteX41" fmla="*/ 10452 w 4485356"/>
                <a:gd name="connsiteY41" fmla="*/ 2420936 h 5789612"/>
                <a:gd name="connsiteX0" fmla="*/ 10452 w 4485356"/>
                <a:gd name="connsiteY0" fmla="*/ 2420936 h 5789612"/>
                <a:gd name="connsiteX1" fmla="*/ 10452 w 4485356"/>
                <a:gd name="connsiteY1" fmla="*/ 2497136 h 5789612"/>
                <a:gd name="connsiteX2" fmla="*/ 10452 w 4485356"/>
                <a:gd name="connsiteY2" fmla="*/ 2725736 h 5789612"/>
                <a:gd name="connsiteX3" fmla="*/ 10452 w 4485356"/>
                <a:gd name="connsiteY3" fmla="*/ 2878136 h 5789612"/>
                <a:gd name="connsiteX4" fmla="*/ 25201 w 4485356"/>
                <a:gd name="connsiteY4" fmla="*/ 3057574 h 5789612"/>
                <a:gd name="connsiteX5" fmla="*/ 39950 w 4485356"/>
                <a:gd name="connsiteY5" fmla="*/ 3131316 h 5789612"/>
                <a:gd name="connsiteX6" fmla="*/ 202182 w 4485356"/>
                <a:gd name="connsiteY6" fmla="*/ 3500025 h 5789612"/>
                <a:gd name="connsiteX7" fmla="*/ 275924 w 4485356"/>
                <a:gd name="connsiteY7" fmla="*/ 3662258 h 5789612"/>
                <a:gd name="connsiteX8" fmla="*/ 467653 w 4485356"/>
                <a:gd name="connsiteY8" fmla="*/ 4016219 h 5789612"/>
                <a:gd name="connsiteX9" fmla="*/ 600388 w 4485356"/>
                <a:gd name="connsiteY9" fmla="*/ 4222696 h 5789612"/>
                <a:gd name="connsiteX10" fmla="*/ 747872 w 4485356"/>
                <a:gd name="connsiteY10" fmla="*/ 4473419 h 5789612"/>
                <a:gd name="connsiteX11" fmla="*/ 954350 w 4485356"/>
                <a:gd name="connsiteY11" fmla="*/ 4724141 h 5789612"/>
                <a:gd name="connsiteX12" fmla="*/ 1077251 w 4485356"/>
                <a:gd name="connsiteY12" fmla="*/ 4935537 h 5789612"/>
                <a:gd name="connsiteX13" fmla="*/ 1229651 w 4485356"/>
                <a:gd name="connsiteY13" fmla="*/ 5164137 h 5789612"/>
                <a:gd name="connsiteX14" fmla="*/ 1915452 w 4485356"/>
                <a:gd name="connsiteY14" fmla="*/ 5545136 h 5789612"/>
                <a:gd name="connsiteX15" fmla="*/ 2517679 w 4485356"/>
                <a:gd name="connsiteY15" fmla="*/ 5520554 h 5789612"/>
                <a:gd name="connsiteX16" fmla="*/ 4201450 w 4485356"/>
                <a:gd name="connsiteY16" fmla="*/ 5789612 h 5789612"/>
                <a:gd name="connsiteX17" fmla="*/ 4353851 w 4485356"/>
                <a:gd name="connsiteY17" fmla="*/ 5180011 h 5789612"/>
                <a:gd name="connsiteX18" fmla="*/ 3287050 w 4485356"/>
                <a:gd name="connsiteY18" fmla="*/ 4418011 h 5789612"/>
                <a:gd name="connsiteX19" fmla="*/ 3591850 w 4485356"/>
                <a:gd name="connsiteY19" fmla="*/ 3960811 h 5789612"/>
                <a:gd name="connsiteX20" fmla="*/ 3210850 w 4485356"/>
                <a:gd name="connsiteY20" fmla="*/ 3656011 h 5789612"/>
                <a:gd name="connsiteX21" fmla="*/ 2525050 w 4485356"/>
                <a:gd name="connsiteY21" fmla="*/ 4265611 h 5789612"/>
                <a:gd name="connsiteX22" fmla="*/ 2067850 w 4485356"/>
                <a:gd name="connsiteY22" fmla="*/ 4037011 h 5789612"/>
                <a:gd name="connsiteX23" fmla="*/ 1763050 w 4485356"/>
                <a:gd name="connsiteY23" fmla="*/ 3579811 h 5789612"/>
                <a:gd name="connsiteX24" fmla="*/ 1686850 w 4485356"/>
                <a:gd name="connsiteY24" fmla="*/ 3275011 h 5789612"/>
                <a:gd name="connsiteX25" fmla="*/ 1610650 w 4485356"/>
                <a:gd name="connsiteY25" fmla="*/ 3046412 h 5789612"/>
                <a:gd name="connsiteX26" fmla="*/ 1610650 w 4485356"/>
                <a:gd name="connsiteY26" fmla="*/ 2589211 h 5789612"/>
                <a:gd name="connsiteX27" fmla="*/ 2220250 w 4485356"/>
                <a:gd name="connsiteY27" fmla="*/ 2132012 h 5789612"/>
                <a:gd name="connsiteX28" fmla="*/ 2829850 w 4485356"/>
                <a:gd name="connsiteY28" fmla="*/ 1827212 h 5789612"/>
                <a:gd name="connsiteX29" fmla="*/ 2753650 w 4485356"/>
                <a:gd name="connsiteY29" fmla="*/ 1293812 h 5789612"/>
                <a:gd name="connsiteX30" fmla="*/ 3058450 w 4485356"/>
                <a:gd name="connsiteY30" fmla="*/ 760412 h 5789612"/>
                <a:gd name="connsiteX31" fmla="*/ 3210850 w 4485356"/>
                <a:gd name="connsiteY31" fmla="*/ 531812 h 5789612"/>
                <a:gd name="connsiteX32" fmla="*/ 3134650 w 4485356"/>
                <a:gd name="connsiteY32" fmla="*/ 227012 h 5789612"/>
                <a:gd name="connsiteX33" fmla="*/ 2677450 w 4485356"/>
                <a:gd name="connsiteY33" fmla="*/ 150812 h 5789612"/>
                <a:gd name="connsiteX34" fmla="*/ 1763050 w 4485356"/>
                <a:gd name="connsiteY34" fmla="*/ 227012 h 5789612"/>
                <a:gd name="connsiteX35" fmla="*/ 1229652 w 4485356"/>
                <a:gd name="connsiteY35" fmla="*/ 2420936 h 5789612"/>
                <a:gd name="connsiteX36" fmla="*/ 1077252 w 4485356"/>
                <a:gd name="connsiteY36" fmla="*/ 2420937 h 5789612"/>
                <a:gd name="connsiteX37" fmla="*/ 772452 w 4485356"/>
                <a:gd name="connsiteY37" fmla="*/ 2420936 h 5789612"/>
                <a:gd name="connsiteX38" fmla="*/ 467652 w 4485356"/>
                <a:gd name="connsiteY38" fmla="*/ 2420936 h 5789612"/>
                <a:gd name="connsiteX39" fmla="*/ 143188 w 4485356"/>
                <a:gd name="connsiteY39" fmla="*/ 2423393 h 5789612"/>
                <a:gd name="connsiteX40" fmla="*/ 10452 w 4485356"/>
                <a:gd name="connsiteY40" fmla="*/ 2420936 h 5789612"/>
                <a:gd name="connsiteX41" fmla="*/ 10452 w 4485356"/>
                <a:gd name="connsiteY41" fmla="*/ 2420936 h 5789612"/>
                <a:gd name="connsiteX0" fmla="*/ 10452 w 4485356"/>
                <a:gd name="connsiteY0" fmla="*/ 2493697 h 5862373"/>
                <a:gd name="connsiteX1" fmla="*/ 10452 w 4485356"/>
                <a:gd name="connsiteY1" fmla="*/ 2569897 h 5862373"/>
                <a:gd name="connsiteX2" fmla="*/ 10452 w 4485356"/>
                <a:gd name="connsiteY2" fmla="*/ 2798497 h 5862373"/>
                <a:gd name="connsiteX3" fmla="*/ 10452 w 4485356"/>
                <a:gd name="connsiteY3" fmla="*/ 2950897 h 5862373"/>
                <a:gd name="connsiteX4" fmla="*/ 25201 w 4485356"/>
                <a:gd name="connsiteY4" fmla="*/ 3130335 h 5862373"/>
                <a:gd name="connsiteX5" fmla="*/ 39950 w 4485356"/>
                <a:gd name="connsiteY5" fmla="*/ 3204077 h 5862373"/>
                <a:gd name="connsiteX6" fmla="*/ 202182 w 4485356"/>
                <a:gd name="connsiteY6" fmla="*/ 3572786 h 5862373"/>
                <a:gd name="connsiteX7" fmla="*/ 275924 w 4485356"/>
                <a:gd name="connsiteY7" fmla="*/ 3735019 h 5862373"/>
                <a:gd name="connsiteX8" fmla="*/ 467653 w 4485356"/>
                <a:gd name="connsiteY8" fmla="*/ 4088980 h 5862373"/>
                <a:gd name="connsiteX9" fmla="*/ 600388 w 4485356"/>
                <a:gd name="connsiteY9" fmla="*/ 4295457 h 5862373"/>
                <a:gd name="connsiteX10" fmla="*/ 747872 w 4485356"/>
                <a:gd name="connsiteY10" fmla="*/ 4546180 h 5862373"/>
                <a:gd name="connsiteX11" fmla="*/ 954350 w 4485356"/>
                <a:gd name="connsiteY11" fmla="*/ 4796902 h 5862373"/>
                <a:gd name="connsiteX12" fmla="*/ 1077251 w 4485356"/>
                <a:gd name="connsiteY12" fmla="*/ 5008298 h 5862373"/>
                <a:gd name="connsiteX13" fmla="*/ 1229651 w 4485356"/>
                <a:gd name="connsiteY13" fmla="*/ 5236898 h 5862373"/>
                <a:gd name="connsiteX14" fmla="*/ 1915452 w 4485356"/>
                <a:gd name="connsiteY14" fmla="*/ 5617897 h 5862373"/>
                <a:gd name="connsiteX15" fmla="*/ 2517679 w 4485356"/>
                <a:gd name="connsiteY15" fmla="*/ 5593315 h 5862373"/>
                <a:gd name="connsiteX16" fmla="*/ 4201450 w 4485356"/>
                <a:gd name="connsiteY16" fmla="*/ 5862373 h 5862373"/>
                <a:gd name="connsiteX17" fmla="*/ 4353851 w 4485356"/>
                <a:gd name="connsiteY17" fmla="*/ 5252772 h 5862373"/>
                <a:gd name="connsiteX18" fmla="*/ 3287050 w 4485356"/>
                <a:gd name="connsiteY18" fmla="*/ 4490772 h 5862373"/>
                <a:gd name="connsiteX19" fmla="*/ 3591850 w 4485356"/>
                <a:gd name="connsiteY19" fmla="*/ 4033572 h 5862373"/>
                <a:gd name="connsiteX20" fmla="*/ 3210850 w 4485356"/>
                <a:gd name="connsiteY20" fmla="*/ 3728772 h 5862373"/>
                <a:gd name="connsiteX21" fmla="*/ 2525050 w 4485356"/>
                <a:gd name="connsiteY21" fmla="*/ 4338372 h 5862373"/>
                <a:gd name="connsiteX22" fmla="*/ 2067850 w 4485356"/>
                <a:gd name="connsiteY22" fmla="*/ 4109772 h 5862373"/>
                <a:gd name="connsiteX23" fmla="*/ 1763050 w 4485356"/>
                <a:gd name="connsiteY23" fmla="*/ 3652572 h 5862373"/>
                <a:gd name="connsiteX24" fmla="*/ 1686850 w 4485356"/>
                <a:gd name="connsiteY24" fmla="*/ 3347772 h 5862373"/>
                <a:gd name="connsiteX25" fmla="*/ 1610650 w 4485356"/>
                <a:gd name="connsiteY25" fmla="*/ 3119173 h 5862373"/>
                <a:gd name="connsiteX26" fmla="*/ 1610650 w 4485356"/>
                <a:gd name="connsiteY26" fmla="*/ 2661972 h 5862373"/>
                <a:gd name="connsiteX27" fmla="*/ 2220250 w 4485356"/>
                <a:gd name="connsiteY27" fmla="*/ 2204773 h 5862373"/>
                <a:gd name="connsiteX28" fmla="*/ 2829850 w 4485356"/>
                <a:gd name="connsiteY28" fmla="*/ 1899973 h 5862373"/>
                <a:gd name="connsiteX29" fmla="*/ 2753650 w 4485356"/>
                <a:gd name="connsiteY29" fmla="*/ 1366573 h 5862373"/>
                <a:gd name="connsiteX30" fmla="*/ 3058450 w 4485356"/>
                <a:gd name="connsiteY30" fmla="*/ 833173 h 5862373"/>
                <a:gd name="connsiteX31" fmla="*/ 3210850 w 4485356"/>
                <a:gd name="connsiteY31" fmla="*/ 604573 h 5862373"/>
                <a:gd name="connsiteX32" fmla="*/ 3134650 w 4485356"/>
                <a:gd name="connsiteY32" fmla="*/ 299773 h 5862373"/>
                <a:gd name="connsiteX33" fmla="*/ 2677450 w 4485356"/>
                <a:gd name="connsiteY33" fmla="*/ 223573 h 5862373"/>
                <a:gd name="connsiteX34" fmla="*/ 1763050 w 4485356"/>
                <a:gd name="connsiteY34" fmla="*/ 299773 h 5862373"/>
                <a:gd name="connsiteX35" fmla="*/ 848650 w 4485356"/>
                <a:gd name="connsiteY35" fmla="*/ 299773 h 5862373"/>
                <a:gd name="connsiteX36" fmla="*/ 1077252 w 4485356"/>
                <a:gd name="connsiteY36" fmla="*/ 2493698 h 5862373"/>
                <a:gd name="connsiteX37" fmla="*/ 772452 w 4485356"/>
                <a:gd name="connsiteY37" fmla="*/ 2493697 h 5862373"/>
                <a:gd name="connsiteX38" fmla="*/ 467652 w 4485356"/>
                <a:gd name="connsiteY38" fmla="*/ 2493697 h 5862373"/>
                <a:gd name="connsiteX39" fmla="*/ 143188 w 4485356"/>
                <a:gd name="connsiteY39" fmla="*/ 2496154 h 5862373"/>
                <a:gd name="connsiteX40" fmla="*/ 10452 w 4485356"/>
                <a:gd name="connsiteY40" fmla="*/ 2493697 h 5862373"/>
                <a:gd name="connsiteX41" fmla="*/ 10452 w 4485356"/>
                <a:gd name="connsiteY41" fmla="*/ 2493697 h 5862373"/>
                <a:gd name="connsiteX0" fmla="*/ 10452 w 4485356"/>
                <a:gd name="connsiteY0" fmla="*/ 2420936 h 5789612"/>
                <a:gd name="connsiteX1" fmla="*/ 10452 w 4485356"/>
                <a:gd name="connsiteY1" fmla="*/ 2497136 h 5789612"/>
                <a:gd name="connsiteX2" fmla="*/ 10452 w 4485356"/>
                <a:gd name="connsiteY2" fmla="*/ 2725736 h 5789612"/>
                <a:gd name="connsiteX3" fmla="*/ 10452 w 4485356"/>
                <a:gd name="connsiteY3" fmla="*/ 2878136 h 5789612"/>
                <a:gd name="connsiteX4" fmla="*/ 25201 w 4485356"/>
                <a:gd name="connsiteY4" fmla="*/ 3057574 h 5789612"/>
                <a:gd name="connsiteX5" fmla="*/ 39950 w 4485356"/>
                <a:gd name="connsiteY5" fmla="*/ 3131316 h 5789612"/>
                <a:gd name="connsiteX6" fmla="*/ 202182 w 4485356"/>
                <a:gd name="connsiteY6" fmla="*/ 3500025 h 5789612"/>
                <a:gd name="connsiteX7" fmla="*/ 275924 w 4485356"/>
                <a:gd name="connsiteY7" fmla="*/ 3662258 h 5789612"/>
                <a:gd name="connsiteX8" fmla="*/ 467653 w 4485356"/>
                <a:gd name="connsiteY8" fmla="*/ 4016219 h 5789612"/>
                <a:gd name="connsiteX9" fmla="*/ 600388 w 4485356"/>
                <a:gd name="connsiteY9" fmla="*/ 4222696 h 5789612"/>
                <a:gd name="connsiteX10" fmla="*/ 747872 w 4485356"/>
                <a:gd name="connsiteY10" fmla="*/ 4473419 h 5789612"/>
                <a:gd name="connsiteX11" fmla="*/ 954350 w 4485356"/>
                <a:gd name="connsiteY11" fmla="*/ 4724141 h 5789612"/>
                <a:gd name="connsiteX12" fmla="*/ 1077251 w 4485356"/>
                <a:gd name="connsiteY12" fmla="*/ 4935537 h 5789612"/>
                <a:gd name="connsiteX13" fmla="*/ 1229651 w 4485356"/>
                <a:gd name="connsiteY13" fmla="*/ 5164137 h 5789612"/>
                <a:gd name="connsiteX14" fmla="*/ 1915452 w 4485356"/>
                <a:gd name="connsiteY14" fmla="*/ 5545136 h 5789612"/>
                <a:gd name="connsiteX15" fmla="*/ 2517679 w 4485356"/>
                <a:gd name="connsiteY15" fmla="*/ 5520554 h 5789612"/>
                <a:gd name="connsiteX16" fmla="*/ 4201450 w 4485356"/>
                <a:gd name="connsiteY16" fmla="*/ 5789612 h 5789612"/>
                <a:gd name="connsiteX17" fmla="*/ 4353851 w 4485356"/>
                <a:gd name="connsiteY17" fmla="*/ 5180011 h 5789612"/>
                <a:gd name="connsiteX18" fmla="*/ 3287050 w 4485356"/>
                <a:gd name="connsiteY18" fmla="*/ 4418011 h 5789612"/>
                <a:gd name="connsiteX19" fmla="*/ 3591850 w 4485356"/>
                <a:gd name="connsiteY19" fmla="*/ 3960811 h 5789612"/>
                <a:gd name="connsiteX20" fmla="*/ 3210850 w 4485356"/>
                <a:gd name="connsiteY20" fmla="*/ 3656011 h 5789612"/>
                <a:gd name="connsiteX21" fmla="*/ 2525050 w 4485356"/>
                <a:gd name="connsiteY21" fmla="*/ 4265611 h 5789612"/>
                <a:gd name="connsiteX22" fmla="*/ 2067850 w 4485356"/>
                <a:gd name="connsiteY22" fmla="*/ 4037011 h 5789612"/>
                <a:gd name="connsiteX23" fmla="*/ 1763050 w 4485356"/>
                <a:gd name="connsiteY23" fmla="*/ 3579811 h 5789612"/>
                <a:gd name="connsiteX24" fmla="*/ 1686850 w 4485356"/>
                <a:gd name="connsiteY24" fmla="*/ 3275011 h 5789612"/>
                <a:gd name="connsiteX25" fmla="*/ 1610650 w 4485356"/>
                <a:gd name="connsiteY25" fmla="*/ 3046412 h 5789612"/>
                <a:gd name="connsiteX26" fmla="*/ 1610650 w 4485356"/>
                <a:gd name="connsiteY26" fmla="*/ 2589211 h 5789612"/>
                <a:gd name="connsiteX27" fmla="*/ 2220250 w 4485356"/>
                <a:gd name="connsiteY27" fmla="*/ 2132012 h 5789612"/>
                <a:gd name="connsiteX28" fmla="*/ 2829850 w 4485356"/>
                <a:gd name="connsiteY28" fmla="*/ 1827212 h 5789612"/>
                <a:gd name="connsiteX29" fmla="*/ 2753650 w 4485356"/>
                <a:gd name="connsiteY29" fmla="*/ 1293812 h 5789612"/>
                <a:gd name="connsiteX30" fmla="*/ 3058450 w 4485356"/>
                <a:gd name="connsiteY30" fmla="*/ 760412 h 5789612"/>
                <a:gd name="connsiteX31" fmla="*/ 3210850 w 4485356"/>
                <a:gd name="connsiteY31" fmla="*/ 531812 h 5789612"/>
                <a:gd name="connsiteX32" fmla="*/ 3134650 w 4485356"/>
                <a:gd name="connsiteY32" fmla="*/ 227012 h 5789612"/>
                <a:gd name="connsiteX33" fmla="*/ 2677450 w 4485356"/>
                <a:gd name="connsiteY33" fmla="*/ 150812 h 5789612"/>
                <a:gd name="connsiteX34" fmla="*/ 1763050 w 4485356"/>
                <a:gd name="connsiteY34" fmla="*/ 227012 h 5789612"/>
                <a:gd name="connsiteX35" fmla="*/ 848650 w 4485356"/>
                <a:gd name="connsiteY35" fmla="*/ 227012 h 5789612"/>
                <a:gd name="connsiteX36" fmla="*/ 1077252 w 4485356"/>
                <a:gd name="connsiteY36" fmla="*/ 2420937 h 5789612"/>
                <a:gd name="connsiteX37" fmla="*/ 772452 w 4485356"/>
                <a:gd name="connsiteY37" fmla="*/ 2420936 h 5789612"/>
                <a:gd name="connsiteX38" fmla="*/ 467652 w 4485356"/>
                <a:gd name="connsiteY38" fmla="*/ 2420936 h 5789612"/>
                <a:gd name="connsiteX39" fmla="*/ 143188 w 4485356"/>
                <a:gd name="connsiteY39" fmla="*/ 2423393 h 5789612"/>
                <a:gd name="connsiteX40" fmla="*/ 10452 w 4485356"/>
                <a:gd name="connsiteY40" fmla="*/ 2420936 h 5789612"/>
                <a:gd name="connsiteX41" fmla="*/ 10452 w 4485356"/>
                <a:gd name="connsiteY41" fmla="*/ 2420936 h 5789612"/>
                <a:gd name="connsiteX0" fmla="*/ 10452 w 4485356"/>
                <a:gd name="connsiteY0" fmla="*/ 2420936 h 5789612"/>
                <a:gd name="connsiteX1" fmla="*/ 10452 w 4485356"/>
                <a:gd name="connsiteY1" fmla="*/ 2497136 h 5789612"/>
                <a:gd name="connsiteX2" fmla="*/ 10452 w 4485356"/>
                <a:gd name="connsiteY2" fmla="*/ 2725736 h 5789612"/>
                <a:gd name="connsiteX3" fmla="*/ 10452 w 4485356"/>
                <a:gd name="connsiteY3" fmla="*/ 2878136 h 5789612"/>
                <a:gd name="connsiteX4" fmla="*/ 25201 w 4485356"/>
                <a:gd name="connsiteY4" fmla="*/ 3057574 h 5789612"/>
                <a:gd name="connsiteX5" fmla="*/ 39950 w 4485356"/>
                <a:gd name="connsiteY5" fmla="*/ 3131316 h 5789612"/>
                <a:gd name="connsiteX6" fmla="*/ 202182 w 4485356"/>
                <a:gd name="connsiteY6" fmla="*/ 3500025 h 5789612"/>
                <a:gd name="connsiteX7" fmla="*/ 275924 w 4485356"/>
                <a:gd name="connsiteY7" fmla="*/ 3662258 h 5789612"/>
                <a:gd name="connsiteX8" fmla="*/ 467653 w 4485356"/>
                <a:gd name="connsiteY8" fmla="*/ 4016219 h 5789612"/>
                <a:gd name="connsiteX9" fmla="*/ 600388 w 4485356"/>
                <a:gd name="connsiteY9" fmla="*/ 4222696 h 5789612"/>
                <a:gd name="connsiteX10" fmla="*/ 747872 w 4485356"/>
                <a:gd name="connsiteY10" fmla="*/ 4473419 h 5789612"/>
                <a:gd name="connsiteX11" fmla="*/ 954350 w 4485356"/>
                <a:gd name="connsiteY11" fmla="*/ 4724141 h 5789612"/>
                <a:gd name="connsiteX12" fmla="*/ 1077251 w 4485356"/>
                <a:gd name="connsiteY12" fmla="*/ 4935537 h 5789612"/>
                <a:gd name="connsiteX13" fmla="*/ 1229651 w 4485356"/>
                <a:gd name="connsiteY13" fmla="*/ 5164137 h 5789612"/>
                <a:gd name="connsiteX14" fmla="*/ 1915452 w 4485356"/>
                <a:gd name="connsiteY14" fmla="*/ 5545136 h 5789612"/>
                <a:gd name="connsiteX15" fmla="*/ 2517679 w 4485356"/>
                <a:gd name="connsiteY15" fmla="*/ 5520554 h 5789612"/>
                <a:gd name="connsiteX16" fmla="*/ 4201450 w 4485356"/>
                <a:gd name="connsiteY16" fmla="*/ 5789612 h 5789612"/>
                <a:gd name="connsiteX17" fmla="*/ 4353851 w 4485356"/>
                <a:gd name="connsiteY17" fmla="*/ 5180011 h 5789612"/>
                <a:gd name="connsiteX18" fmla="*/ 3287050 w 4485356"/>
                <a:gd name="connsiteY18" fmla="*/ 4418011 h 5789612"/>
                <a:gd name="connsiteX19" fmla="*/ 3591850 w 4485356"/>
                <a:gd name="connsiteY19" fmla="*/ 3960811 h 5789612"/>
                <a:gd name="connsiteX20" fmla="*/ 3210850 w 4485356"/>
                <a:gd name="connsiteY20" fmla="*/ 3656011 h 5789612"/>
                <a:gd name="connsiteX21" fmla="*/ 2525050 w 4485356"/>
                <a:gd name="connsiteY21" fmla="*/ 4265611 h 5789612"/>
                <a:gd name="connsiteX22" fmla="*/ 2067850 w 4485356"/>
                <a:gd name="connsiteY22" fmla="*/ 4037011 h 5789612"/>
                <a:gd name="connsiteX23" fmla="*/ 1763050 w 4485356"/>
                <a:gd name="connsiteY23" fmla="*/ 3579811 h 5789612"/>
                <a:gd name="connsiteX24" fmla="*/ 1686850 w 4485356"/>
                <a:gd name="connsiteY24" fmla="*/ 3275011 h 5789612"/>
                <a:gd name="connsiteX25" fmla="*/ 1610650 w 4485356"/>
                <a:gd name="connsiteY25" fmla="*/ 3046412 h 5789612"/>
                <a:gd name="connsiteX26" fmla="*/ 1610650 w 4485356"/>
                <a:gd name="connsiteY26" fmla="*/ 2589211 h 5789612"/>
                <a:gd name="connsiteX27" fmla="*/ 2220250 w 4485356"/>
                <a:gd name="connsiteY27" fmla="*/ 2132012 h 5789612"/>
                <a:gd name="connsiteX28" fmla="*/ 2829850 w 4485356"/>
                <a:gd name="connsiteY28" fmla="*/ 1827212 h 5789612"/>
                <a:gd name="connsiteX29" fmla="*/ 2753650 w 4485356"/>
                <a:gd name="connsiteY29" fmla="*/ 1293812 h 5789612"/>
                <a:gd name="connsiteX30" fmla="*/ 3058450 w 4485356"/>
                <a:gd name="connsiteY30" fmla="*/ 760412 h 5789612"/>
                <a:gd name="connsiteX31" fmla="*/ 3210850 w 4485356"/>
                <a:gd name="connsiteY31" fmla="*/ 531812 h 5789612"/>
                <a:gd name="connsiteX32" fmla="*/ 3134650 w 4485356"/>
                <a:gd name="connsiteY32" fmla="*/ 227012 h 5789612"/>
                <a:gd name="connsiteX33" fmla="*/ 2677450 w 4485356"/>
                <a:gd name="connsiteY33" fmla="*/ 150812 h 5789612"/>
                <a:gd name="connsiteX34" fmla="*/ 1763050 w 4485356"/>
                <a:gd name="connsiteY34" fmla="*/ 227012 h 5789612"/>
                <a:gd name="connsiteX35" fmla="*/ 924850 w 4485356"/>
                <a:gd name="connsiteY35" fmla="*/ 227012 h 5789612"/>
                <a:gd name="connsiteX36" fmla="*/ 1077252 w 4485356"/>
                <a:gd name="connsiteY36" fmla="*/ 2420937 h 5789612"/>
                <a:gd name="connsiteX37" fmla="*/ 772452 w 4485356"/>
                <a:gd name="connsiteY37" fmla="*/ 2420936 h 5789612"/>
                <a:gd name="connsiteX38" fmla="*/ 467652 w 4485356"/>
                <a:gd name="connsiteY38" fmla="*/ 2420936 h 5789612"/>
                <a:gd name="connsiteX39" fmla="*/ 143188 w 4485356"/>
                <a:gd name="connsiteY39" fmla="*/ 2423393 h 5789612"/>
                <a:gd name="connsiteX40" fmla="*/ 10452 w 4485356"/>
                <a:gd name="connsiteY40" fmla="*/ 2420936 h 5789612"/>
                <a:gd name="connsiteX41" fmla="*/ 10452 w 4485356"/>
                <a:gd name="connsiteY41" fmla="*/ 2420936 h 5789612"/>
                <a:gd name="connsiteX0" fmla="*/ 10452 w 4485356"/>
                <a:gd name="connsiteY0" fmla="*/ 2420936 h 5789612"/>
                <a:gd name="connsiteX1" fmla="*/ 10452 w 4485356"/>
                <a:gd name="connsiteY1" fmla="*/ 2497136 h 5789612"/>
                <a:gd name="connsiteX2" fmla="*/ 10452 w 4485356"/>
                <a:gd name="connsiteY2" fmla="*/ 2725736 h 5789612"/>
                <a:gd name="connsiteX3" fmla="*/ 10452 w 4485356"/>
                <a:gd name="connsiteY3" fmla="*/ 2878136 h 5789612"/>
                <a:gd name="connsiteX4" fmla="*/ 25201 w 4485356"/>
                <a:gd name="connsiteY4" fmla="*/ 3057574 h 5789612"/>
                <a:gd name="connsiteX5" fmla="*/ 39950 w 4485356"/>
                <a:gd name="connsiteY5" fmla="*/ 3131316 h 5789612"/>
                <a:gd name="connsiteX6" fmla="*/ 202182 w 4485356"/>
                <a:gd name="connsiteY6" fmla="*/ 3500025 h 5789612"/>
                <a:gd name="connsiteX7" fmla="*/ 275924 w 4485356"/>
                <a:gd name="connsiteY7" fmla="*/ 3662258 h 5789612"/>
                <a:gd name="connsiteX8" fmla="*/ 467653 w 4485356"/>
                <a:gd name="connsiteY8" fmla="*/ 4016219 h 5789612"/>
                <a:gd name="connsiteX9" fmla="*/ 600388 w 4485356"/>
                <a:gd name="connsiteY9" fmla="*/ 4222696 h 5789612"/>
                <a:gd name="connsiteX10" fmla="*/ 747872 w 4485356"/>
                <a:gd name="connsiteY10" fmla="*/ 4473419 h 5789612"/>
                <a:gd name="connsiteX11" fmla="*/ 954350 w 4485356"/>
                <a:gd name="connsiteY11" fmla="*/ 4724141 h 5789612"/>
                <a:gd name="connsiteX12" fmla="*/ 1077251 w 4485356"/>
                <a:gd name="connsiteY12" fmla="*/ 4935537 h 5789612"/>
                <a:gd name="connsiteX13" fmla="*/ 1229651 w 4485356"/>
                <a:gd name="connsiteY13" fmla="*/ 5164137 h 5789612"/>
                <a:gd name="connsiteX14" fmla="*/ 1915452 w 4485356"/>
                <a:gd name="connsiteY14" fmla="*/ 5545136 h 5789612"/>
                <a:gd name="connsiteX15" fmla="*/ 2517679 w 4485356"/>
                <a:gd name="connsiteY15" fmla="*/ 5520554 h 5789612"/>
                <a:gd name="connsiteX16" fmla="*/ 4201450 w 4485356"/>
                <a:gd name="connsiteY16" fmla="*/ 5789612 h 5789612"/>
                <a:gd name="connsiteX17" fmla="*/ 4353851 w 4485356"/>
                <a:gd name="connsiteY17" fmla="*/ 5180011 h 5789612"/>
                <a:gd name="connsiteX18" fmla="*/ 3287050 w 4485356"/>
                <a:gd name="connsiteY18" fmla="*/ 4418011 h 5789612"/>
                <a:gd name="connsiteX19" fmla="*/ 3591850 w 4485356"/>
                <a:gd name="connsiteY19" fmla="*/ 3960811 h 5789612"/>
                <a:gd name="connsiteX20" fmla="*/ 3210850 w 4485356"/>
                <a:gd name="connsiteY20" fmla="*/ 3656011 h 5789612"/>
                <a:gd name="connsiteX21" fmla="*/ 2525050 w 4485356"/>
                <a:gd name="connsiteY21" fmla="*/ 4265611 h 5789612"/>
                <a:gd name="connsiteX22" fmla="*/ 2067850 w 4485356"/>
                <a:gd name="connsiteY22" fmla="*/ 4037011 h 5789612"/>
                <a:gd name="connsiteX23" fmla="*/ 1763050 w 4485356"/>
                <a:gd name="connsiteY23" fmla="*/ 3579811 h 5789612"/>
                <a:gd name="connsiteX24" fmla="*/ 1686850 w 4485356"/>
                <a:gd name="connsiteY24" fmla="*/ 3275011 h 5789612"/>
                <a:gd name="connsiteX25" fmla="*/ 1610650 w 4485356"/>
                <a:gd name="connsiteY25" fmla="*/ 3046412 h 5789612"/>
                <a:gd name="connsiteX26" fmla="*/ 1610650 w 4485356"/>
                <a:gd name="connsiteY26" fmla="*/ 2589211 h 5789612"/>
                <a:gd name="connsiteX27" fmla="*/ 2220250 w 4485356"/>
                <a:gd name="connsiteY27" fmla="*/ 2132012 h 5789612"/>
                <a:gd name="connsiteX28" fmla="*/ 2829850 w 4485356"/>
                <a:gd name="connsiteY28" fmla="*/ 1827212 h 5789612"/>
                <a:gd name="connsiteX29" fmla="*/ 2753650 w 4485356"/>
                <a:gd name="connsiteY29" fmla="*/ 1293812 h 5789612"/>
                <a:gd name="connsiteX30" fmla="*/ 3058450 w 4485356"/>
                <a:gd name="connsiteY30" fmla="*/ 760412 h 5789612"/>
                <a:gd name="connsiteX31" fmla="*/ 3210850 w 4485356"/>
                <a:gd name="connsiteY31" fmla="*/ 531812 h 5789612"/>
                <a:gd name="connsiteX32" fmla="*/ 3134650 w 4485356"/>
                <a:gd name="connsiteY32" fmla="*/ 227012 h 5789612"/>
                <a:gd name="connsiteX33" fmla="*/ 2677450 w 4485356"/>
                <a:gd name="connsiteY33" fmla="*/ 150812 h 5789612"/>
                <a:gd name="connsiteX34" fmla="*/ 1763050 w 4485356"/>
                <a:gd name="connsiteY34" fmla="*/ 227012 h 5789612"/>
                <a:gd name="connsiteX35" fmla="*/ 924850 w 4485356"/>
                <a:gd name="connsiteY35" fmla="*/ 227012 h 5789612"/>
                <a:gd name="connsiteX36" fmla="*/ 162850 w 4485356"/>
                <a:gd name="connsiteY36" fmla="*/ 150812 h 5789612"/>
                <a:gd name="connsiteX37" fmla="*/ 772452 w 4485356"/>
                <a:gd name="connsiteY37" fmla="*/ 2420936 h 5789612"/>
                <a:gd name="connsiteX38" fmla="*/ 467652 w 4485356"/>
                <a:gd name="connsiteY38" fmla="*/ 2420936 h 5789612"/>
                <a:gd name="connsiteX39" fmla="*/ 143188 w 4485356"/>
                <a:gd name="connsiteY39" fmla="*/ 2423393 h 5789612"/>
                <a:gd name="connsiteX40" fmla="*/ 10452 w 4485356"/>
                <a:gd name="connsiteY40" fmla="*/ 2420936 h 5789612"/>
                <a:gd name="connsiteX41" fmla="*/ 10452 w 4485356"/>
                <a:gd name="connsiteY41" fmla="*/ 2420936 h 5789612"/>
                <a:gd name="connsiteX0" fmla="*/ 355602 w 4830506"/>
                <a:gd name="connsiteY0" fmla="*/ 2496078 h 5864754"/>
                <a:gd name="connsiteX1" fmla="*/ 355602 w 4830506"/>
                <a:gd name="connsiteY1" fmla="*/ 2572278 h 5864754"/>
                <a:gd name="connsiteX2" fmla="*/ 355602 w 4830506"/>
                <a:gd name="connsiteY2" fmla="*/ 2800878 h 5864754"/>
                <a:gd name="connsiteX3" fmla="*/ 355602 w 4830506"/>
                <a:gd name="connsiteY3" fmla="*/ 2953278 h 5864754"/>
                <a:gd name="connsiteX4" fmla="*/ 370351 w 4830506"/>
                <a:gd name="connsiteY4" fmla="*/ 3132716 h 5864754"/>
                <a:gd name="connsiteX5" fmla="*/ 385100 w 4830506"/>
                <a:gd name="connsiteY5" fmla="*/ 3206458 h 5864754"/>
                <a:gd name="connsiteX6" fmla="*/ 547332 w 4830506"/>
                <a:gd name="connsiteY6" fmla="*/ 3575167 h 5864754"/>
                <a:gd name="connsiteX7" fmla="*/ 621074 w 4830506"/>
                <a:gd name="connsiteY7" fmla="*/ 3737400 h 5864754"/>
                <a:gd name="connsiteX8" fmla="*/ 812803 w 4830506"/>
                <a:gd name="connsiteY8" fmla="*/ 4091361 h 5864754"/>
                <a:gd name="connsiteX9" fmla="*/ 945538 w 4830506"/>
                <a:gd name="connsiteY9" fmla="*/ 4297838 h 5864754"/>
                <a:gd name="connsiteX10" fmla="*/ 1093022 w 4830506"/>
                <a:gd name="connsiteY10" fmla="*/ 4548561 h 5864754"/>
                <a:gd name="connsiteX11" fmla="*/ 1299500 w 4830506"/>
                <a:gd name="connsiteY11" fmla="*/ 4799283 h 5864754"/>
                <a:gd name="connsiteX12" fmla="*/ 1422401 w 4830506"/>
                <a:gd name="connsiteY12" fmla="*/ 5010679 h 5864754"/>
                <a:gd name="connsiteX13" fmla="*/ 1574801 w 4830506"/>
                <a:gd name="connsiteY13" fmla="*/ 5239279 h 5864754"/>
                <a:gd name="connsiteX14" fmla="*/ 2260602 w 4830506"/>
                <a:gd name="connsiteY14" fmla="*/ 5620278 h 5864754"/>
                <a:gd name="connsiteX15" fmla="*/ 2862829 w 4830506"/>
                <a:gd name="connsiteY15" fmla="*/ 5595696 h 5864754"/>
                <a:gd name="connsiteX16" fmla="*/ 4546600 w 4830506"/>
                <a:gd name="connsiteY16" fmla="*/ 5864754 h 5864754"/>
                <a:gd name="connsiteX17" fmla="*/ 4699001 w 4830506"/>
                <a:gd name="connsiteY17" fmla="*/ 5255153 h 5864754"/>
                <a:gd name="connsiteX18" fmla="*/ 3632200 w 4830506"/>
                <a:gd name="connsiteY18" fmla="*/ 4493153 h 5864754"/>
                <a:gd name="connsiteX19" fmla="*/ 3937000 w 4830506"/>
                <a:gd name="connsiteY19" fmla="*/ 4035953 h 5864754"/>
                <a:gd name="connsiteX20" fmla="*/ 3556000 w 4830506"/>
                <a:gd name="connsiteY20" fmla="*/ 3731153 h 5864754"/>
                <a:gd name="connsiteX21" fmla="*/ 2870200 w 4830506"/>
                <a:gd name="connsiteY21" fmla="*/ 4340753 h 5864754"/>
                <a:gd name="connsiteX22" fmla="*/ 2413000 w 4830506"/>
                <a:gd name="connsiteY22" fmla="*/ 4112153 h 5864754"/>
                <a:gd name="connsiteX23" fmla="*/ 2108200 w 4830506"/>
                <a:gd name="connsiteY23" fmla="*/ 3654953 h 5864754"/>
                <a:gd name="connsiteX24" fmla="*/ 2032000 w 4830506"/>
                <a:gd name="connsiteY24" fmla="*/ 3350153 h 5864754"/>
                <a:gd name="connsiteX25" fmla="*/ 1955800 w 4830506"/>
                <a:gd name="connsiteY25" fmla="*/ 3121554 h 5864754"/>
                <a:gd name="connsiteX26" fmla="*/ 1955800 w 4830506"/>
                <a:gd name="connsiteY26" fmla="*/ 2664353 h 5864754"/>
                <a:gd name="connsiteX27" fmla="*/ 2565400 w 4830506"/>
                <a:gd name="connsiteY27" fmla="*/ 2207154 h 5864754"/>
                <a:gd name="connsiteX28" fmla="*/ 3175000 w 4830506"/>
                <a:gd name="connsiteY28" fmla="*/ 1902354 h 5864754"/>
                <a:gd name="connsiteX29" fmla="*/ 3098800 w 4830506"/>
                <a:gd name="connsiteY29" fmla="*/ 1368954 h 5864754"/>
                <a:gd name="connsiteX30" fmla="*/ 3403600 w 4830506"/>
                <a:gd name="connsiteY30" fmla="*/ 835554 h 5864754"/>
                <a:gd name="connsiteX31" fmla="*/ 3556000 w 4830506"/>
                <a:gd name="connsiteY31" fmla="*/ 606954 h 5864754"/>
                <a:gd name="connsiteX32" fmla="*/ 3479800 w 4830506"/>
                <a:gd name="connsiteY32" fmla="*/ 302154 h 5864754"/>
                <a:gd name="connsiteX33" fmla="*/ 3022600 w 4830506"/>
                <a:gd name="connsiteY33" fmla="*/ 225954 h 5864754"/>
                <a:gd name="connsiteX34" fmla="*/ 2108200 w 4830506"/>
                <a:gd name="connsiteY34" fmla="*/ 302154 h 5864754"/>
                <a:gd name="connsiteX35" fmla="*/ 1270000 w 4830506"/>
                <a:gd name="connsiteY35" fmla="*/ 302154 h 5864754"/>
                <a:gd name="connsiteX36" fmla="*/ 508000 w 4830506"/>
                <a:gd name="connsiteY36" fmla="*/ 225954 h 5864754"/>
                <a:gd name="connsiteX37" fmla="*/ 50800 w 4830506"/>
                <a:gd name="connsiteY37" fmla="*/ 378354 h 5864754"/>
                <a:gd name="connsiteX38" fmla="*/ 812802 w 4830506"/>
                <a:gd name="connsiteY38" fmla="*/ 2496078 h 5864754"/>
                <a:gd name="connsiteX39" fmla="*/ 488338 w 4830506"/>
                <a:gd name="connsiteY39" fmla="*/ 2498535 h 5864754"/>
                <a:gd name="connsiteX40" fmla="*/ 355602 w 4830506"/>
                <a:gd name="connsiteY40" fmla="*/ 2496078 h 5864754"/>
                <a:gd name="connsiteX41" fmla="*/ 355602 w 4830506"/>
                <a:gd name="connsiteY41" fmla="*/ 2496078 h 5864754"/>
                <a:gd name="connsiteX0" fmla="*/ 355602 w 4830506"/>
                <a:gd name="connsiteY0" fmla="*/ 2496078 h 5864754"/>
                <a:gd name="connsiteX1" fmla="*/ 355602 w 4830506"/>
                <a:gd name="connsiteY1" fmla="*/ 2572278 h 5864754"/>
                <a:gd name="connsiteX2" fmla="*/ 355602 w 4830506"/>
                <a:gd name="connsiteY2" fmla="*/ 2800878 h 5864754"/>
                <a:gd name="connsiteX3" fmla="*/ 355602 w 4830506"/>
                <a:gd name="connsiteY3" fmla="*/ 2953278 h 5864754"/>
                <a:gd name="connsiteX4" fmla="*/ 370351 w 4830506"/>
                <a:gd name="connsiteY4" fmla="*/ 3132716 h 5864754"/>
                <a:gd name="connsiteX5" fmla="*/ 385100 w 4830506"/>
                <a:gd name="connsiteY5" fmla="*/ 3206458 h 5864754"/>
                <a:gd name="connsiteX6" fmla="*/ 547332 w 4830506"/>
                <a:gd name="connsiteY6" fmla="*/ 3575167 h 5864754"/>
                <a:gd name="connsiteX7" fmla="*/ 621074 w 4830506"/>
                <a:gd name="connsiteY7" fmla="*/ 3737400 h 5864754"/>
                <a:gd name="connsiteX8" fmla="*/ 812803 w 4830506"/>
                <a:gd name="connsiteY8" fmla="*/ 4091361 h 5864754"/>
                <a:gd name="connsiteX9" fmla="*/ 945538 w 4830506"/>
                <a:gd name="connsiteY9" fmla="*/ 4297838 h 5864754"/>
                <a:gd name="connsiteX10" fmla="*/ 1093022 w 4830506"/>
                <a:gd name="connsiteY10" fmla="*/ 4548561 h 5864754"/>
                <a:gd name="connsiteX11" fmla="*/ 1299500 w 4830506"/>
                <a:gd name="connsiteY11" fmla="*/ 4799283 h 5864754"/>
                <a:gd name="connsiteX12" fmla="*/ 1422401 w 4830506"/>
                <a:gd name="connsiteY12" fmla="*/ 5010679 h 5864754"/>
                <a:gd name="connsiteX13" fmla="*/ 1574801 w 4830506"/>
                <a:gd name="connsiteY13" fmla="*/ 5239279 h 5864754"/>
                <a:gd name="connsiteX14" fmla="*/ 2260602 w 4830506"/>
                <a:gd name="connsiteY14" fmla="*/ 5620278 h 5864754"/>
                <a:gd name="connsiteX15" fmla="*/ 2862829 w 4830506"/>
                <a:gd name="connsiteY15" fmla="*/ 5595696 h 5864754"/>
                <a:gd name="connsiteX16" fmla="*/ 4546600 w 4830506"/>
                <a:gd name="connsiteY16" fmla="*/ 5864754 h 5864754"/>
                <a:gd name="connsiteX17" fmla="*/ 4699001 w 4830506"/>
                <a:gd name="connsiteY17" fmla="*/ 5255153 h 5864754"/>
                <a:gd name="connsiteX18" fmla="*/ 3632200 w 4830506"/>
                <a:gd name="connsiteY18" fmla="*/ 4493153 h 5864754"/>
                <a:gd name="connsiteX19" fmla="*/ 3937000 w 4830506"/>
                <a:gd name="connsiteY19" fmla="*/ 4035953 h 5864754"/>
                <a:gd name="connsiteX20" fmla="*/ 3556000 w 4830506"/>
                <a:gd name="connsiteY20" fmla="*/ 3731153 h 5864754"/>
                <a:gd name="connsiteX21" fmla="*/ 2870200 w 4830506"/>
                <a:gd name="connsiteY21" fmla="*/ 4340753 h 5864754"/>
                <a:gd name="connsiteX22" fmla="*/ 2413000 w 4830506"/>
                <a:gd name="connsiteY22" fmla="*/ 4112153 h 5864754"/>
                <a:gd name="connsiteX23" fmla="*/ 2108200 w 4830506"/>
                <a:gd name="connsiteY23" fmla="*/ 3654953 h 5864754"/>
                <a:gd name="connsiteX24" fmla="*/ 2032000 w 4830506"/>
                <a:gd name="connsiteY24" fmla="*/ 3350153 h 5864754"/>
                <a:gd name="connsiteX25" fmla="*/ 1955800 w 4830506"/>
                <a:gd name="connsiteY25" fmla="*/ 3121554 h 5864754"/>
                <a:gd name="connsiteX26" fmla="*/ 1955800 w 4830506"/>
                <a:gd name="connsiteY26" fmla="*/ 2664353 h 5864754"/>
                <a:gd name="connsiteX27" fmla="*/ 2565400 w 4830506"/>
                <a:gd name="connsiteY27" fmla="*/ 2207154 h 5864754"/>
                <a:gd name="connsiteX28" fmla="*/ 3175000 w 4830506"/>
                <a:gd name="connsiteY28" fmla="*/ 1902354 h 5864754"/>
                <a:gd name="connsiteX29" fmla="*/ 3098800 w 4830506"/>
                <a:gd name="connsiteY29" fmla="*/ 1368954 h 5864754"/>
                <a:gd name="connsiteX30" fmla="*/ 3403600 w 4830506"/>
                <a:gd name="connsiteY30" fmla="*/ 835554 h 5864754"/>
                <a:gd name="connsiteX31" fmla="*/ 3556000 w 4830506"/>
                <a:gd name="connsiteY31" fmla="*/ 606954 h 5864754"/>
                <a:gd name="connsiteX32" fmla="*/ 3479800 w 4830506"/>
                <a:gd name="connsiteY32" fmla="*/ 302154 h 5864754"/>
                <a:gd name="connsiteX33" fmla="*/ 3022600 w 4830506"/>
                <a:gd name="connsiteY33" fmla="*/ 225954 h 5864754"/>
                <a:gd name="connsiteX34" fmla="*/ 2108200 w 4830506"/>
                <a:gd name="connsiteY34" fmla="*/ 302154 h 5864754"/>
                <a:gd name="connsiteX35" fmla="*/ 1270000 w 4830506"/>
                <a:gd name="connsiteY35" fmla="*/ 302154 h 5864754"/>
                <a:gd name="connsiteX36" fmla="*/ 508000 w 4830506"/>
                <a:gd name="connsiteY36" fmla="*/ 225954 h 5864754"/>
                <a:gd name="connsiteX37" fmla="*/ 50800 w 4830506"/>
                <a:gd name="connsiteY37" fmla="*/ 378354 h 5864754"/>
                <a:gd name="connsiteX38" fmla="*/ 812802 w 4830506"/>
                <a:gd name="connsiteY38" fmla="*/ 2496078 h 5864754"/>
                <a:gd name="connsiteX39" fmla="*/ 488338 w 4830506"/>
                <a:gd name="connsiteY39" fmla="*/ 2498535 h 5864754"/>
                <a:gd name="connsiteX40" fmla="*/ 355602 w 4830506"/>
                <a:gd name="connsiteY40" fmla="*/ 2496078 h 5864754"/>
                <a:gd name="connsiteX41" fmla="*/ 355602 w 4830506"/>
                <a:gd name="connsiteY41" fmla="*/ 2496078 h 5864754"/>
                <a:gd name="connsiteX0" fmla="*/ 355602 w 4830506"/>
                <a:gd name="connsiteY0" fmla="*/ 2496078 h 5864754"/>
                <a:gd name="connsiteX1" fmla="*/ 355602 w 4830506"/>
                <a:gd name="connsiteY1" fmla="*/ 2572278 h 5864754"/>
                <a:gd name="connsiteX2" fmla="*/ 355602 w 4830506"/>
                <a:gd name="connsiteY2" fmla="*/ 2800878 h 5864754"/>
                <a:gd name="connsiteX3" fmla="*/ 355602 w 4830506"/>
                <a:gd name="connsiteY3" fmla="*/ 2953278 h 5864754"/>
                <a:gd name="connsiteX4" fmla="*/ 370351 w 4830506"/>
                <a:gd name="connsiteY4" fmla="*/ 3132716 h 5864754"/>
                <a:gd name="connsiteX5" fmla="*/ 385100 w 4830506"/>
                <a:gd name="connsiteY5" fmla="*/ 3206458 h 5864754"/>
                <a:gd name="connsiteX6" fmla="*/ 547332 w 4830506"/>
                <a:gd name="connsiteY6" fmla="*/ 3575167 h 5864754"/>
                <a:gd name="connsiteX7" fmla="*/ 621074 w 4830506"/>
                <a:gd name="connsiteY7" fmla="*/ 3737400 h 5864754"/>
                <a:gd name="connsiteX8" fmla="*/ 812803 w 4830506"/>
                <a:gd name="connsiteY8" fmla="*/ 4091361 h 5864754"/>
                <a:gd name="connsiteX9" fmla="*/ 945538 w 4830506"/>
                <a:gd name="connsiteY9" fmla="*/ 4297838 h 5864754"/>
                <a:gd name="connsiteX10" fmla="*/ 1093022 w 4830506"/>
                <a:gd name="connsiteY10" fmla="*/ 4548561 h 5864754"/>
                <a:gd name="connsiteX11" fmla="*/ 1299500 w 4830506"/>
                <a:gd name="connsiteY11" fmla="*/ 4799283 h 5864754"/>
                <a:gd name="connsiteX12" fmla="*/ 1422401 w 4830506"/>
                <a:gd name="connsiteY12" fmla="*/ 5010679 h 5864754"/>
                <a:gd name="connsiteX13" fmla="*/ 1574801 w 4830506"/>
                <a:gd name="connsiteY13" fmla="*/ 5239279 h 5864754"/>
                <a:gd name="connsiteX14" fmla="*/ 2260602 w 4830506"/>
                <a:gd name="connsiteY14" fmla="*/ 5620278 h 5864754"/>
                <a:gd name="connsiteX15" fmla="*/ 2862829 w 4830506"/>
                <a:gd name="connsiteY15" fmla="*/ 5595696 h 5864754"/>
                <a:gd name="connsiteX16" fmla="*/ 4546600 w 4830506"/>
                <a:gd name="connsiteY16" fmla="*/ 5864754 h 5864754"/>
                <a:gd name="connsiteX17" fmla="*/ 4699001 w 4830506"/>
                <a:gd name="connsiteY17" fmla="*/ 5255153 h 5864754"/>
                <a:gd name="connsiteX18" fmla="*/ 3632200 w 4830506"/>
                <a:gd name="connsiteY18" fmla="*/ 4493153 h 5864754"/>
                <a:gd name="connsiteX19" fmla="*/ 3937000 w 4830506"/>
                <a:gd name="connsiteY19" fmla="*/ 4035953 h 5864754"/>
                <a:gd name="connsiteX20" fmla="*/ 3556000 w 4830506"/>
                <a:gd name="connsiteY20" fmla="*/ 3731153 h 5864754"/>
                <a:gd name="connsiteX21" fmla="*/ 2870200 w 4830506"/>
                <a:gd name="connsiteY21" fmla="*/ 4340753 h 5864754"/>
                <a:gd name="connsiteX22" fmla="*/ 2413000 w 4830506"/>
                <a:gd name="connsiteY22" fmla="*/ 4112153 h 5864754"/>
                <a:gd name="connsiteX23" fmla="*/ 2108200 w 4830506"/>
                <a:gd name="connsiteY23" fmla="*/ 3654953 h 5864754"/>
                <a:gd name="connsiteX24" fmla="*/ 2032000 w 4830506"/>
                <a:gd name="connsiteY24" fmla="*/ 3350153 h 5864754"/>
                <a:gd name="connsiteX25" fmla="*/ 1955800 w 4830506"/>
                <a:gd name="connsiteY25" fmla="*/ 3121554 h 5864754"/>
                <a:gd name="connsiteX26" fmla="*/ 1955800 w 4830506"/>
                <a:gd name="connsiteY26" fmla="*/ 2664353 h 5864754"/>
                <a:gd name="connsiteX27" fmla="*/ 2565400 w 4830506"/>
                <a:gd name="connsiteY27" fmla="*/ 2207154 h 5864754"/>
                <a:gd name="connsiteX28" fmla="*/ 3175000 w 4830506"/>
                <a:gd name="connsiteY28" fmla="*/ 1902354 h 5864754"/>
                <a:gd name="connsiteX29" fmla="*/ 3098800 w 4830506"/>
                <a:gd name="connsiteY29" fmla="*/ 1368954 h 5864754"/>
                <a:gd name="connsiteX30" fmla="*/ 3403600 w 4830506"/>
                <a:gd name="connsiteY30" fmla="*/ 835554 h 5864754"/>
                <a:gd name="connsiteX31" fmla="*/ 3556000 w 4830506"/>
                <a:gd name="connsiteY31" fmla="*/ 606954 h 5864754"/>
                <a:gd name="connsiteX32" fmla="*/ 3479800 w 4830506"/>
                <a:gd name="connsiteY32" fmla="*/ 302154 h 5864754"/>
                <a:gd name="connsiteX33" fmla="*/ 3022600 w 4830506"/>
                <a:gd name="connsiteY33" fmla="*/ 225954 h 5864754"/>
                <a:gd name="connsiteX34" fmla="*/ 2108200 w 4830506"/>
                <a:gd name="connsiteY34" fmla="*/ 302154 h 5864754"/>
                <a:gd name="connsiteX35" fmla="*/ 1117600 w 4830506"/>
                <a:gd name="connsiteY35" fmla="*/ 302154 h 5864754"/>
                <a:gd name="connsiteX36" fmla="*/ 508000 w 4830506"/>
                <a:gd name="connsiteY36" fmla="*/ 225954 h 5864754"/>
                <a:gd name="connsiteX37" fmla="*/ 50800 w 4830506"/>
                <a:gd name="connsiteY37" fmla="*/ 378354 h 5864754"/>
                <a:gd name="connsiteX38" fmla="*/ 812802 w 4830506"/>
                <a:gd name="connsiteY38" fmla="*/ 2496078 h 5864754"/>
                <a:gd name="connsiteX39" fmla="*/ 488338 w 4830506"/>
                <a:gd name="connsiteY39" fmla="*/ 2498535 h 5864754"/>
                <a:gd name="connsiteX40" fmla="*/ 355602 w 4830506"/>
                <a:gd name="connsiteY40" fmla="*/ 2496078 h 5864754"/>
                <a:gd name="connsiteX41" fmla="*/ 355602 w 4830506"/>
                <a:gd name="connsiteY41" fmla="*/ 2496078 h 5864754"/>
                <a:gd name="connsiteX0" fmla="*/ 355602 w 4830506"/>
                <a:gd name="connsiteY0" fmla="*/ 2496078 h 5864754"/>
                <a:gd name="connsiteX1" fmla="*/ 355602 w 4830506"/>
                <a:gd name="connsiteY1" fmla="*/ 2572278 h 5864754"/>
                <a:gd name="connsiteX2" fmla="*/ 355602 w 4830506"/>
                <a:gd name="connsiteY2" fmla="*/ 2800878 h 5864754"/>
                <a:gd name="connsiteX3" fmla="*/ 355602 w 4830506"/>
                <a:gd name="connsiteY3" fmla="*/ 2953278 h 5864754"/>
                <a:gd name="connsiteX4" fmla="*/ 370351 w 4830506"/>
                <a:gd name="connsiteY4" fmla="*/ 3132716 h 5864754"/>
                <a:gd name="connsiteX5" fmla="*/ 385100 w 4830506"/>
                <a:gd name="connsiteY5" fmla="*/ 3206458 h 5864754"/>
                <a:gd name="connsiteX6" fmla="*/ 547332 w 4830506"/>
                <a:gd name="connsiteY6" fmla="*/ 3575167 h 5864754"/>
                <a:gd name="connsiteX7" fmla="*/ 621074 w 4830506"/>
                <a:gd name="connsiteY7" fmla="*/ 3737400 h 5864754"/>
                <a:gd name="connsiteX8" fmla="*/ 812803 w 4830506"/>
                <a:gd name="connsiteY8" fmla="*/ 4091361 h 5864754"/>
                <a:gd name="connsiteX9" fmla="*/ 945538 w 4830506"/>
                <a:gd name="connsiteY9" fmla="*/ 4297838 h 5864754"/>
                <a:gd name="connsiteX10" fmla="*/ 1093022 w 4830506"/>
                <a:gd name="connsiteY10" fmla="*/ 4548561 h 5864754"/>
                <a:gd name="connsiteX11" fmla="*/ 1299500 w 4830506"/>
                <a:gd name="connsiteY11" fmla="*/ 4799283 h 5864754"/>
                <a:gd name="connsiteX12" fmla="*/ 1422401 w 4830506"/>
                <a:gd name="connsiteY12" fmla="*/ 5010679 h 5864754"/>
                <a:gd name="connsiteX13" fmla="*/ 1574801 w 4830506"/>
                <a:gd name="connsiteY13" fmla="*/ 5239279 h 5864754"/>
                <a:gd name="connsiteX14" fmla="*/ 2260602 w 4830506"/>
                <a:gd name="connsiteY14" fmla="*/ 5620278 h 5864754"/>
                <a:gd name="connsiteX15" fmla="*/ 2862829 w 4830506"/>
                <a:gd name="connsiteY15" fmla="*/ 5595696 h 5864754"/>
                <a:gd name="connsiteX16" fmla="*/ 4546600 w 4830506"/>
                <a:gd name="connsiteY16" fmla="*/ 5864754 h 5864754"/>
                <a:gd name="connsiteX17" fmla="*/ 4699001 w 4830506"/>
                <a:gd name="connsiteY17" fmla="*/ 5255153 h 5864754"/>
                <a:gd name="connsiteX18" fmla="*/ 3632200 w 4830506"/>
                <a:gd name="connsiteY18" fmla="*/ 4493153 h 5864754"/>
                <a:gd name="connsiteX19" fmla="*/ 3937000 w 4830506"/>
                <a:gd name="connsiteY19" fmla="*/ 4035953 h 5864754"/>
                <a:gd name="connsiteX20" fmla="*/ 3556000 w 4830506"/>
                <a:gd name="connsiteY20" fmla="*/ 3731153 h 5864754"/>
                <a:gd name="connsiteX21" fmla="*/ 2870200 w 4830506"/>
                <a:gd name="connsiteY21" fmla="*/ 4340753 h 5864754"/>
                <a:gd name="connsiteX22" fmla="*/ 2413000 w 4830506"/>
                <a:gd name="connsiteY22" fmla="*/ 4112153 h 5864754"/>
                <a:gd name="connsiteX23" fmla="*/ 2108200 w 4830506"/>
                <a:gd name="connsiteY23" fmla="*/ 3654953 h 5864754"/>
                <a:gd name="connsiteX24" fmla="*/ 2032000 w 4830506"/>
                <a:gd name="connsiteY24" fmla="*/ 3350153 h 5864754"/>
                <a:gd name="connsiteX25" fmla="*/ 1955800 w 4830506"/>
                <a:gd name="connsiteY25" fmla="*/ 3121554 h 5864754"/>
                <a:gd name="connsiteX26" fmla="*/ 1955800 w 4830506"/>
                <a:gd name="connsiteY26" fmla="*/ 2664353 h 5864754"/>
                <a:gd name="connsiteX27" fmla="*/ 2565400 w 4830506"/>
                <a:gd name="connsiteY27" fmla="*/ 2207154 h 5864754"/>
                <a:gd name="connsiteX28" fmla="*/ 3175000 w 4830506"/>
                <a:gd name="connsiteY28" fmla="*/ 1902354 h 5864754"/>
                <a:gd name="connsiteX29" fmla="*/ 3098800 w 4830506"/>
                <a:gd name="connsiteY29" fmla="*/ 1368954 h 5864754"/>
                <a:gd name="connsiteX30" fmla="*/ 3403600 w 4830506"/>
                <a:gd name="connsiteY30" fmla="*/ 835554 h 5864754"/>
                <a:gd name="connsiteX31" fmla="*/ 3556000 w 4830506"/>
                <a:gd name="connsiteY31" fmla="*/ 606954 h 5864754"/>
                <a:gd name="connsiteX32" fmla="*/ 3479800 w 4830506"/>
                <a:gd name="connsiteY32" fmla="*/ 302154 h 5864754"/>
                <a:gd name="connsiteX33" fmla="*/ 3022600 w 4830506"/>
                <a:gd name="connsiteY33" fmla="*/ 225954 h 5864754"/>
                <a:gd name="connsiteX34" fmla="*/ 2108200 w 4830506"/>
                <a:gd name="connsiteY34" fmla="*/ 302154 h 5864754"/>
                <a:gd name="connsiteX35" fmla="*/ 1117600 w 4830506"/>
                <a:gd name="connsiteY35" fmla="*/ 225954 h 5864754"/>
                <a:gd name="connsiteX36" fmla="*/ 508000 w 4830506"/>
                <a:gd name="connsiteY36" fmla="*/ 225954 h 5864754"/>
                <a:gd name="connsiteX37" fmla="*/ 50800 w 4830506"/>
                <a:gd name="connsiteY37" fmla="*/ 378354 h 5864754"/>
                <a:gd name="connsiteX38" fmla="*/ 812802 w 4830506"/>
                <a:gd name="connsiteY38" fmla="*/ 2496078 h 5864754"/>
                <a:gd name="connsiteX39" fmla="*/ 488338 w 4830506"/>
                <a:gd name="connsiteY39" fmla="*/ 2498535 h 5864754"/>
                <a:gd name="connsiteX40" fmla="*/ 355602 w 4830506"/>
                <a:gd name="connsiteY40" fmla="*/ 2496078 h 5864754"/>
                <a:gd name="connsiteX41" fmla="*/ 355602 w 4830506"/>
                <a:gd name="connsiteY41" fmla="*/ 2496078 h 5864754"/>
                <a:gd name="connsiteX0" fmla="*/ 355602 w 4830506"/>
                <a:gd name="connsiteY0" fmla="*/ 2496078 h 5864754"/>
                <a:gd name="connsiteX1" fmla="*/ 355602 w 4830506"/>
                <a:gd name="connsiteY1" fmla="*/ 2572278 h 5864754"/>
                <a:gd name="connsiteX2" fmla="*/ 355602 w 4830506"/>
                <a:gd name="connsiteY2" fmla="*/ 2800878 h 5864754"/>
                <a:gd name="connsiteX3" fmla="*/ 355602 w 4830506"/>
                <a:gd name="connsiteY3" fmla="*/ 2953278 h 5864754"/>
                <a:gd name="connsiteX4" fmla="*/ 370351 w 4830506"/>
                <a:gd name="connsiteY4" fmla="*/ 3132716 h 5864754"/>
                <a:gd name="connsiteX5" fmla="*/ 385100 w 4830506"/>
                <a:gd name="connsiteY5" fmla="*/ 3206458 h 5864754"/>
                <a:gd name="connsiteX6" fmla="*/ 547332 w 4830506"/>
                <a:gd name="connsiteY6" fmla="*/ 3575167 h 5864754"/>
                <a:gd name="connsiteX7" fmla="*/ 621074 w 4830506"/>
                <a:gd name="connsiteY7" fmla="*/ 3737400 h 5864754"/>
                <a:gd name="connsiteX8" fmla="*/ 812803 w 4830506"/>
                <a:gd name="connsiteY8" fmla="*/ 4091361 h 5864754"/>
                <a:gd name="connsiteX9" fmla="*/ 945538 w 4830506"/>
                <a:gd name="connsiteY9" fmla="*/ 4297838 h 5864754"/>
                <a:gd name="connsiteX10" fmla="*/ 1093022 w 4830506"/>
                <a:gd name="connsiteY10" fmla="*/ 4548561 h 5864754"/>
                <a:gd name="connsiteX11" fmla="*/ 1299500 w 4830506"/>
                <a:gd name="connsiteY11" fmla="*/ 4799283 h 5864754"/>
                <a:gd name="connsiteX12" fmla="*/ 1422401 w 4830506"/>
                <a:gd name="connsiteY12" fmla="*/ 5010679 h 5864754"/>
                <a:gd name="connsiteX13" fmla="*/ 1574801 w 4830506"/>
                <a:gd name="connsiteY13" fmla="*/ 5239279 h 5864754"/>
                <a:gd name="connsiteX14" fmla="*/ 2260602 w 4830506"/>
                <a:gd name="connsiteY14" fmla="*/ 5620278 h 5864754"/>
                <a:gd name="connsiteX15" fmla="*/ 2862829 w 4830506"/>
                <a:gd name="connsiteY15" fmla="*/ 5595696 h 5864754"/>
                <a:gd name="connsiteX16" fmla="*/ 4546600 w 4830506"/>
                <a:gd name="connsiteY16" fmla="*/ 5864754 h 5864754"/>
                <a:gd name="connsiteX17" fmla="*/ 4699001 w 4830506"/>
                <a:gd name="connsiteY17" fmla="*/ 5255153 h 5864754"/>
                <a:gd name="connsiteX18" fmla="*/ 3632200 w 4830506"/>
                <a:gd name="connsiteY18" fmla="*/ 4493153 h 5864754"/>
                <a:gd name="connsiteX19" fmla="*/ 3937000 w 4830506"/>
                <a:gd name="connsiteY19" fmla="*/ 4035953 h 5864754"/>
                <a:gd name="connsiteX20" fmla="*/ 3556000 w 4830506"/>
                <a:gd name="connsiteY20" fmla="*/ 3731153 h 5864754"/>
                <a:gd name="connsiteX21" fmla="*/ 2870200 w 4830506"/>
                <a:gd name="connsiteY21" fmla="*/ 4340753 h 5864754"/>
                <a:gd name="connsiteX22" fmla="*/ 2413000 w 4830506"/>
                <a:gd name="connsiteY22" fmla="*/ 4112153 h 5864754"/>
                <a:gd name="connsiteX23" fmla="*/ 2108200 w 4830506"/>
                <a:gd name="connsiteY23" fmla="*/ 3654953 h 5864754"/>
                <a:gd name="connsiteX24" fmla="*/ 2032000 w 4830506"/>
                <a:gd name="connsiteY24" fmla="*/ 3350153 h 5864754"/>
                <a:gd name="connsiteX25" fmla="*/ 1955800 w 4830506"/>
                <a:gd name="connsiteY25" fmla="*/ 3121554 h 5864754"/>
                <a:gd name="connsiteX26" fmla="*/ 1955800 w 4830506"/>
                <a:gd name="connsiteY26" fmla="*/ 2664353 h 5864754"/>
                <a:gd name="connsiteX27" fmla="*/ 2565400 w 4830506"/>
                <a:gd name="connsiteY27" fmla="*/ 2207154 h 5864754"/>
                <a:gd name="connsiteX28" fmla="*/ 3175000 w 4830506"/>
                <a:gd name="connsiteY28" fmla="*/ 1902354 h 5864754"/>
                <a:gd name="connsiteX29" fmla="*/ 3098800 w 4830506"/>
                <a:gd name="connsiteY29" fmla="*/ 1368954 h 5864754"/>
                <a:gd name="connsiteX30" fmla="*/ 3403600 w 4830506"/>
                <a:gd name="connsiteY30" fmla="*/ 835554 h 5864754"/>
                <a:gd name="connsiteX31" fmla="*/ 3556000 w 4830506"/>
                <a:gd name="connsiteY31" fmla="*/ 606954 h 5864754"/>
                <a:gd name="connsiteX32" fmla="*/ 3479800 w 4830506"/>
                <a:gd name="connsiteY32" fmla="*/ 302154 h 5864754"/>
                <a:gd name="connsiteX33" fmla="*/ 3022600 w 4830506"/>
                <a:gd name="connsiteY33" fmla="*/ 225954 h 5864754"/>
                <a:gd name="connsiteX34" fmla="*/ 2108200 w 4830506"/>
                <a:gd name="connsiteY34" fmla="*/ 225954 h 5864754"/>
                <a:gd name="connsiteX35" fmla="*/ 1117600 w 4830506"/>
                <a:gd name="connsiteY35" fmla="*/ 225954 h 5864754"/>
                <a:gd name="connsiteX36" fmla="*/ 508000 w 4830506"/>
                <a:gd name="connsiteY36" fmla="*/ 225954 h 5864754"/>
                <a:gd name="connsiteX37" fmla="*/ 50800 w 4830506"/>
                <a:gd name="connsiteY37" fmla="*/ 378354 h 5864754"/>
                <a:gd name="connsiteX38" fmla="*/ 812802 w 4830506"/>
                <a:gd name="connsiteY38" fmla="*/ 2496078 h 5864754"/>
                <a:gd name="connsiteX39" fmla="*/ 488338 w 4830506"/>
                <a:gd name="connsiteY39" fmla="*/ 2498535 h 5864754"/>
                <a:gd name="connsiteX40" fmla="*/ 355602 w 4830506"/>
                <a:gd name="connsiteY40" fmla="*/ 2496078 h 5864754"/>
                <a:gd name="connsiteX41" fmla="*/ 355602 w 4830506"/>
                <a:gd name="connsiteY41" fmla="*/ 2496078 h 5864754"/>
                <a:gd name="connsiteX0" fmla="*/ 355602 w 4830506"/>
                <a:gd name="connsiteY0" fmla="*/ 2496078 h 5864754"/>
                <a:gd name="connsiteX1" fmla="*/ 355602 w 4830506"/>
                <a:gd name="connsiteY1" fmla="*/ 2572278 h 5864754"/>
                <a:gd name="connsiteX2" fmla="*/ 355602 w 4830506"/>
                <a:gd name="connsiteY2" fmla="*/ 2800878 h 5864754"/>
                <a:gd name="connsiteX3" fmla="*/ 355602 w 4830506"/>
                <a:gd name="connsiteY3" fmla="*/ 2953278 h 5864754"/>
                <a:gd name="connsiteX4" fmla="*/ 370351 w 4830506"/>
                <a:gd name="connsiteY4" fmla="*/ 3132716 h 5864754"/>
                <a:gd name="connsiteX5" fmla="*/ 385100 w 4830506"/>
                <a:gd name="connsiteY5" fmla="*/ 3206458 h 5864754"/>
                <a:gd name="connsiteX6" fmla="*/ 547332 w 4830506"/>
                <a:gd name="connsiteY6" fmla="*/ 3575167 h 5864754"/>
                <a:gd name="connsiteX7" fmla="*/ 621074 w 4830506"/>
                <a:gd name="connsiteY7" fmla="*/ 3737400 h 5864754"/>
                <a:gd name="connsiteX8" fmla="*/ 812803 w 4830506"/>
                <a:gd name="connsiteY8" fmla="*/ 4091361 h 5864754"/>
                <a:gd name="connsiteX9" fmla="*/ 945538 w 4830506"/>
                <a:gd name="connsiteY9" fmla="*/ 4297838 h 5864754"/>
                <a:gd name="connsiteX10" fmla="*/ 1093022 w 4830506"/>
                <a:gd name="connsiteY10" fmla="*/ 4548561 h 5864754"/>
                <a:gd name="connsiteX11" fmla="*/ 1299500 w 4830506"/>
                <a:gd name="connsiteY11" fmla="*/ 4799283 h 5864754"/>
                <a:gd name="connsiteX12" fmla="*/ 1422401 w 4830506"/>
                <a:gd name="connsiteY12" fmla="*/ 5010679 h 5864754"/>
                <a:gd name="connsiteX13" fmla="*/ 1574801 w 4830506"/>
                <a:gd name="connsiteY13" fmla="*/ 5239279 h 5864754"/>
                <a:gd name="connsiteX14" fmla="*/ 2260602 w 4830506"/>
                <a:gd name="connsiteY14" fmla="*/ 5620278 h 5864754"/>
                <a:gd name="connsiteX15" fmla="*/ 2862829 w 4830506"/>
                <a:gd name="connsiteY15" fmla="*/ 5595696 h 5864754"/>
                <a:gd name="connsiteX16" fmla="*/ 4546600 w 4830506"/>
                <a:gd name="connsiteY16" fmla="*/ 5864754 h 5864754"/>
                <a:gd name="connsiteX17" fmla="*/ 4699001 w 4830506"/>
                <a:gd name="connsiteY17" fmla="*/ 5255153 h 5864754"/>
                <a:gd name="connsiteX18" fmla="*/ 3632200 w 4830506"/>
                <a:gd name="connsiteY18" fmla="*/ 4493153 h 5864754"/>
                <a:gd name="connsiteX19" fmla="*/ 3937000 w 4830506"/>
                <a:gd name="connsiteY19" fmla="*/ 4035953 h 5864754"/>
                <a:gd name="connsiteX20" fmla="*/ 3556000 w 4830506"/>
                <a:gd name="connsiteY20" fmla="*/ 3731153 h 5864754"/>
                <a:gd name="connsiteX21" fmla="*/ 2870200 w 4830506"/>
                <a:gd name="connsiteY21" fmla="*/ 4340753 h 5864754"/>
                <a:gd name="connsiteX22" fmla="*/ 2413000 w 4830506"/>
                <a:gd name="connsiteY22" fmla="*/ 4112153 h 5864754"/>
                <a:gd name="connsiteX23" fmla="*/ 2108200 w 4830506"/>
                <a:gd name="connsiteY23" fmla="*/ 3654953 h 5864754"/>
                <a:gd name="connsiteX24" fmla="*/ 2032000 w 4830506"/>
                <a:gd name="connsiteY24" fmla="*/ 3350153 h 5864754"/>
                <a:gd name="connsiteX25" fmla="*/ 1955800 w 4830506"/>
                <a:gd name="connsiteY25" fmla="*/ 3121554 h 5864754"/>
                <a:gd name="connsiteX26" fmla="*/ 1955800 w 4830506"/>
                <a:gd name="connsiteY26" fmla="*/ 2664353 h 5864754"/>
                <a:gd name="connsiteX27" fmla="*/ 2565400 w 4830506"/>
                <a:gd name="connsiteY27" fmla="*/ 2207154 h 5864754"/>
                <a:gd name="connsiteX28" fmla="*/ 3175000 w 4830506"/>
                <a:gd name="connsiteY28" fmla="*/ 1902354 h 5864754"/>
                <a:gd name="connsiteX29" fmla="*/ 3098800 w 4830506"/>
                <a:gd name="connsiteY29" fmla="*/ 1368954 h 5864754"/>
                <a:gd name="connsiteX30" fmla="*/ 3403600 w 4830506"/>
                <a:gd name="connsiteY30" fmla="*/ 835554 h 5864754"/>
                <a:gd name="connsiteX31" fmla="*/ 3556000 w 4830506"/>
                <a:gd name="connsiteY31" fmla="*/ 606954 h 5864754"/>
                <a:gd name="connsiteX32" fmla="*/ 3479800 w 4830506"/>
                <a:gd name="connsiteY32" fmla="*/ 302154 h 5864754"/>
                <a:gd name="connsiteX33" fmla="*/ 3022600 w 4830506"/>
                <a:gd name="connsiteY33" fmla="*/ 225954 h 5864754"/>
                <a:gd name="connsiteX34" fmla="*/ 2108200 w 4830506"/>
                <a:gd name="connsiteY34" fmla="*/ 225954 h 5864754"/>
                <a:gd name="connsiteX35" fmla="*/ 1117600 w 4830506"/>
                <a:gd name="connsiteY35" fmla="*/ 225954 h 5864754"/>
                <a:gd name="connsiteX36" fmla="*/ 508000 w 4830506"/>
                <a:gd name="connsiteY36" fmla="*/ 225954 h 5864754"/>
                <a:gd name="connsiteX37" fmla="*/ 50800 w 4830506"/>
                <a:gd name="connsiteY37" fmla="*/ 378354 h 5864754"/>
                <a:gd name="connsiteX38" fmla="*/ 812802 w 4830506"/>
                <a:gd name="connsiteY38" fmla="*/ 2496078 h 5864754"/>
                <a:gd name="connsiteX39" fmla="*/ 488338 w 4830506"/>
                <a:gd name="connsiteY39" fmla="*/ 2498535 h 5864754"/>
                <a:gd name="connsiteX40" fmla="*/ 355602 w 4830506"/>
                <a:gd name="connsiteY40" fmla="*/ 2496078 h 5864754"/>
                <a:gd name="connsiteX41" fmla="*/ 355602 w 4830506"/>
                <a:gd name="connsiteY41" fmla="*/ 2496078 h 5864754"/>
                <a:gd name="connsiteX0" fmla="*/ 355602 w 4830506"/>
                <a:gd name="connsiteY0" fmla="*/ 2496078 h 5864754"/>
                <a:gd name="connsiteX1" fmla="*/ 355602 w 4830506"/>
                <a:gd name="connsiteY1" fmla="*/ 2572278 h 5864754"/>
                <a:gd name="connsiteX2" fmla="*/ 355602 w 4830506"/>
                <a:gd name="connsiteY2" fmla="*/ 2800878 h 5864754"/>
                <a:gd name="connsiteX3" fmla="*/ 355602 w 4830506"/>
                <a:gd name="connsiteY3" fmla="*/ 2953278 h 5864754"/>
                <a:gd name="connsiteX4" fmla="*/ 370351 w 4830506"/>
                <a:gd name="connsiteY4" fmla="*/ 3132716 h 5864754"/>
                <a:gd name="connsiteX5" fmla="*/ 385100 w 4830506"/>
                <a:gd name="connsiteY5" fmla="*/ 3206458 h 5864754"/>
                <a:gd name="connsiteX6" fmla="*/ 547332 w 4830506"/>
                <a:gd name="connsiteY6" fmla="*/ 3575167 h 5864754"/>
                <a:gd name="connsiteX7" fmla="*/ 621074 w 4830506"/>
                <a:gd name="connsiteY7" fmla="*/ 3737400 h 5864754"/>
                <a:gd name="connsiteX8" fmla="*/ 812803 w 4830506"/>
                <a:gd name="connsiteY8" fmla="*/ 4091361 h 5864754"/>
                <a:gd name="connsiteX9" fmla="*/ 945538 w 4830506"/>
                <a:gd name="connsiteY9" fmla="*/ 4297838 h 5864754"/>
                <a:gd name="connsiteX10" fmla="*/ 1093022 w 4830506"/>
                <a:gd name="connsiteY10" fmla="*/ 4548561 h 5864754"/>
                <a:gd name="connsiteX11" fmla="*/ 1299500 w 4830506"/>
                <a:gd name="connsiteY11" fmla="*/ 4799283 h 5864754"/>
                <a:gd name="connsiteX12" fmla="*/ 1422401 w 4830506"/>
                <a:gd name="connsiteY12" fmla="*/ 5010679 h 5864754"/>
                <a:gd name="connsiteX13" fmla="*/ 1574801 w 4830506"/>
                <a:gd name="connsiteY13" fmla="*/ 5239279 h 5864754"/>
                <a:gd name="connsiteX14" fmla="*/ 2260602 w 4830506"/>
                <a:gd name="connsiteY14" fmla="*/ 5620278 h 5864754"/>
                <a:gd name="connsiteX15" fmla="*/ 2862829 w 4830506"/>
                <a:gd name="connsiteY15" fmla="*/ 5595696 h 5864754"/>
                <a:gd name="connsiteX16" fmla="*/ 4546600 w 4830506"/>
                <a:gd name="connsiteY16" fmla="*/ 5864754 h 5864754"/>
                <a:gd name="connsiteX17" fmla="*/ 4699001 w 4830506"/>
                <a:gd name="connsiteY17" fmla="*/ 5255153 h 5864754"/>
                <a:gd name="connsiteX18" fmla="*/ 3632200 w 4830506"/>
                <a:gd name="connsiteY18" fmla="*/ 4493153 h 5864754"/>
                <a:gd name="connsiteX19" fmla="*/ 3937000 w 4830506"/>
                <a:gd name="connsiteY19" fmla="*/ 4035953 h 5864754"/>
                <a:gd name="connsiteX20" fmla="*/ 3556000 w 4830506"/>
                <a:gd name="connsiteY20" fmla="*/ 3731153 h 5864754"/>
                <a:gd name="connsiteX21" fmla="*/ 2870200 w 4830506"/>
                <a:gd name="connsiteY21" fmla="*/ 4340753 h 5864754"/>
                <a:gd name="connsiteX22" fmla="*/ 2413000 w 4830506"/>
                <a:gd name="connsiteY22" fmla="*/ 4112153 h 5864754"/>
                <a:gd name="connsiteX23" fmla="*/ 2108200 w 4830506"/>
                <a:gd name="connsiteY23" fmla="*/ 3654953 h 5864754"/>
                <a:gd name="connsiteX24" fmla="*/ 2032000 w 4830506"/>
                <a:gd name="connsiteY24" fmla="*/ 3350153 h 5864754"/>
                <a:gd name="connsiteX25" fmla="*/ 1955800 w 4830506"/>
                <a:gd name="connsiteY25" fmla="*/ 3121554 h 5864754"/>
                <a:gd name="connsiteX26" fmla="*/ 1955800 w 4830506"/>
                <a:gd name="connsiteY26" fmla="*/ 2664353 h 5864754"/>
                <a:gd name="connsiteX27" fmla="*/ 2565400 w 4830506"/>
                <a:gd name="connsiteY27" fmla="*/ 2207154 h 5864754"/>
                <a:gd name="connsiteX28" fmla="*/ 3175000 w 4830506"/>
                <a:gd name="connsiteY28" fmla="*/ 1902354 h 5864754"/>
                <a:gd name="connsiteX29" fmla="*/ 3098800 w 4830506"/>
                <a:gd name="connsiteY29" fmla="*/ 1368954 h 5864754"/>
                <a:gd name="connsiteX30" fmla="*/ 3403600 w 4830506"/>
                <a:gd name="connsiteY30" fmla="*/ 835554 h 5864754"/>
                <a:gd name="connsiteX31" fmla="*/ 3556000 w 4830506"/>
                <a:gd name="connsiteY31" fmla="*/ 606954 h 5864754"/>
                <a:gd name="connsiteX32" fmla="*/ 3479800 w 4830506"/>
                <a:gd name="connsiteY32" fmla="*/ 302154 h 5864754"/>
                <a:gd name="connsiteX33" fmla="*/ 3022600 w 4830506"/>
                <a:gd name="connsiteY33" fmla="*/ 225954 h 5864754"/>
                <a:gd name="connsiteX34" fmla="*/ 2108200 w 4830506"/>
                <a:gd name="connsiteY34" fmla="*/ 225954 h 5864754"/>
                <a:gd name="connsiteX35" fmla="*/ 1117600 w 4830506"/>
                <a:gd name="connsiteY35" fmla="*/ 225954 h 5864754"/>
                <a:gd name="connsiteX36" fmla="*/ 508000 w 4830506"/>
                <a:gd name="connsiteY36" fmla="*/ 225954 h 5864754"/>
                <a:gd name="connsiteX37" fmla="*/ 50800 w 4830506"/>
                <a:gd name="connsiteY37" fmla="*/ 378354 h 5864754"/>
                <a:gd name="connsiteX38" fmla="*/ 812802 w 4830506"/>
                <a:gd name="connsiteY38" fmla="*/ 2496078 h 5864754"/>
                <a:gd name="connsiteX39" fmla="*/ 488338 w 4830506"/>
                <a:gd name="connsiteY39" fmla="*/ 2498535 h 5864754"/>
                <a:gd name="connsiteX40" fmla="*/ 355602 w 4830506"/>
                <a:gd name="connsiteY40" fmla="*/ 2496078 h 5864754"/>
                <a:gd name="connsiteX41" fmla="*/ 355602 w 4830506"/>
                <a:gd name="connsiteY41" fmla="*/ 2496078 h 5864754"/>
                <a:gd name="connsiteX0" fmla="*/ 355602 w 4830506"/>
                <a:gd name="connsiteY0" fmla="*/ 2496078 h 5864754"/>
                <a:gd name="connsiteX1" fmla="*/ 355602 w 4830506"/>
                <a:gd name="connsiteY1" fmla="*/ 2572278 h 5864754"/>
                <a:gd name="connsiteX2" fmla="*/ 355602 w 4830506"/>
                <a:gd name="connsiteY2" fmla="*/ 2800878 h 5864754"/>
                <a:gd name="connsiteX3" fmla="*/ 355602 w 4830506"/>
                <a:gd name="connsiteY3" fmla="*/ 2953278 h 5864754"/>
                <a:gd name="connsiteX4" fmla="*/ 370351 w 4830506"/>
                <a:gd name="connsiteY4" fmla="*/ 3132716 h 5864754"/>
                <a:gd name="connsiteX5" fmla="*/ 385100 w 4830506"/>
                <a:gd name="connsiteY5" fmla="*/ 3206458 h 5864754"/>
                <a:gd name="connsiteX6" fmla="*/ 547332 w 4830506"/>
                <a:gd name="connsiteY6" fmla="*/ 3575167 h 5864754"/>
                <a:gd name="connsiteX7" fmla="*/ 621074 w 4830506"/>
                <a:gd name="connsiteY7" fmla="*/ 3737400 h 5864754"/>
                <a:gd name="connsiteX8" fmla="*/ 812803 w 4830506"/>
                <a:gd name="connsiteY8" fmla="*/ 4091361 h 5864754"/>
                <a:gd name="connsiteX9" fmla="*/ 945538 w 4830506"/>
                <a:gd name="connsiteY9" fmla="*/ 4297838 h 5864754"/>
                <a:gd name="connsiteX10" fmla="*/ 1093022 w 4830506"/>
                <a:gd name="connsiteY10" fmla="*/ 4548561 h 5864754"/>
                <a:gd name="connsiteX11" fmla="*/ 1299500 w 4830506"/>
                <a:gd name="connsiteY11" fmla="*/ 4799283 h 5864754"/>
                <a:gd name="connsiteX12" fmla="*/ 1422401 w 4830506"/>
                <a:gd name="connsiteY12" fmla="*/ 5010679 h 5864754"/>
                <a:gd name="connsiteX13" fmla="*/ 1574801 w 4830506"/>
                <a:gd name="connsiteY13" fmla="*/ 5239279 h 5864754"/>
                <a:gd name="connsiteX14" fmla="*/ 2260602 w 4830506"/>
                <a:gd name="connsiteY14" fmla="*/ 5620278 h 5864754"/>
                <a:gd name="connsiteX15" fmla="*/ 2862829 w 4830506"/>
                <a:gd name="connsiteY15" fmla="*/ 5595696 h 5864754"/>
                <a:gd name="connsiteX16" fmla="*/ 4546600 w 4830506"/>
                <a:gd name="connsiteY16" fmla="*/ 5864754 h 5864754"/>
                <a:gd name="connsiteX17" fmla="*/ 4699001 w 4830506"/>
                <a:gd name="connsiteY17" fmla="*/ 5255153 h 5864754"/>
                <a:gd name="connsiteX18" fmla="*/ 3632200 w 4830506"/>
                <a:gd name="connsiteY18" fmla="*/ 4493153 h 5864754"/>
                <a:gd name="connsiteX19" fmla="*/ 3937000 w 4830506"/>
                <a:gd name="connsiteY19" fmla="*/ 4035953 h 5864754"/>
                <a:gd name="connsiteX20" fmla="*/ 3556000 w 4830506"/>
                <a:gd name="connsiteY20" fmla="*/ 3731153 h 5864754"/>
                <a:gd name="connsiteX21" fmla="*/ 2870200 w 4830506"/>
                <a:gd name="connsiteY21" fmla="*/ 4340753 h 5864754"/>
                <a:gd name="connsiteX22" fmla="*/ 2413000 w 4830506"/>
                <a:gd name="connsiteY22" fmla="*/ 4112153 h 5864754"/>
                <a:gd name="connsiteX23" fmla="*/ 2108200 w 4830506"/>
                <a:gd name="connsiteY23" fmla="*/ 3654953 h 5864754"/>
                <a:gd name="connsiteX24" fmla="*/ 2032000 w 4830506"/>
                <a:gd name="connsiteY24" fmla="*/ 3350153 h 5864754"/>
                <a:gd name="connsiteX25" fmla="*/ 1955800 w 4830506"/>
                <a:gd name="connsiteY25" fmla="*/ 3121554 h 5864754"/>
                <a:gd name="connsiteX26" fmla="*/ 1955800 w 4830506"/>
                <a:gd name="connsiteY26" fmla="*/ 2664353 h 5864754"/>
                <a:gd name="connsiteX27" fmla="*/ 2565400 w 4830506"/>
                <a:gd name="connsiteY27" fmla="*/ 2207154 h 5864754"/>
                <a:gd name="connsiteX28" fmla="*/ 3175000 w 4830506"/>
                <a:gd name="connsiteY28" fmla="*/ 1902354 h 5864754"/>
                <a:gd name="connsiteX29" fmla="*/ 3098800 w 4830506"/>
                <a:gd name="connsiteY29" fmla="*/ 1368954 h 5864754"/>
                <a:gd name="connsiteX30" fmla="*/ 3403600 w 4830506"/>
                <a:gd name="connsiteY30" fmla="*/ 835554 h 5864754"/>
                <a:gd name="connsiteX31" fmla="*/ 3556000 w 4830506"/>
                <a:gd name="connsiteY31" fmla="*/ 606954 h 5864754"/>
                <a:gd name="connsiteX32" fmla="*/ 3479800 w 4830506"/>
                <a:gd name="connsiteY32" fmla="*/ 302154 h 5864754"/>
                <a:gd name="connsiteX33" fmla="*/ 3022600 w 4830506"/>
                <a:gd name="connsiteY33" fmla="*/ 225954 h 5864754"/>
                <a:gd name="connsiteX34" fmla="*/ 2108200 w 4830506"/>
                <a:gd name="connsiteY34" fmla="*/ 225954 h 5864754"/>
                <a:gd name="connsiteX35" fmla="*/ 1117600 w 4830506"/>
                <a:gd name="connsiteY35" fmla="*/ 225954 h 5864754"/>
                <a:gd name="connsiteX36" fmla="*/ 508000 w 4830506"/>
                <a:gd name="connsiteY36" fmla="*/ 225954 h 5864754"/>
                <a:gd name="connsiteX37" fmla="*/ 50800 w 4830506"/>
                <a:gd name="connsiteY37" fmla="*/ 378354 h 5864754"/>
                <a:gd name="connsiteX38" fmla="*/ 812802 w 4830506"/>
                <a:gd name="connsiteY38" fmla="*/ 2496078 h 5864754"/>
                <a:gd name="connsiteX39" fmla="*/ 488338 w 4830506"/>
                <a:gd name="connsiteY39" fmla="*/ 2498535 h 5864754"/>
                <a:gd name="connsiteX40" fmla="*/ 355602 w 4830506"/>
                <a:gd name="connsiteY40" fmla="*/ 2496078 h 5864754"/>
                <a:gd name="connsiteX41" fmla="*/ 355602 w 4830506"/>
                <a:gd name="connsiteY41" fmla="*/ 2496078 h 5864754"/>
                <a:gd name="connsiteX0" fmla="*/ 355602 w 4830506"/>
                <a:gd name="connsiteY0" fmla="*/ 2496078 h 5864754"/>
                <a:gd name="connsiteX1" fmla="*/ 355602 w 4830506"/>
                <a:gd name="connsiteY1" fmla="*/ 2572278 h 5864754"/>
                <a:gd name="connsiteX2" fmla="*/ 355602 w 4830506"/>
                <a:gd name="connsiteY2" fmla="*/ 2800878 h 5864754"/>
                <a:gd name="connsiteX3" fmla="*/ 355602 w 4830506"/>
                <a:gd name="connsiteY3" fmla="*/ 2953278 h 5864754"/>
                <a:gd name="connsiteX4" fmla="*/ 370351 w 4830506"/>
                <a:gd name="connsiteY4" fmla="*/ 3132716 h 5864754"/>
                <a:gd name="connsiteX5" fmla="*/ 385100 w 4830506"/>
                <a:gd name="connsiteY5" fmla="*/ 3206458 h 5864754"/>
                <a:gd name="connsiteX6" fmla="*/ 547332 w 4830506"/>
                <a:gd name="connsiteY6" fmla="*/ 3575167 h 5864754"/>
                <a:gd name="connsiteX7" fmla="*/ 621074 w 4830506"/>
                <a:gd name="connsiteY7" fmla="*/ 3737400 h 5864754"/>
                <a:gd name="connsiteX8" fmla="*/ 812803 w 4830506"/>
                <a:gd name="connsiteY8" fmla="*/ 4091361 h 5864754"/>
                <a:gd name="connsiteX9" fmla="*/ 945538 w 4830506"/>
                <a:gd name="connsiteY9" fmla="*/ 4297838 h 5864754"/>
                <a:gd name="connsiteX10" fmla="*/ 1093022 w 4830506"/>
                <a:gd name="connsiteY10" fmla="*/ 4548561 h 5864754"/>
                <a:gd name="connsiteX11" fmla="*/ 1299500 w 4830506"/>
                <a:gd name="connsiteY11" fmla="*/ 4799283 h 5864754"/>
                <a:gd name="connsiteX12" fmla="*/ 1422401 w 4830506"/>
                <a:gd name="connsiteY12" fmla="*/ 5010679 h 5864754"/>
                <a:gd name="connsiteX13" fmla="*/ 1574801 w 4830506"/>
                <a:gd name="connsiteY13" fmla="*/ 5239279 h 5864754"/>
                <a:gd name="connsiteX14" fmla="*/ 2260602 w 4830506"/>
                <a:gd name="connsiteY14" fmla="*/ 5620278 h 5864754"/>
                <a:gd name="connsiteX15" fmla="*/ 2862829 w 4830506"/>
                <a:gd name="connsiteY15" fmla="*/ 5595696 h 5864754"/>
                <a:gd name="connsiteX16" fmla="*/ 4546600 w 4830506"/>
                <a:gd name="connsiteY16" fmla="*/ 5864754 h 5864754"/>
                <a:gd name="connsiteX17" fmla="*/ 4699001 w 4830506"/>
                <a:gd name="connsiteY17" fmla="*/ 5255153 h 5864754"/>
                <a:gd name="connsiteX18" fmla="*/ 3632200 w 4830506"/>
                <a:gd name="connsiteY18" fmla="*/ 4493153 h 5864754"/>
                <a:gd name="connsiteX19" fmla="*/ 3937000 w 4830506"/>
                <a:gd name="connsiteY19" fmla="*/ 4035953 h 5864754"/>
                <a:gd name="connsiteX20" fmla="*/ 3556000 w 4830506"/>
                <a:gd name="connsiteY20" fmla="*/ 3731153 h 5864754"/>
                <a:gd name="connsiteX21" fmla="*/ 2870200 w 4830506"/>
                <a:gd name="connsiteY21" fmla="*/ 4340753 h 5864754"/>
                <a:gd name="connsiteX22" fmla="*/ 2413000 w 4830506"/>
                <a:gd name="connsiteY22" fmla="*/ 4112153 h 5864754"/>
                <a:gd name="connsiteX23" fmla="*/ 2108200 w 4830506"/>
                <a:gd name="connsiteY23" fmla="*/ 3654953 h 5864754"/>
                <a:gd name="connsiteX24" fmla="*/ 2032000 w 4830506"/>
                <a:gd name="connsiteY24" fmla="*/ 3350153 h 5864754"/>
                <a:gd name="connsiteX25" fmla="*/ 1955800 w 4830506"/>
                <a:gd name="connsiteY25" fmla="*/ 3121554 h 5864754"/>
                <a:gd name="connsiteX26" fmla="*/ 1955800 w 4830506"/>
                <a:gd name="connsiteY26" fmla="*/ 2664353 h 5864754"/>
                <a:gd name="connsiteX27" fmla="*/ 2565400 w 4830506"/>
                <a:gd name="connsiteY27" fmla="*/ 2207154 h 5864754"/>
                <a:gd name="connsiteX28" fmla="*/ 3175000 w 4830506"/>
                <a:gd name="connsiteY28" fmla="*/ 1902354 h 5864754"/>
                <a:gd name="connsiteX29" fmla="*/ 3098800 w 4830506"/>
                <a:gd name="connsiteY29" fmla="*/ 1368954 h 5864754"/>
                <a:gd name="connsiteX30" fmla="*/ 3403600 w 4830506"/>
                <a:gd name="connsiteY30" fmla="*/ 835554 h 5864754"/>
                <a:gd name="connsiteX31" fmla="*/ 3556000 w 4830506"/>
                <a:gd name="connsiteY31" fmla="*/ 606954 h 5864754"/>
                <a:gd name="connsiteX32" fmla="*/ 3479800 w 4830506"/>
                <a:gd name="connsiteY32" fmla="*/ 302154 h 5864754"/>
                <a:gd name="connsiteX33" fmla="*/ 3022600 w 4830506"/>
                <a:gd name="connsiteY33" fmla="*/ 225954 h 5864754"/>
                <a:gd name="connsiteX34" fmla="*/ 2108200 w 4830506"/>
                <a:gd name="connsiteY34" fmla="*/ 225954 h 5864754"/>
                <a:gd name="connsiteX35" fmla="*/ 1117600 w 4830506"/>
                <a:gd name="connsiteY35" fmla="*/ 225954 h 5864754"/>
                <a:gd name="connsiteX36" fmla="*/ 508000 w 4830506"/>
                <a:gd name="connsiteY36" fmla="*/ 225954 h 5864754"/>
                <a:gd name="connsiteX37" fmla="*/ 50800 w 4830506"/>
                <a:gd name="connsiteY37" fmla="*/ 378354 h 5864754"/>
                <a:gd name="connsiteX38" fmla="*/ 812802 w 4830506"/>
                <a:gd name="connsiteY38" fmla="*/ 2496078 h 5864754"/>
                <a:gd name="connsiteX39" fmla="*/ 488338 w 4830506"/>
                <a:gd name="connsiteY39" fmla="*/ 2498535 h 5864754"/>
                <a:gd name="connsiteX40" fmla="*/ 355602 w 4830506"/>
                <a:gd name="connsiteY40" fmla="*/ 2496078 h 5864754"/>
                <a:gd name="connsiteX41" fmla="*/ 355602 w 4830506"/>
                <a:gd name="connsiteY41" fmla="*/ 2496078 h 5864754"/>
                <a:gd name="connsiteX0" fmla="*/ 308079 w 4782983"/>
                <a:gd name="connsiteY0" fmla="*/ 2496487 h 5865163"/>
                <a:gd name="connsiteX1" fmla="*/ 308079 w 4782983"/>
                <a:gd name="connsiteY1" fmla="*/ 2572687 h 5865163"/>
                <a:gd name="connsiteX2" fmla="*/ 308079 w 4782983"/>
                <a:gd name="connsiteY2" fmla="*/ 2801287 h 5865163"/>
                <a:gd name="connsiteX3" fmla="*/ 308079 w 4782983"/>
                <a:gd name="connsiteY3" fmla="*/ 2953687 h 5865163"/>
                <a:gd name="connsiteX4" fmla="*/ 322828 w 4782983"/>
                <a:gd name="connsiteY4" fmla="*/ 3133125 h 5865163"/>
                <a:gd name="connsiteX5" fmla="*/ 337577 w 4782983"/>
                <a:gd name="connsiteY5" fmla="*/ 3206867 h 5865163"/>
                <a:gd name="connsiteX6" fmla="*/ 499809 w 4782983"/>
                <a:gd name="connsiteY6" fmla="*/ 3575576 h 5865163"/>
                <a:gd name="connsiteX7" fmla="*/ 573551 w 4782983"/>
                <a:gd name="connsiteY7" fmla="*/ 3737809 h 5865163"/>
                <a:gd name="connsiteX8" fmla="*/ 765280 w 4782983"/>
                <a:gd name="connsiteY8" fmla="*/ 4091770 h 5865163"/>
                <a:gd name="connsiteX9" fmla="*/ 898015 w 4782983"/>
                <a:gd name="connsiteY9" fmla="*/ 4298247 h 5865163"/>
                <a:gd name="connsiteX10" fmla="*/ 1045499 w 4782983"/>
                <a:gd name="connsiteY10" fmla="*/ 4548970 h 5865163"/>
                <a:gd name="connsiteX11" fmla="*/ 1251977 w 4782983"/>
                <a:gd name="connsiteY11" fmla="*/ 4799692 h 5865163"/>
                <a:gd name="connsiteX12" fmla="*/ 1374878 w 4782983"/>
                <a:gd name="connsiteY12" fmla="*/ 5011088 h 5865163"/>
                <a:gd name="connsiteX13" fmla="*/ 1527278 w 4782983"/>
                <a:gd name="connsiteY13" fmla="*/ 5239688 h 5865163"/>
                <a:gd name="connsiteX14" fmla="*/ 2213079 w 4782983"/>
                <a:gd name="connsiteY14" fmla="*/ 5620687 h 5865163"/>
                <a:gd name="connsiteX15" fmla="*/ 2815306 w 4782983"/>
                <a:gd name="connsiteY15" fmla="*/ 5596105 h 5865163"/>
                <a:gd name="connsiteX16" fmla="*/ 4499077 w 4782983"/>
                <a:gd name="connsiteY16" fmla="*/ 5865163 h 5865163"/>
                <a:gd name="connsiteX17" fmla="*/ 4651478 w 4782983"/>
                <a:gd name="connsiteY17" fmla="*/ 5255562 h 5865163"/>
                <a:gd name="connsiteX18" fmla="*/ 3584677 w 4782983"/>
                <a:gd name="connsiteY18" fmla="*/ 4493562 h 5865163"/>
                <a:gd name="connsiteX19" fmla="*/ 3889477 w 4782983"/>
                <a:gd name="connsiteY19" fmla="*/ 4036362 h 5865163"/>
                <a:gd name="connsiteX20" fmla="*/ 3508477 w 4782983"/>
                <a:gd name="connsiteY20" fmla="*/ 3731562 h 5865163"/>
                <a:gd name="connsiteX21" fmla="*/ 2822677 w 4782983"/>
                <a:gd name="connsiteY21" fmla="*/ 4341162 h 5865163"/>
                <a:gd name="connsiteX22" fmla="*/ 2365477 w 4782983"/>
                <a:gd name="connsiteY22" fmla="*/ 4112562 h 5865163"/>
                <a:gd name="connsiteX23" fmla="*/ 2060677 w 4782983"/>
                <a:gd name="connsiteY23" fmla="*/ 3655362 h 5865163"/>
                <a:gd name="connsiteX24" fmla="*/ 1984477 w 4782983"/>
                <a:gd name="connsiteY24" fmla="*/ 3350562 h 5865163"/>
                <a:gd name="connsiteX25" fmla="*/ 1908277 w 4782983"/>
                <a:gd name="connsiteY25" fmla="*/ 3121963 h 5865163"/>
                <a:gd name="connsiteX26" fmla="*/ 1908277 w 4782983"/>
                <a:gd name="connsiteY26" fmla="*/ 2664762 h 5865163"/>
                <a:gd name="connsiteX27" fmla="*/ 2517877 w 4782983"/>
                <a:gd name="connsiteY27" fmla="*/ 2207563 h 5865163"/>
                <a:gd name="connsiteX28" fmla="*/ 3127477 w 4782983"/>
                <a:gd name="connsiteY28" fmla="*/ 1902763 h 5865163"/>
                <a:gd name="connsiteX29" fmla="*/ 3051277 w 4782983"/>
                <a:gd name="connsiteY29" fmla="*/ 1369363 h 5865163"/>
                <a:gd name="connsiteX30" fmla="*/ 3356077 w 4782983"/>
                <a:gd name="connsiteY30" fmla="*/ 835963 h 5865163"/>
                <a:gd name="connsiteX31" fmla="*/ 3508477 w 4782983"/>
                <a:gd name="connsiteY31" fmla="*/ 607363 h 5865163"/>
                <a:gd name="connsiteX32" fmla="*/ 3432277 w 4782983"/>
                <a:gd name="connsiteY32" fmla="*/ 302563 h 5865163"/>
                <a:gd name="connsiteX33" fmla="*/ 2975077 w 4782983"/>
                <a:gd name="connsiteY33" fmla="*/ 226363 h 5865163"/>
                <a:gd name="connsiteX34" fmla="*/ 2060677 w 4782983"/>
                <a:gd name="connsiteY34" fmla="*/ 226363 h 5865163"/>
                <a:gd name="connsiteX35" fmla="*/ 1070077 w 4782983"/>
                <a:gd name="connsiteY35" fmla="*/ 226363 h 5865163"/>
                <a:gd name="connsiteX36" fmla="*/ 460477 w 4782983"/>
                <a:gd name="connsiteY36" fmla="*/ 226363 h 5865163"/>
                <a:gd name="connsiteX37" fmla="*/ 3277 w 4782983"/>
                <a:gd name="connsiteY37" fmla="*/ 378763 h 5865163"/>
                <a:gd name="connsiteX38" fmla="*/ 440815 w 4782983"/>
                <a:gd name="connsiteY38" fmla="*/ 2498944 h 5865163"/>
                <a:gd name="connsiteX39" fmla="*/ 308079 w 4782983"/>
                <a:gd name="connsiteY39" fmla="*/ 2496487 h 5865163"/>
                <a:gd name="connsiteX40" fmla="*/ 308079 w 4782983"/>
                <a:gd name="connsiteY40" fmla="*/ 2496487 h 5865163"/>
                <a:gd name="connsiteX0" fmla="*/ 330202 w 4805106"/>
                <a:gd name="connsiteY0" fmla="*/ 2496078 h 5864754"/>
                <a:gd name="connsiteX1" fmla="*/ 330202 w 4805106"/>
                <a:gd name="connsiteY1" fmla="*/ 2572278 h 5864754"/>
                <a:gd name="connsiteX2" fmla="*/ 330202 w 4805106"/>
                <a:gd name="connsiteY2" fmla="*/ 2800878 h 5864754"/>
                <a:gd name="connsiteX3" fmla="*/ 330202 w 4805106"/>
                <a:gd name="connsiteY3" fmla="*/ 2953278 h 5864754"/>
                <a:gd name="connsiteX4" fmla="*/ 344951 w 4805106"/>
                <a:gd name="connsiteY4" fmla="*/ 3132716 h 5864754"/>
                <a:gd name="connsiteX5" fmla="*/ 359700 w 4805106"/>
                <a:gd name="connsiteY5" fmla="*/ 3206458 h 5864754"/>
                <a:gd name="connsiteX6" fmla="*/ 521932 w 4805106"/>
                <a:gd name="connsiteY6" fmla="*/ 3575167 h 5864754"/>
                <a:gd name="connsiteX7" fmla="*/ 595674 w 4805106"/>
                <a:gd name="connsiteY7" fmla="*/ 3737400 h 5864754"/>
                <a:gd name="connsiteX8" fmla="*/ 787403 w 4805106"/>
                <a:gd name="connsiteY8" fmla="*/ 4091361 h 5864754"/>
                <a:gd name="connsiteX9" fmla="*/ 920138 w 4805106"/>
                <a:gd name="connsiteY9" fmla="*/ 4297838 h 5864754"/>
                <a:gd name="connsiteX10" fmla="*/ 1067622 w 4805106"/>
                <a:gd name="connsiteY10" fmla="*/ 4548561 h 5864754"/>
                <a:gd name="connsiteX11" fmla="*/ 1274100 w 4805106"/>
                <a:gd name="connsiteY11" fmla="*/ 4799283 h 5864754"/>
                <a:gd name="connsiteX12" fmla="*/ 1397001 w 4805106"/>
                <a:gd name="connsiteY12" fmla="*/ 5010679 h 5864754"/>
                <a:gd name="connsiteX13" fmla="*/ 1549401 w 4805106"/>
                <a:gd name="connsiteY13" fmla="*/ 5239279 h 5864754"/>
                <a:gd name="connsiteX14" fmla="*/ 2235202 w 4805106"/>
                <a:gd name="connsiteY14" fmla="*/ 5620278 h 5864754"/>
                <a:gd name="connsiteX15" fmla="*/ 2837429 w 4805106"/>
                <a:gd name="connsiteY15" fmla="*/ 5595696 h 5864754"/>
                <a:gd name="connsiteX16" fmla="*/ 4521200 w 4805106"/>
                <a:gd name="connsiteY16" fmla="*/ 5864754 h 5864754"/>
                <a:gd name="connsiteX17" fmla="*/ 4673601 w 4805106"/>
                <a:gd name="connsiteY17" fmla="*/ 5255153 h 5864754"/>
                <a:gd name="connsiteX18" fmla="*/ 3606800 w 4805106"/>
                <a:gd name="connsiteY18" fmla="*/ 4493153 h 5864754"/>
                <a:gd name="connsiteX19" fmla="*/ 3911600 w 4805106"/>
                <a:gd name="connsiteY19" fmla="*/ 4035953 h 5864754"/>
                <a:gd name="connsiteX20" fmla="*/ 3530600 w 4805106"/>
                <a:gd name="connsiteY20" fmla="*/ 3731153 h 5864754"/>
                <a:gd name="connsiteX21" fmla="*/ 2844800 w 4805106"/>
                <a:gd name="connsiteY21" fmla="*/ 4340753 h 5864754"/>
                <a:gd name="connsiteX22" fmla="*/ 2387600 w 4805106"/>
                <a:gd name="connsiteY22" fmla="*/ 4112153 h 5864754"/>
                <a:gd name="connsiteX23" fmla="*/ 2082800 w 4805106"/>
                <a:gd name="connsiteY23" fmla="*/ 3654953 h 5864754"/>
                <a:gd name="connsiteX24" fmla="*/ 2006600 w 4805106"/>
                <a:gd name="connsiteY24" fmla="*/ 3350153 h 5864754"/>
                <a:gd name="connsiteX25" fmla="*/ 1930400 w 4805106"/>
                <a:gd name="connsiteY25" fmla="*/ 3121554 h 5864754"/>
                <a:gd name="connsiteX26" fmla="*/ 1930400 w 4805106"/>
                <a:gd name="connsiteY26" fmla="*/ 2664353 h 5864754"/>
                <a:gd name="connsiteX27" fmla="*/ 2540000 w 4805106"/>
                <a:gd name="connsiteY27" fmla="*/ 2207154 h 5864754"/>
                <a:gd name="connsiteX28" fmla="*/ 3149600 w 4805106"/>
                <a:gd name="connsiteY28" fmla="*/ 1902354 h 5864754"/>
                <a:gd name="connsiteX29" fmla="*/ 3073400 w 4805106"/>
                <a:gd name="connsiteY29" fmla="*/ 1368954 h 5864754"/>
                <a:gd name="connsiteX30" fmla="*/ 3378200 w 4805106"/>
                <a:gd name="connsiteY30" fmla="*/ 835554 h 5864754"/>
                <a:gd name="connsiteX31" fmla="*/ 3530600 w 4805106"/>
                <a:gd name="connsiteY31" fmla="*/ 606954 h 5864754"/>
                <a:gd name="connsiteX32" fmla="*/ 3454400 w 4805106"/>
                <a:gd name="connsiteY32" fmla="*/ 302154 h 5864754"/>
                <a:gd name="connsiteX33" fmla="*/ 2997200 w 4805106"/>
                <a:gd name="connsiteY33" fmla="*/ 225954 h 5864754"/>
                <a:gd name="connsiteX34" fmla="*/ 2082800 w 4805106"/>
                <a:gd name="connsiteY34" fmla="*/ 225954 h 5864754"/>
                <a:gd name="connsiteX35" fmla="*/ 1092200 w 4805106"/>
                <a:gd name="connsiteY35" fmla="*/ 225954 h 5864754"/>
                <a:gd name="connsiteX36" fmla="*/ 482600 w 4805106"/>
                <a:gd name="connsiteY36" fmla="*/ 225954 h 5864754"/>
                <a:gd name="connsiteX37" fmla="*/ 25400 w 4805106"/>
                <a:gd name="connsiteY37" fmla="*/ 378354 h 5864754"/>
                <a:gd name="connsiteX38" fmla="*/ 330202 w 4805106"/>
                <a:gd name="connsiteY38" fmla="*/ 2496078 h 5864754"/>
                <a:gd name="connsiteX39" fmla="*/ 330202 w 4805106"/>
                <a:gd name="connsiteY39" fmla="*/ 2496078 h 5864754"/>
                <a:gd name="connsiteX0" fmla="*/ 377827 w 4852731"/>
                <a:gd name="connsiteY0" fmla="*/ 2496078 h 5864754"/>
                <a:gd name="connsiteX1" fmla="*/ 377827 w 4852731"/>
                <a:gd name="connsiteY1" fmla="*/ 2572278 h 5864754"/>
                <a:gd name="connsiteX2" fmla="*/ 377827 w 4852731"/>
                <a:gd name="connsiteY2" fmla="*/ 2800878 h 5864754"/>
                <a:gd name="connsiteX3" fmla="*/ 377827 w 4852731"/>
                <a:gd name="connsiteY3" fmla="*/ 2953278 h 5864754"/>
                <a:gd name="connsiteX4" fmla="*/ 392576 w 4852731"/>
                <a:gd name="connsiteY4" fmla="*/ 3132716 h 5864754"/>
                <a:gd name="connsiteX5" fmla="*/ 407325 w 4852731"/>
                <a:gd name="connsiteY5" fmla="*/ 3206458 h 5864754"/>
                <a:gd name="connsiteX6" fmla="*/ 569557 w 4852731"/>
                <a:gd name="connsiteY6" fmla="*/ 3575167 h 5864754"/>
                <a:gd name="connsiteX7" fmla="*/ 643299 w 4852731"/>
                <a:gd name="connsiteY7" fmla="*/ 3737400 h 5864754"/>
                <a:gd name="connsiteX8" fmla="*/ 835028 w 4852731"/>
                <a:gd name="connsiteY8" fmla="*/ 4091361 h 5864754"/>
                <a:gd name="connsiteX9" fmla="*/ 967763 w 4852731"/>
                <a:gd name="connsiteY9" fmla="*/ 4297838 h 5864754"/>
                <a:gd name="connsiteX10" fmla="*/ 1115247 w 4852731"/>
                <a:gd name="connsiteY10" fmla="*/ 4548561 h 5864754"/>
                <a:gd name="connsiteX11" fmla="*/ 1321725 w 4852731"/>
                <a:gd name="connsiteY11" fmla="*/ 4799283 h 5864754"/>
                <a:gd name="connsiteX12" fmla="*/ 1444626 w 4852731"/>
                <a:gd name="connsiteY12" fmla="*/ 5010679 h 5864754"/>
                <a:gd name="connsiteX13" fmla="*/ 1597026 w 4852731"/>
                <a:gd name="connsiteY13" fmla="*/ 5239279 h 5864754"/>
                <a:gd name="connsiteX14" fmla="*/ 2282827 w 4852731"/>
                <a:gd name="connsiteY14" fmla="*/ 5620278 h 5864754"/>
                <a:gd name="connsiteX15" fmla="*/ 2885054 w 4852731"/>
                <a:gd name="connsiteY15" fmla="*/ 5595696 h 5864754"/>
                <a:gd name="connsiteX16" fmla="*/ 4568825 w 4852731"/>
                <a:gd name="connsiteY16" fmla="*/ 5864754 h 5864754"/>
                <a:gd name="connsiteX17" fmla="*/ 4721226 w 4852731"/>
                <a:gd name="connsiteY17" fmla="*/ 5255153 h 5864754"/>
                <a:gd name="connsiteX18" fmla="*/ 3654425 w 4852731"/>
                <a:gd name="connsiteY18" fmla="*/ 4493153 h 5864754"/>
                <a:gd name="connsiteX19" fmla="*/ 3959225 w 4852731"/>
                <a:gd name="connsiteY19" fmla="*/ 4035953 h 5864754"/>
                <a:gd name="connsiteX20" fmla="*/ 3578225 w 4852731"/>
                <a:gd name="connsiteY20" fmla="*/ 3731153 h 5864754"/>
                <a:gd name="connsiteX21" fmla="*/ 2892425 w 4852731"/>
                <a:gd name="connsiteY21" fmla="*/ 4340753 h 5864754"/>
                <a:gd name="connsiteX22" fmla="*/ 2435225 w 4852731"/>
                <a:gd name="connsiteY22" fmla="*/ 4112153 h 5864754"/>
                <a:gd name="connsiteX23" fmla="*/ 2130425 w 4852731"/>
                <a:gd name="connsiteY23" fmla="*/ 3654953 h 5864754"/>
                <a:gd name="connsiteX24" fmla="*/ 2054225 w 4852731"/>
                <a:gd name="connsiteY24" fmla="*/ 3350153 h 5864754"/>
                <a:gd name="connsiteX25" fmla="*/ 1978025 w 4852731"/>
                <a:gd name="connsiteY25" fmla="*/ 3121554 h 5864754"/>
                <a:gd name="connsiteX26" fmla="*/ 1978025 w 4852731"/>
                <a:gd name="connsiteY26" fmla="*/ 2664353 h 5864754"/>
                <a:gd name="connsiteX27" fmla="*/ 2587625 w 4852731"/>
                <a:gd name="connsiteY27" fmla="*/ 2207154 h 5864754"/>
                <a:gd name="connsiteX28" fmla="*/ 3197225 w 4852731"/>
                <a:gd name="connsiteY28" fmla="*/ 1902354 h 5864754"/>
                <a:gd name="connsiteX29" fmla="*/ 3121025 w 4852731"/>
                <a:gd name="connsiteY29" fmla="*/ 1368954 h 5864754"/>
                <a:gd name="connsiteX30" fmla="*/ 3425825 w 4852731"/>
                <a:gd name="connsiteY30" fmla="*/ 835554 h 5864754"/>
                <a:gd name="connsiteX31" fmla="*/ 3578225 w 4852731"/>
                <a:gd name="connsiteY31" fmla="*/ 606954 h 5864754"/>
                <a:gd name="connsiteX32" fmla="*/ 3502025 w 4852731"/>
                <a:gd name="connsiteY32" fmla="*/ 302154 h 5864754"/>
                <a:gd name="connsiteX33" fmla="*/ 3044825 w 4852731"/>
                <a:gd name="connsiteY33" fmla="*/ 225954 h 5864754"/>
                <a:gd name="connsiteX34" fmla="*/ 2130425 w 4852731"/>
                <a:gd name="connsiteY34" fmla="*/ 225954 h 5864754"/>
                <a:gd name="connsiteX35" fmla="*/ 1139825 w 4852731"/>
                <a:gd name="connsiteY35" fmla="*/ 225954 h 5864754"/>
                <a:gd name="connsiteX36" fmla="*/ 530225 w 4852731"/>
                <a:gd name="connsiteY36" fmla="*/ 225954 h 5864754"/>
                <a:gd name="connsiteX37" fmla="*/ 73025 w 4852731"/>
                <a:gd name="connsiteY37" fmla="*/ 378354 h 5864754"/>
                <a:gd name="connsiteX38" fmla="*/ 92075 w 4852731"/>
                <a:gd name="connsiteY38" fmla="*/ 783167 h 5864754"/>
                <a:gd name="connsiteX39" fmla="*/ 377827 w 4852731"/>
                <a:gd name="connsiteY39" fmla="*/ 2496078 h 5864754"/>
                <a:gd name="connsiteX40" fmla="*/ 377827 w 4852731"/>
                <a:gd name="connsiteY40" fmla="*/ 2496078 h 5864754"/>
                <a:gd name="connsiteX0" fmla="*/ 377827 w 4852731"/>
                <a:gd name="connsiteY0" fmla="*/ 2496078 h 5864754"/>
                <a:gd name="connsiteX1" fmla="*/ 377827 w 4852731"/>
                <a:gd name="connsiteY1" fmla="*/ 2572278 h 5864754"/>
                <a:gd name="connsiteX2" fmla="*/ 377827 w 4852731"/>
                <a:gd name="connsiteY2" fmla="*/ 2800878 h 5864754"/>
                <a:gd name="connsiteX3" fmla="*/ 377827 w 4852731"/>
                <a:gd name="connsiteY3" fmla="*/ 2953278 h 5864754"/>
                <a:gd name="connsiteX4" fmla="*/ 392576 w 4852731"/>
                <a:gd name="connsiteY4" fmla="*/ 3132716 h 5864754"/>
                <a:gd name="connsiteX5" fmla="*/ 407325 w 4852731"/>
                <a:gd name="connsiteY5" fmla="*/ 3206458 h 5864754"/>
                <a:gd name="connsiteX6" fmla="*/ 569557 w 4852731"/>
                <a:gd name="connsiteY6" fmla="*/ 3575167 h 5864754"/>
                <a:gd name="connsiteX7" fmla="*/ 643299 w 4852731"/>
                <a:gd name="connsiteY7" fmla="*/ 3737400 h 5864754"/>
                <a:gd name="connsiteX8" fmla="*/ 835028 w 4852731"/>
                <a:gd name="connsiteY8" fmla="*/ 4091361 h 5864754"/>
                <a:gd name="connsiteX9" fmla="*/ 967763 w 4852731"/>
                <a:gd name="connsiteY9" fmla="*/ 4297838 h 5864754"/>
                <a:gd name="connsiteX10" fmla="*/ 1115247 w 4852731"/>
                <a:gd name="connsiteY10" fmla="*/ 4548561 h 5864754"/>
                <a:gd name="connsiteX11" fmla="*/ 1321725 w 4852731"/>
                <a:gd name="connsiteY11" fmla="*/ 4799283 h 5864754"/>
                <a:gd name="connsiteX12" fmla="*/ 1444626 w 4852731"/>
                <a:gd name="connsiteY12" fmla="*/ 5010679 h 5864754"/>
                <a:gd name="connsiteX13" fmla="*/ 1597026 w 4852731"/>
                <a:gd name="connsiteY13" fmla="*/ 5239279 h 5864754"/>
                <a:gd name="connsiteX14" fmla="*/ 2282827 w 4852731"/>
                <a:gd name="connsiteY14" fmla="*/ 5620278 h 5864754"/>
                <a:gd name="connsiteX15" fmla="*/ 2885054 w 4852731"/>
                <a:gd name="connsiteY15" fmla="*/ 5595696 h 5864754"/>
                <a:gd name="connsiteX16" fmla="*/ 4568825 w 4852731"/>
                <a:gd name="connsiteY16" fmla="*/ 5864754 h 5864754"/>
                <a:gd name="connsiteX17" fmla="*/ 4721226 w 4852731"/>
                <a:gd name="connsiteY17" fmla="*/ 5255153 h 5864754"/>
                <a:gd name="connsiteX18" fmla="*/ 3654425 w 4852731"/>
                <a:gd name="connsiteY18" fmla="*/ 4493153 h 5864754"/>
                <a:gd name="connsiteX19" fmla="*/ 3959225 w 4852731"/>
                <a:gd name="connsiteY19" fmla="*/ 4035953 h 5864754"/>
                <a:gd name="connsiteX20" fmla="*/ 3578225 w 4852731"/>
                <a:gd name="connsiteY20" fmla="*/ 3731153 h 5864754"/>
                <a:gd name="connsiteX21" fmla="*/ 2892425 w 4852731"/>
                <a:gd name="connsiteY21" fmla="*/ 4340753 h 5864754"/>
                <a:gd name="connsiteX22" fmla="*/ 2435225 w 4852731"/>
                <a:gd name="connsiteY22" fmla="*/ 4112153 h 5864754"/>
                <a:gd name="connsiteX23" fmla="*/ 2130425 w 4852731"/>
                <a:gd name="connsiteY23" fmla="*/ 3654953 h 5864754"/>
                <a:gd name="connsiteX24" fmla="*/ 2054225 w 4852731"/>
                <a:gd name="connsiteY24" fmla="*/ 3350153 h 5864754"/>
                <a:gd name="connsiteX25" fmla="*/ 1978025 w 4852731"/>
                <a:gd name="connsiteY25" fmla="*/ 3121554 h 5864754"/>
                <a:gd name="connsiteX26" fmla="*/ 1978025 w 4852731"/>
                <a:gd name="connsiteY26" fmla="*/ 2664353 h 5864754"/>
                <a:gd name="connsiteX27" fmla="*/ 2587625 w 4852731"/>
                <a:gd name="connsiteY27" fmla="*/ 2207154 h 5864754"/>
                <a:gd name="connsiteX28" fmla="*/ 3197225 w 4852731"/>
                <a:gd name="connsiteY28" fmla="*/ 1902354 h 5864754"/>
                <a:gd name="connsiteX29" fmla="*/ 3121025 w 4852731"/>
                <a:gd name="connsiteY29" fmla="*/ 1368954 h 5864754"/>
                <a:gd name="connsiteX30" fmla="*/ 3425825 w 4852731"/>
                <a:gd name="connsiteY30" fmla="*/ 835554 h 5864754"/>
                <a:gd name="connsiteX31" fmla="*/ 3578225 w 4852731"/>
                <a:gd name="connsiteY31" fmla="*/ 606954 h 5864754"/>
                <a:gd name="connsiteX32" fmla="*/ 3502025 w 4852731"/>
                <a:gd name="connsiteY32" fmla="*/ 302154 h 5864754"/>
                <a:gd name="connsiteX33" fmla="*/ 3044825 w 4852731"/>
                <a:gd name="connsiteY33" fmla="*/ 225954 h 5864754"/>
                <a:gd name="connsiteX34" fmla="*/ 2130425 w 4852731"/>
                <a:gd name="connsiteY34" fmla="*/ 225954 h 5864754"/>
                <a:gd name="connsiteX35" fmla="*/ 1139825 w 4852731"/>
                <a:gd name="connsiteY35" fmla="*/ 225954 h 5864754"/>
                <a:gd name="connsiteX36" fmla="*/ 530225 w 4852731"/>
                <a:gd name="connsiteY36" fmla="*/ 225954 h 5864754"/>
                <a:gd name="connsiteX37" fmla="*/ 73025 w 4852731"/>
                <a:gd name="connsiteY37" fmla="*/ 378354 h 5864754"/>
                <a:gd name="connsiteX38" fmla="*/ 454026 w 4852731"/>
                <a:gd name="connsiteY38" fmla="*/ 911754 h 5864754"/>
                <a:gd name="connsiteX39" fmla="*/ 377827 w 4852731"/>
                <a:gd name="connsiteY39" fmla="*/ 2496078 h 5864754"/>
                <a:gd name="connsiteX40" fmla="*/ 377827 w 4852731"/>
                <a:gd name="connsiteY40" fmla="*/ 2496078 h 5864754"/>
                <a:gd name="connsiteX0" fmla="*/ 225426 w 4700330"/>
                <a:gd name="connsiteY0" fmla="*/ 2419878 h 5788554"/>
                <a:gd name="connsiteX1" fmla="*/ 225426 w 4700330"/>
                <a:gd name="connsiteY1" fmla="*/ 2496078 h 5788554"/>
                <a:gd name="connsiteX2" fmla="*/ 225426 w 4700330"/>
                <a:gd name="connsiteY2" fmla="*/ 2724678 h 5788554"/>
                <a:gd name="connsiteX3" fmla="*/ 225426 w 4700330"/>
                <a:gd name="connsiteY3" fmla="*/ 2877078 h 5788554"/>
                <a:gd name="connsiteX4" fmla="*/ 240175 w 4700330"/>
                <a:gd name="connsiteY4" fmla="*/ 3056516 h 5788554"/>
                <a:gd name="connsiteX5" fmla="*/ 254924 w 4700330"/>
                <a:gd name="connsiteY5" fmla="*/ 3130258 h 5788554"/>
                <a:gd name="connsiteX6" fmla="*/ 417156 w 4700330"/>
                <a:gd name="connsiteY6" fmla="*/ 3498967 h 5788554"/>
                <a:gd name="connsiteX7" fmla="*/ 490898 w 4700330"/>
                <a:gd name="connsiteY7" fmla="*/ 3661200 h 5788554"/>
                <a:gd name="connsiteX8" fmla="*/ 682627 w 4700330"/>
                <a:gd name="connsiteY8" fmla="*/ 4015161 h 5788554"/>
                <a:gd name="connsiteX9" fmla="*/ 815362 w 4700330"/>
                <a:gd name="connsiteY9" fmla="*/ 4221638 h 5788554"/>
                <a:gd name="connsiteX10" fmla="*/ 962846 w 4700330"/>
                <a:gd name="connsiteY10" fmla="*/ 4472361 h 5788554"/>
                <a:gd name="connsiteX11" fmla="*/ 1169324 w 4700330"/>
                <a:gd name="connsiteY11" fmla="*/ 4723083 h 5788554"/>
                <a:gd name="connsiteX12" fmla="*/ 1292225 w 4700330"/>
                <a:gd name="connsiteY12" fmla="*/ 4934479 h 5788554"/>
                <a:gd name="connsiteX13" fmla="*/ 1444625 w 4700330"/>
                <a:gd name="connsiteY13" fmla="*/ 5163079 h 5788554"/>
                <a:gd name="connsiteX14" fmla="*/ 2130426 w 4700330"/>
                <a:gd name="connsiteY14" fmla="*/ 5544078 h 5788554"/>
                <a:gd name="connsiteX15" fmla="*/ 2732653 w 4700330"/>
                <a:gd name="connsiteY15" fmla="*/ 5519496 h 5788554"/>
                <a:gd name="connsiteX16" fmla="*/ 4416424 w 4700330"/>
                <a:gd name="connsiteY16" fmla="*/ 5788554 h 5788554"/>
                <a:gd name="connsiteX17" fmla="*/ 4568825 w 4700330"/>
                <a:gd name="connsiteY17" fmla="*/ 5178953 h 5788554"/>
                <a:gd name="connsiteX18" fmla="*/ 3502024 w 4700330"/>
                <a:gd name="connsiteY18" fmla="*/ 4416953 h 5788554"/>
                <a:gd name="connsiteX19" fmla="*/ 3806824 w 4700330"/>
                <a:gd name="connsiteY19" fmla="*/ 3959753 h 5788554"/>
                <a:gd name="connsiteX20" fmla="*/ 3425824 w 4700330"/>
                <a:gd name="connsiteY20" fmla="*/ 3654953 h 5788554"/>
                <a:gd name="connsiteX21" fmla="*/ 2740024 w 4700330"/>
                <a:gd name="connsiteY21" fmla="*/ 4264553 h 5788554"/>
                <a:gd name="connsiteX22" fmla="*/ 2282824 w 4700330"/>
                <a:gd name="connsiteY22" fmla="*/ 4035953 h 5788554"/>
                <a:gd name="connsiteX23" fmla="*/ 1978024 w 4700330"/>
                <a:gd name="connsiteY23" fmla="*/ 3578753 h 5788554"/>
                <a:gd name="connsiteX24" fmla="*/ 1901824 w 4700330"/>
                <a:gd name="connsiteY24" fmla="*/ 3273953 h 5788554"/>
                <a:gd name="connsiteX25" fmla="*/ 1825624 w 4700330"/>
                <a:gd name="connsiteY25" fmla="*/ 3045354 h 5788554"/>
                <a:gd name="connsiteX26" fmla="*/ 1825624 w 4700330"/>
                <a:gd name="connsiteY26" fmla="*/ 2588153 h 5788554"/>
                <a:gd name="connsiteX27" fmla="*/ 2435224 w 4700330"/>
                <a:gd name="connsiteY27" fmla="*/ 2130954 h 5788554"/>
                <a:gd name="connsiteX28" fmla="*/ 3044824 w 4700330"/>
                <a:gd name="connsiteY28" fmla="*/ 1826154 h 5788554"/>
                <a:gd name="connsiteX29" fmla="*/ 2968624 w 4700330"/>
                <a:gd name="connsiteY29" fmla="*/ 1292754 h 5788554"/>
                <a:gd name="connsiteX30" fmla="*/ 3273424 w 4700330"/>
                <a:gd name="connsiteY30" fmla="*/ 759354 h 5788554"/>
                <a:gd name="connsiteX31" fmla="*/ 3425824 w 4700330"/>
                <a:gd name="connsiteY31" fmla="*/ 530754 h 5788554"/>
                <a:gd name="connsiteX32" fmla="*/ 3349624 w 4700330"/>
                <a:gd name="connsiteY32" fmla="*/ 225954 h 5788554"/>
                <a:gd name="connsiteX33" fmla="*/ 2892424 w 4700330"/>
                <a:gd name="connsiteY33" fmla="*/ 149754 h 5788554"/>
                <a:gd name="connsiteX34" fmla="*/ 1978024 w 4700330"/>
                <a:gd name="connsiteY34" fmla="*/ 149754 h 5788554"/>
                <a:gd name="connsiteX35" fmla="*/ 987424 w 4700330"/>
                <a:gd name="connsiteY35" fmla="*/ 149754 h 5788554"/>
                <a:gd name="connsiteX36" fmla="*/ 377824 w 4700330"/>
                <a:gd name="connsiteY36" fmla="*/ 149754 h 5788554"/>
                <a:gd name="connsiteX37" fmla="*/ 73025 w 4700330"/>
                <a:gd name="connsiteY37" fmla="*/ 378354 h 5788554"/>
                <a:gd name="connsiteX38" fmla="*/ 301625 w 4700330"/>
                <a:gd name="connsiteY38" fmla="*/ 835554 h 5788554"/>
                <a:gd name="connsiteX39" fmla="*/ 225426 w 4700330"/>
                <a:gd name="connsiteY39" fmla="*/ 2419878 h 5788554"/>
                <a:gd name="connsiteX40" fmla="*/ 225426 w 4700330"/>
                <a:gd name="connsiteY40" fmla="*/ 2419878 h 5788554"/>
                <a:gd name="connsiteX0" fmla="*/ 149227 w 4624131"/>
                <a:gd name="connsiteY0" fmla="*/ 2311398 h 5680074"/>
                <a:gd name="connsiteX1" fmla="*/ 149227 w 4624131"/>
                <a:gd name="connsiteY1" fmla="*/ 2387598 h 5680074"/>
                <a:gd name="connsiteX2" fmla="*/ 149227 w 4624131"/>
                <a:gd name="connsiteY2" fmla="*/ 2616198 h 5680074"/>
                <a:gd name="connsiteX3" fmla="*/ 149227 w 4624131"/>
                <a:gd name="connsiteY3" fmla="*/ 2768598 h 5680074"/>
                <a:gd name="connsiteX4" fmla="*/ 163976 w 4624131"/>
                <a:gd name="connsiteY4" fmla="*/ 2948036 h 5680074"/>
                <a:gd name="connsiteX5" fmla="*/ 178725 w 4624131"/>
                <a:gd name="connsiteY5" fmla="*/ 3021778 h 5680074"/>
                <a:gd name="connsiteX6" fmla="*/ 340957 w 4624131"/>
                <a:gd name="connsiteY6" fmla="*/ 3390487 h 5680074"/>
                <a:gd name="connsiteX7" fmla="*/ 414699 w 4624131"/>
                <a:gd name="connsiteY7" fmla="*/ 3552720 h 5680074"/>
                <a:gd name="connsiteX8" fmla="*/ 606428 w 4624131"/>
                <a:gd name="connsiteY8" fmla="*/ 3906681 h 5680074"/>
                <a:gd name="connsiteX9" fmla="*/ 739163 w 4624131"/>
                <a:gd name="connsiteY9" fmla="*/ 4113158 h 5680074"/>
                <a:gd name="connsiteX10" fmla="*/ 886647 w 4624131"/>
                <a:gd name="connsiteY10" fmla="*/ 4363881 h 5680074"/>
                <a:gd name="connsiteX11" fmla="*/ 1093125 w 4624131"/>
                <a:gd name="connsiteY11" fmla="*/ 4614603 h 5680074"/>
                <a:gd name="connsiteX12" fmla="*/ 1216026 w 4624131"/>
                <a:gd name="connsiteY12" fmla="*/ 4825999 h 5680074"/>
                <a:gd name="connsiteX13" fmla="*/ 1368426 w 4624131"/>
                <a:gd name="connsiteY13" fmla="*/ 5054599 h 5680074"/>
                <a:gd name="connsiteX14" fmla="*/ 2054227 w 4624131"/>
                <a:gd name="connsiteY14" fmla="*/ 5435598 h 5680074"/>
                <a:gd name="connsiteX15" fmla="*/ 2656454 w 4624131"/>
                <a:gd name="connsiteY15" fmla="*/ 5411016 h 5680074"/>
                <a:gd name="connsiteX16" fmla="*/ 4340225 w 4624131"/>
                <a:gd name="connsiteY16" fmla="*/ 5680074 h 5680074"/>
                <a:gd name="connsiteX17" fmla="*/ 4492626 w 4624131"/>
                <a:gd name="connsiteY17" fmla="*/ 5070473 h 5680074"/>
                <a:gd name="connsiteX18" fmla="*/ 3425825 w 4624131"/>
                <a:gd name="connsiteY18" fmla="*/ 4308473 h 5680074"/>
                <a:gd name="connsiteX19" fmla="*/ 3730625 w 4624131"/>
                <a:gd name="connsiteY19" fmla="*/ 3851273 h 5680074"/>
                <a:gd name="connsiteX20" fmla="*/ 3349625 w 4624131"/>
                <a:gd name="connsiteY20" fmla="*/ 3546473 h 5680074"/>
                <a:gd name="connsiteX21" fmla="*/ 2663825 w 4624131"/>
                <a:gd name="connsiteY21" fmla="*/ 4156073 h 5680074"/>
                <a:gd name="connsiteX22" fmla="*/ 2206625 w 4624131"/>
                <a:gd name="connsiteY22" fmla="*/ 3927473 h 5680074"/>
                <a:gd name="connsiteX23" fmla="*/ 1901825 w 4624131"/>
                <a:gd name="connsiteY23" fmla="*/ 3470273 h 5680074"/>
                <a:gd name="connsiteX24" fmla="*/ 1825625 w 4624131"/>
                <a:gd name="connsiteY24" fmla="*/ 3165473 h 5680074"/>
                <a:gd name="connsiteX25" fmla="*/ 1749425 w 4624131"/>
                <a:gd name="connsiteY25" fmla="*/ 2936874 h 5680074"/>
                <a:gd name="connsiteX26" fmla="*/ 1749425 w 4624131"/>
                <a:gd name="connsiteY26" fmla="*/ 2479673 h 5680074"/>
                <a:gd name="connsiteX27" fmla="*/ 2359025 w 4624131"/>
                <a:gd name="connsiteY27" fmla="*/ 2022474 h 5680074"/>
                <a:gd name="connsiteX28" fmla="*/ 2968625 w 4624131"/>
                <a:gd name="connsiteY28" fmla="*/ 1717674 h 5680074"/>
                <a:gd name="connsiteX29" fmla="*/ 2892425 w 4624131"/>
                <a:gd name="connsiteY29" fmla="*/ 1184274 h 5680074"/>
                <a:gd name="connsiteX30" fmla="*/ 3197225 w 4624131"/>
                <a:gd name="connsiteY30" fmla="*/ 650874 h 5680074"/>
                <a:gd name="connsiteX31" fmla="*/ 3349625 w 4624131"/>
                <a:gd name="connsiteY31" fmla="*/ 422274 h 5680074"/>
                <a:gd name="connsiteX32" fmla="*/ 3273425 w 4624131"/>
                <a:gd name="connsiteY32" fmla="*/ 117474 h 5680074"/>
                <a:gd name="connsiteX33" fmla="*/ 2816225 w 4624131"/>
                <a:gd name="connsiteY33" fmla="*/ 41274 h 5680074"/>
                <a:gd name="connsiteX34" fmla="*/ 1901825 w 4624131"/>
                <a:gd name="connsiteY34" fmla="*/ 41274 h 5680074"/>
                <a:gd name="connsiteX35" fmla="*/ 911225 w 4624131"/>
                <a:gd name="connsiteY35" fmla="*/ 41274 h 5680074"/>
                <a:gd name="connsiteX36" fmla="*/ 301625 w 4624131"/>
                <a:gd name="connsiteY36" fmla="*/ 41274 h 5680074"/>
                <a:gd name="connsiteX37" fmla="*/ 73025 w 4624131"/>
                <a:gd name="connsiteY37" fmla="*/ 422274 h 5680074"/>
                <a:gd name="connsiteX38" fmla="*/ 225426 w 4624131"/>
                <a:gd name="connsiteY38" fmla="*/ 727074 h 5680074"/>
                <a:gd name="connsiteX39" fmla="*/ 149227 w 4624131"/>
                <a:gd name="connsiteY39" fmla="*/ 2311398 h 5680074"/>
                <a:gd name="connsiteX40" fmla="*/ 149227 w 4624131"/>
                <a:gd name="connsiteY40" fmla="*/ 2311398 h 5680074"/>
                <a:gd name="connsiteX0" fmla="*/ 76202 w 4551106"/>
                <a:gd name="connsiteY0" fmla="*/ 2311398 h 5680074"/>
                <a:gd name="connsiteX1" fmla="*/ 76202 w 4551106"/>
                <a:gd name="connsiteY1" fmla="*/ 2387598 h 5680074"/>
                <a:gd name="connsiteX2" fmla="*/ 76202 w 4551106"/>
                <a:gd name="connsiteY2" fmla="*/ 2616198 h 5680074"/>
                <a:gd name="connsiteX3" fmla="*/ 76202 w 4551106"/>
                <a:gd name="connsiteY3" fmla="*/ 2768598 h 5680074"/>
                <a:gd name="connsiteX4" fmla="*/ 90951 w 4551106"/>
                <a:gd name="connsiteY4" fmla="*/ 2948036 h 5680074"/>
                <a:gd name="connsiteX5" fmla="*/ 105700 w 4551106"/>
                <a:gd name="connsiteY5" fmla="*/ 3021778 h 5680074"/>
                <a:gd name="connsiteX6" fmla="*/ 267932 w 4551106"/>
                <a:gd name="connsiteY6" fmla="*/ 3390487 h 5680074"/>
                <a:gd name="connsiteX7" fmla="*/ 341674 w 4551106"/>
                <a:gd name="connsiteY7" fmla="*/ 3552720 h 5680074"/>
                <a:gd name="connsiteX8" fmla="*/ 533403 w 4551106"/>
                <a:gd name="connsiteY8" fmla="*/ 3906681 h 5680074"/>
                <a:gd name="connsiteX9" fmla="*/ 666138 w 4551106"/>
                <a:gd name="connsiteY9" fmla="*/ 4113158 h 5680074"/>
                <a:gd name="connsiteX10" fmla="*/ 813622 w 4551106"/>
                <a:gd name="connsiteY10" fmla="*/ 4363881 h 5680074"/>
                <a:gd name="connsiteX11" fmla="*/ 1020100 w 4551106"/>
                <a:gd name="connsiteY11" fmla="*/ 4614603 h 5680074"/>
                <a:gd name="connsiteX12" fmla="*/ 1143001 w 4551106"/>
                <a:gd name="connsiteY12" fmla="*/ 4825999 h 5680074"/>
                <a:gd name="connsiteX13" fmla="*/ 1295401 w 4551106"/>
                <a:gd name="connsiteY13" fmla="*/ 5054599 h 5680074"/>
                <a:gd name="connsiteX14" fmla="*/ 1981202 w 4551106"/>
                <a:gd name="connsiteY14" fmla="*/ 5435598 h 5680074"/>
                <a:gd name="connsiteX15" fmla="*/ 2583429 w 4551106"/>
                <a:gd name="connsiteY15" fmla="*/ 5411016 h 5680074"/>
                <a:gd name="connsiteX16" fmla="*/ 4267200 w 4551106"/>
                <a:gd name="connsiteY16" fmla="*/ 5680074 h 5680074"/>
                <a:gd name="connsiteX17" fmla="*/ 4419601 w 4551106"/>
                <a:gd name="connsiteY17" fmla="*/ 5070473 h 5680074"/>
                <a:gd name="connsiteX18" fmla="*/ 3352800 w 4551106"/>
                <a:gd name="connsiteY18" fmla="*/ 4308473 h 5680074"/>
                <a:gd name="connsiteX19" fmla="*/ 3657600 w 4551106"/>
                <a:gd name="connsiteY19" fmla="*/ 3851273 h 5680074"/>
                <a:gd name="connsiteX20" fmla="*/ 3276600 w 4551106"/>
                <a:gd name="connsiteY20" fmla="*/ 3546473 h 5680074"/>
                <a:gd name="connsiteX21" fmla="*/ 2590800 w 4551106"/>
                <a:gd name="connsiteY21" fmla="*/ 4156073 h 5680074"/>
                <a:gd name="connsiteX22" fmla="*/ 2133600 w 4551106"/>
                <a:gd name="connsiteY22" fmla="*/ 3927473 h 5680074"/>
                <a:gd name="connsiteX23" fmla="*/ 1828800 w 4551106"/>
                <a:gd name="connsiteY23" fmla="*/ 3470273 h 5680074"/>
                <a:gd name="connsiteX24" fmla="*/ 1752600 w 4551106"/>
                <a:gd name="connsiteY24" fmla="*/ 3165473 h 5680074"/>
                <a:gd name="connsiteX25" fmla="*/ 1676400 w 4551106"/>
                <a:gd name="connsiteY25" fmla="*/ 2936874 h 5680074"/>
                <a:gd name="connsiteX26" fmla="*/ 1676400 w 4551106"/>
                <a:gd name="connsiteY26" fmla="*/ 2479673 h 5680074"/>
                <a:gd name="connsiteX27" fmla="*/ 2286000 w 4551106"/>
                <a:gd name="connsiteY27" fmla="*/ 2022474 h 5680074"/>
                <a:gd name="connsiteX28" fmla="*/ 2895600 w 4551106"/>
                <a:gd name="connsiteY28" fmla="*/ 1717674 h 5680074"/>
                <a:gd name="connsiteX29" fmla="*/ 2819400 w 4551106"/>
                <a:gd name="connsiteY29" fmla="*/ 1184274 h 5680074"/>
                <a:gd name="connsiteX30" fmla="*/ 3124200 w 4551106"/>
                <a:gd name="connsiteY30" fmla="*/ 650874 h 5680074"/>
                <a:gd name="connsiteX31" fmla="*/ 3276600 w 4551106"/>
                <a:gd name="connsiteY31" fmla="*/ 422274 h 5680074"/>
                <a:gd name="connsiteX32" fmla="*/ 3200400 w 4551106"/>
                <a:gd name="connsiteY32" fmla="*/ 117474 h 5680074"/>
                <a:gd name="connsiteX33" fmla="*/ 2743200 w 4551106"/>
                <a:gd name="connsiteY33" fmla="*/ 41274 h 5680074"/>
                <a:gd name="connsiteX34" fmla="*/ 1828800 w 4551106"/>
                <a:gd name="connsiteY34" fmla="*/ 41274 h 5680074"/>
                <a:gd name="connsiteX35" fmla="*/ 838200 w 4551106"/>
                <a:gd name="connsiteY35" fmla="*/ 41274 h 5680074"/>
                <a:gd name="connsiteX36" fmla="*/ 228600 w 4551106"/>
                <a:gd name="connsiteY36" fmla="*/ 41274 h 5680074"/>
                <a:gd name="connsiteX37" fmla="*/ 0 w 4551106"/>
                <a:gd name="connsiteY37" fmla="*/ 422274 h 5680074"/>
                <a:gd name="connsiteX38" fmla="*/ 152401 w 4551106"/>
                <a:gd name="connsiteY38" fmla="*/ 727074 h 5680074"/>
                <a:gd name="connsiteX39" fmla="*/ 76202 w 4551106"/>
                <a:gd name="connsiteY39" fmla="*/ 2311398 h 5680074"/>
                <a:gd name="connsiteX40" fmla="*/ 76202 w 4551106"/>
                <a:gd name="connsiteY40" fmla="*/ 2311398 h 5680074"/>
                <a:gd name="connsiteX0" fmla="*/ 76202 w 4551106"/>
                <a:gd name="connsiteY0" fmla="*/ 2311398 h 5680074"/>
                <a:gd name="connsiteX1" fmla="*/ 76202 w 4551106"/>
                <a:gd name="connsiteY1" fmla="*/ 2387598 h 5680074"/>
                <a:gd name="connsiteX2" fmla="*/ 76202 w 4551106"/>
                <a:gd name="connsiteY2" fmla="*/ 2616198 h 5680074"/>
                <a:gd name="connsiteX3" fmla="*/ 76202 w 4551106"/>
                <a:gd name="connsiteY3" fmla="*/ 2768598 h 5680074"/>
                <a:gd name="connsiteX4" fmla="*/ 90951 w 4551106"/>
                <a:gd name="connsiteY4" fmla="*/ 2948036 h 5680074"/>
                <a:gd name="connsiteX5" fmla="*/ 105700 w 4551106"/>
                <a:gd name="connsiteY5" fmla="*/ 3021778 h 5680074"/>
                <a:gd name="connsiteX6" fmla="*/ 267932 w 4551106"/>
                <a:gd name="connsiteY6" fmla="*/ 3390487 h 5680074"/>
                <a:gd name="connsiteX7" fmla="*/ 341674 w 4551106"/>
                <a:gd name="connsiteY7" fmla="*/ 3552720 h 5680074"/>
                <a:gd name="connsiteX8" fmla="*/ 533403 w 4551106"/>
                <a:gd name="connsiteY8" fmla="*/ 3906681 h 5680074"/>
                <a:gd name="connsiteX9" fmla="*/ 666138 w 4551106"/>
                <a:gd name="connsiteY9" fmla="*/ 4113158 h 5680074"/>
                <a:gd name="connsiteX10" fmla="*/ 813622 w 4551106"/>
                <a:gd name="connsiteY10" fmla="*/ 4363881 h 5680074"/>
                <a:gd name="connsiteX11" fmla="*/ 1020100 w 4551106"/>
                <a:gd name="connsiteY11" fmla="*/ 4614603 h 5680074"/>
                <a:gd name="connsiteX12" fmla="*/ 1143001 w 4551106"/>
                <a:gd name="connsiteY12" fmla="*/ 4825999 h 5680074"/>
                <a:gd name="connsiteX13" fmla="*/ 1295401 w 4551106"/>
                <a:gd name="connsiteY13" fmla="*/ 5054599 h 5680074"/>
                <a:gd name="connsiteX14" fmla="*/ 1981202 w 4551106"/>
                <a:gd name="connsiteY14" fmla="*/ 5435598 h 5680074"/>
                <a:gd name="connsiteX15" fmla="*/ 2583429 w 4551106"/>
                <a:gd name="connsiteY15" fmla="*/ 5411016 h 5680074"/>
                <a:gd name="connsiteX16" fmla="*/ 4267200 w 4551106"/>
                <a:gd name="connsiteY16" fmla="*/ 5680074 h 5680074"/>
                <a:gd name="connsiteX17" fmla="*/ 4419601 w 4551106"/>
                <a:gd name="connsiteY17" fmla="*/ 5070473 h 5680074"/>
                <a:gd name="connsiteX18" fmla="*/ 3352800 w 4551106"/>
                <a:gd name="connsiteY18" fmla="*/ 4308473 h 5680074"/>
                <a:gd name="connsiteX19" fmla="*/ 3657600 w 4551106"/>
                <a:gd name="connsiteY19" fmla="*/ 3851273 h 5680074"/>
                <a:gd name="connsiteX20" fmla="*/ 3276600 w 4551106"/>
                <a:gd name="connsiteY20" fmla="*/ 3546473 h 5680074"/>
                <a:gd name="connsiteX21" fmla="*/ 2590800 w 4551106"/>
                <a:gd name="connsiteY21" fmla="*/ 4156073 h 5680074"/>
                <a:gd name="connsiteX22" fmla="*/ 2133600 w 4551106"/>
                <a:gd name="connsiteY22" fmla="*/ 3927473 h 5680074"/>
                <a:gd name="connsiteX23" fmla="*/ 1828800 w 4551106"/>
                <a:gd name="connsiteY23" fmla="*/ 3470273 h 5680074"/>
                <a:gd name="connsiteX24" fmla="*/ 1752600 w 4551106"/>
                <a:gd name="connsiteY24" fmla="*/ 3165473 h 5680074"/>
                <a:gd name="connsiteX25" fmla="*/ 1676400 w 4551106"/>
                <a:gd name="connsiteY25" fmla="*/ 2936874 h 5680074"/>
                <a:gd name="connsiteX26" fmla="*/ 1676400 w 4551106"/>
                <a:gd name="connsiteY26" fmla="*/ 2479673 h 5680074"/>
                <a:gd name="connsiteX27" fmla="*/ 2286000 w 4551106"/>
                <a:gd name="connsiteY27" fmla="*/ 2022474 h 5680074"/>
                <a:gd name="connsiteX28" fmla="*/ 2895600 w 4551106"/>
                <a:gd name="connsiteY28" fmla="*/ 1717674 h 5680074"/>
                <a:gd name="connsiteX29" fmla="*/ 2819400 w 4551106"/>
                <a:gd name="connsiteY29" fmla="*/ 1184274 h 5680074"/>
                <a:gd name="connsiteX30" fmla="*/ 3124200 w 4551106"/>
                <a:gd name="connsiteY30" fmla="*/ 650874 h 5680074"/>
                <a:gd name="connsiteX31" fmla="*/ 3276600 w 4551106"/>
                <a:gd name="connsiteY31" fmla="*/ 422274 h 5680074"/>
                <a:gd name="connsiteX32" fmla="*/ 3200400 w 4551106"/>
                <a:gd name="connsiteY32" fmla="*/ 117474 h 5680074"/>
                <a:gd name="connsiteX33" fmla="*/ 2743200 w 4551106"/>
                <a:gd name="connsiteY33" fmla="*/ 41274 h 5680074"/>
                <a:gd name="connsiteX34" fmla="*/ 1828800 w 4551106"/>
                <a:gd name="connsiteY34" fmla="*/ 41274 h 5680074"/>
                <a:gd name="connsiteX35" fmla="*/ 838200 w 4551106"/>
                <a:gd name="connsiteY35" fmla="*/ 41274 h 5680074"/>
                <a:gd name="connsiteX36" fmla="*/ 228600 w 4551106"/>
                <a:gd name="connsiteY36" fmla="*/ 41274 h 5680074"/>
                <a:gd name="connsiteX37" fmla="*/ 0 w 4551106"/>
                <a:gd name="connsiteY37" fmla="*/ 422274 h 5680074"/>
                <a:gd name="connsiteX38" fmla="*/ 152401 w 4551106"/>
                <a:gd name="connsiteY38" fmla="*/ 727074 h 5680074"/>
                <a:gd name="connsiteX39" fmla="*/ 76202 w 4551106"/>
                <a:gd name="connsiteY39" fmla="*/ 2311398 h 5680074"/>
                <a:gd name="connsiteX40" fmla="*/ 76202 w 4551106"/>
                <a:gd name="connsiteY40" fmla="*/ 2311398 h 5680074"/>
                <a:gd name="connsiteX0" fmla="*/ 76202 w 4551106"/>
                <a:gd name="connsiteY0" fmla="*/ 2311398 h 5680074"/>
                <a:gd name="connsiteX1" fmla="*/ 76202 w 4551106"/>
                <a:gd name="connsiteY1" fmla="*/ 2616198 h 5680074"/>
                <a:gd name="connsiteX2" fmla="*/ 76202 w 4551106"/>
                <a:gd name="connsiteY2" fmla="*/ 2768598 h 5680074"/>
                <a:gd name="connsiteX3" fmla="*/ 90951 w 4551106"/>
                <a:gd name="connsiteY3" fmla="*/ 2948036 h 5680074"/>
                <a:gd name="connsiteX4" fmla="*/ 105700 w 4551106"/>
                <a:gd name="connsiteY4" fmla="*/ 3021778 h 5680074"/>
                <a:gd name="connsiteX5" fmla="*/ 267932 w 4551106"/>
                <a:gd name="connsiteY5" fmla="*/ 3390487 h 5680074"/>
                <a:gd name="connsiteX6" fmla="*/ 341674 w 4551106"/>
                <a:gd name="connsiteY6" fmla="*/ 3552720 h 5680074"/>
                <a:gd name="connsiteX7" fmla="*/ 533403 w 4551106"/>
                <a:gd name="connsiteY7" fmla="*/ 3906681 h 5680074"/>
                <a:gd name="connsiteX8" fmla="*/ 666138 w 4551106"/>
                <a:gd name="connsiteY8" fmla="*/ 4113158 h 5680074"/>
                <a:gd name="connsiteX9" fmla="*/ 813622 w 4551106"/>
                <a:gd name="connsiteY9" fmla="*/ 4363881 h 5680074"/>
                <a:gd name="connsiteX10" fmla="*/ 1020100 w 4551106"/>
                <a:gd name="connsiteY10" fmla="*/ 4614603 h 5680074"/>
                <a:gd name="connsiteX11" fmla="*/ 1143001 w 4551106"/>
                <a:gd name="connsiteY11" fmla="*/ 4825999 h 5680074"/>
                <a:gd name="connsiteX12" fmla="*/ 1295401 w 4551106"/>
                <a:gd name="connsiteY12" fmla="*/ 5054599 h 5680074"/>
                <a:gd name="connsiteX13" fmla="*/ 1981202 w 4551106"/>
                <a:gd name="connsiteY13" fmla="*/ 5435598 h 5680074"/>
                <a:gd name="connsiteX14" fmla="*/ 2583429 w 4551106"/>
                <a:gd name="connsiteY14" fmla="*/ 5411016 h 5680074"/>
                <a:gd name="connsiteX15" fmla="*/ 4267200 w 4551106"/>
                <a:gd name="connsiteY15" fmla="*/ 5680074 h 5680074"/>
                <a:gd name="connsiteX16" fmla="*/ 4419601 w 4551106"/>
                <a:gd name="connsiteY16" fmla="*/ 5070473 h 5680074"/>
                <a:gd name="connsiteX17" fmla="*/ 3352800 w 4551106"/>
                <a:gd name="connsiteY17" fmla="*/ 4308473 h 5680074"/>
                <a:gd name="connsiteX18" fmla="*/ 3657600 w 4551106"/>
                <a:gd name="connsiteY18" fmla="*/ 3851273 h 5680074"/>
                <a:gd name="connsiteX19" fmla="*/ 3276600 w 4551106"/>
                <a:gd name="connsiteY19" fmla="*/ 3546473 h 5680074"/>
                <a:gd name="connsiteX20" fmla="*/ 2590800 w 4551106"/>
                <a:gd name="connsiteY20" fmla="*/ 4156073 h 5680074"/>
                <a:gd name="connsiteX21" fmla="*/ 2133600 w 4551106"/>
                <a:gd name="connsiteY21" fmla="*/ 3927473 h 5680074"/>
                <a:gd name="connsiteX22" fmla="*/ 1828800 w 4551106"/>
                <a:gd name="connsiteY22" fmla="*/ 3470273 h 5680074"/>
                <a:gd name="connsiteX23" fmla="*/ 1752600 w 4551106"/>
                <a:gd name="connsiteY23" fmla="*/ 3165473 h 5680074"/>
                <a:gd name="connsiteX24" fmla="*/ 1676400 w 4551106"/>
                <a:gd name="connsiteY24" fmla="*/ 2936874 h 5680074"/>
                <a:gd name="connsiteX25" fmla="*/ 1676400 w 4551106"/>
                <a:gd name="connsiteY25" fmla="*/ 2479673 h 5680074"/>
                <a:gd name="connsiteX26" fmla="*/ 2286000 w 4551106"/>
                <a:gd name="connsiteY26" fmla="*/ 2022474 h 5680074"/>
                <a:gd name="connsiteX27" fmla="*/ 2895600 w 4551106"/>
                <a:gd name="connsiteY27" fmla="*/ 1717674 h 5680074"/>
                <a:gd name="connsiteX28" fmla="*/ 2819400 w 4551106"/>
                <a:gd name="connsiteY28" fmla="*/ 1184274 h 5680074"/>
                <a:gd name="connsiteX29" fmla="*/ 3124200 w 4551106"/>
                <a:gd name="connsiteY29" fmla="*/ 650874 h 5680074"/>
                <a:gd name="connsiteX30" fmla="*/ 3276600 w 4551106"/>
                <a:gd name="connsiteY30" fmla="*/ 422274 h 5680074"/>
                <a:gd name="connsiteX31" fmla="*/ 3200400 w 4551106"/>
                <a:gd name="connsiteY31" fmla="*/ 117474 h 5680074"/>
                <a:gd name="connsiteX32" fmla="*/ 2743200 w 4551106"/>
                <a:gd name="connsiteY32" fmla="*/ 41274 h 5680074"/>
                <a:gd name="connsiteX33" fmla="*/ 1828800 w 4551106"/>
                <a:gd name="connsiteY33" fmla="*/ 41274 h 5680074"/>
                <a:gd name="connsiteX34" fmla="*/ 838200 w 4551106"/>
                <a:gd name="connsiteY34" fmla="*/ 41274 h 5680074"/>
                <a:gd name="connsiteX35" fmla="*/ 228600 w 4551106"/>
                <a:gd name="connsiteY35" fmla="*/ 41274 h 5680074"/>
                <a:gd name="connsiteX36" fmla="*/ 0 w 4551106"/>
                <a:gd name="connsiteY36" fmla="*/ 422274 h 5680074"/>
                <a:gd name="connsiteX37" fmla="*/ 152401 w 4551106"/>
                <a:gd name="connsiteY37" fmla="*/ 727074 h 5680074"/>
                <a:gd name="connsiteX38" fmla="*/ 76202 w 4551106"/>
                <a:gd name="connsiteY38" fmla="*/ 2311398 h 5680074"/>
                <a:gd name="connsiteX39" fmla="*/ 76202 w 4551106"/>
                <a:gd name="connsiteY39" fmla="*/ 2311398 h 5680074"/>
                <a:gd name="connsiteX0" fmla="*/ 152399 w 4551106"/>
                <a:gd name="connsiteY0" fmla="*/ 1717674 h 5680074"/>
                <a:gd name="connsiteX1" fmla="*/ 76202 w 4551106"/>
                <a:gd name="connsiteY1" fmla="*/ 2616198 h 5680074"/>
                <a:gd name="connsiteX2" fmla="*/ 76202 w 4551106"/>
                <a:gd name="connsiteY2" fmla="*/ 2768598 h 5680074"/>
                <a:gd name="connsiteX3" fmla="*/ 90951 w 4551106"/>
                <a:gd name="connsiteY3" fmla="*/ 2948036 h 5680074"/>
                <a:gd name="connsiteX4" fmla="*/ 105700 w 4551106"/>
                <a:gd name="connsiteY4" fmla="*/ 3021778 h 5680074"/>
                <a:gd name="connsiteX5" fmla="*/ 267932 w 4551106"/>
                <a:gd name="connsiteY5" fmla="*/ 3390487 h 5680074"/>
                <a:gd name="connsiteX6" fmla="*/ 341674 w 4551106"/>
                <a:gd name="connsiteY6" fmla="*/ 3552720 h 5680074"/>
                <a:gd name="connsiteX7" fmla="*/ 533403 w 4551106"/>
                <a:gd name="connsiteY7" fmla="*/ 3906681 h 5680074"/>
                <a:gd name="connsiteX8" fmla="*/ 666138 w 4551106"/>
                <a:gd name="connsiteY8" fmla="*/ 4113158 h 5680074"/>
                <a:gd name="connsiteX9" fmla="*/ 813622 w 4551106"/>
                <a:gd name="connsiteY9" fmla="*/ 4363881 h 5680074"/>
                <a:gd name="connsiteX10" fmla="*/ 1020100 w 4551106"/>
                <a:gd name="connsiteY10" fmla="*/ 4614603 h 5680074"/>
                <a:gd name="connsiteX11" fmla="*/ 1143001 w 4551106"/>
                <a:gd name="connsiteY11" fmla="*/ 4825999 h 5680074"/>
                <a:gd name="connsiteX12" fmla="*/ 1295401 w 4551106"/>
                <a:gd name="connsiteY12" fmla="*/ 5054599 h 5680074"/>
                <a:gd name="connsiteX13" fmla="*/ 1981202 w 4551106"/>
                <a:gd name="connsiteY13" fmla="*/ 5435598 h 5680074"/>
                <a:gd name="connsiteX14" fmla="*/ 2583429 w 4551106"/>
                <a:gd name="connsiteY14" fmla="*/ 5411016 h 5680074"/>
                <a:gd name="connsiteX15" fmla="*/ 4267200 w 4551106"/>
                <a:gd name="connsiteY15" fmla="*/ 5680074 h 5680074"/>
                <a:gd name="connsiteX16" fmla="*/ 4419601 w 4551106"/>
                <a:gd name="connsiteY16" fmla="*/ 5070473 h 5680074"/>
                <a:gd name="connsiteX17" fmla="*/ 3352800 w 4551106"/>
                <a:gd name="connsiteY17" fmla="*/ 4308473 h 5680074"/>
                <a:gd name="connsiteX18" fmla="*/ 3657600 w 4551106"/>
                <a:gd name="connsiteY18" fmla="*/ 3851273 h 5680074"/>
                <a:gd name="connsiteX19" fmla="*/ 3276600 w 4551106"/>
                <a:gd name="connsiteY19" fmla="*/ 3546473 h 5680074"/>
                <a:gd name="connsiteX20" fmla="*/ 2590800 w 4551106"/>
                <a:gd name="connsiteY20" fmla="*/ 4156073 h 5680074"/>
                <a:gd name="connsiteX21" fmla="*/ 2133600 w 4551106"/>
                <a:gd name="connsiteY21" fmla="*/ 3927473 h 5680074"/>
                <a:gd name="connsiteX22" fmla="*/ 1828800 w 4551106"/>
                <a:gd name="connsiteY22" fmla="*/ 3470273 h 5680074"/>
                <a:gd name="connsiteX23" fmla="*/ 1752600 w 4551106"/>
                <a:gd name="connsiteY23" fmla="*/ 3165473 h 5680074"/>
                <a:gd name="connsiteX24" fmla="*/ 1676400 w 4551106"/>
                <a:gd name="connsiteY24" fmla="*/ 2936874 h 5680074"/>
                <a:gd name="connsiteX25" fmla="*/ 1676400 w 4551106"/>
                <a:gd name="connsiteY25" fmla="*/ 2479673 h 5680074"/>
                <a:gd name="connsiteX26" fmla="*/ 2286000 w 4551106"/>
                <a:gd name="connsiteY26" fmla="*/ 2022474 h 5680074"/>
                <a:gd name="connsiteX27" fmla="*/ 2895600 w 4551106"/>
                <a:gd name="connsiteY27" fmla="*/ 1717674 h 5680074"/>
                <a:gd name="connsiteX28" fmla="*/ 2819400 w 4551106"/>
                <a:gd name="connsiteY28" fmla="*/ 1184274 h 5680074"/>
                <a:gd name="connsiteX29" fmla="*/ 3124200 w 4551106"/>
                <a:gd name="connsiteY29" fmla="*/ 650874 h 5680074"/>
                <a:gd name="connsiteX30" fmla="*/ 3276600 w 4551106"/>
                <a:gd name="connsiteY30" fmla="*/ 422274 h 5680074"/>
                <a:gd name="connsiteX31" fmla="*/ 3200400 w 4551106"/>
                <a:gd name="connsiteY31" fmla="*/ 117474 h 5680074"/>
                <a:gd name="connsiteX32" fmla="*/ 2743200 w 4551106"/>
                <a:gd name="connsiteY32" fmla="*/ 41274 h 5680074"/>
                <a:gd name="connsiteX33" fmla="*/ 1828800 w 4551106"/>
                <a:gd name="connsiteY33" fmla="*/ 41274 h 5680074"/>
                <a:gd name="connsiteX34" fmla="*/ 838200 w 4551106"/>
                <a:gd name="connsiteY34" fmla="*/ 41274 h 5680074"/>
                <a:gd name="connsiteX35" fmla="*/ 228600 w 4551106"/>
                <a:gd name="connsiteY35" fmla="*/ 41274 h 5680074"/>
                <a:gd name="connsiteX36" fmla="*/ 0 w 4551106"/>
                <a:gd name="connsiteY36" fmla="*/ 422274 h 5680074"/>
                <a:gd name="connsiteX37" fmla="*/ 152401 w 4551106"/>
                <a:gd name="connsiteY37" fmla="*/ 727074 h 5680074"/>
                <a:gd name="connsiteX38" fmla="*/ 76202 w 4551106"/>
                <a:gd name="connsiteY38" fmla="*/ 2311398 h 5680074"/>
                <a:gd name="connsiteX39" fmla="*/ 152399 w 4551106"/>
                <a:gd name="connsiteY39" fmla="*/ 1717674 h 5680074"/>
                <a:gd name="connsiteX0" fmla="*/ 152399 w 4551106"/>
                <a:gd name="connsiteY0" fmla="*/ 1717674 h 5680074"/>
                <a:gd name="connsiteX1" fmla="*/ 76202 w 4551106"/>
                <a:gd name="connsiteY1" fmla="*/ 2616198 h 5680074"/>
                <a:gd name="connsiteX2" fmla="*/ 76202 w 4551106"/>
                <a:gd name="connsiteY2" fmla="*/ 2768598 h 5680074"/>
                <a:gd name="connsiteX3" fmla="*/ 90951 w 4551106"/>
                <a:gd name="connsiteY3" fmla="*/ 2948036 h 5680074"/>
                <a:gd name="connsiteX4" fmla="*/ 105700 w 4551106"/>
                <a:gd name="connsiteY4" fmla="*/ 3021778 h 5680074"/>
                <a:gd name="connsiteX5" fmla="*/ 267932 w 4551106"/>
                <a:gd name="connsiteY5" fmla="*/ 3390487 h 5680074"/>
                <a:gd name="connsiteX6" fmla="*/ 341674 w 4551106"/>
                <a:gd name="connsiteY6" fmla="*/ 3552720 h 5680074"/>
                <a:gd name="connsiteX7" fmla="*/ 533403 w 4551106"/>
                <a:gd name="connsiteY7" fmla="*/ 3906681 h 5680074"/>
                <a:gd name="connsiteX8" fmla="*/ 666138 w 4551106"/>
                <a:gd name="connsiteY8" fmla="*/ 4113158 h 5680074"/>
                <a:gd name="connsiteX9" fmla="*/ 813622 w 4551106"/>
                <a:gd name="connsiteY9" fmla="*/ 4363881 h 5680074"/>
                <a:gd name="connsiteX10" fmla="*/ 1020100 w 4551106"/>
                <a:gd name="connsiteY10" fmla="*/ 4614603 h 5680074"/>
                <a:gd name="connsiteX11" fmla="*/ 1143001 w 4551106"/>
                <a:gd name="connsiteY11" fmla="*/ 4825999 h 5680074"/>
                <a:gd name="connsiteX12" fmla="*/ 1295401 w 4551106"/>
                <a:gd name="connsiteY12" fmla="*/ 5054599 h 5680074"/>
                <a:gd name="connsiteX13" fmla="*/ 1981202 w 4551106"/>
                <a:gd name="connsiteY13" fmla="*/ 5435598 h 5680074"/>
                <a:gd name="connsiteX14" fmla="*/ 2583429 w 4551106"/>
                <a:gd name="connsiteY14" fmla="*/ 5411016 h 5680074"/>
                <a:gd name="connsiteX15" fmla="*/ 4267200 w 4551106"/>
                <a:gd name="connsiteY15" fmla="*/ 5680074 h 5680074"/>
                <a:gd name="connsiteX16" fmla="*/ 4419601 w 4551106"/>
                <a:gd name="connsiteY16" fmla="*/ 5070473 h 5680074"/>
                <a:gd name="connsiteX17" fmla="*/ 3352800 w 4551106"/>
                <a:gd name="connsiteY17" fmla="*/ 4308473 h 5680074"/>
                <a:gd name="connsiteX18" fmla="*/ 3657600 w 4551106"/>
                <a:gd name="connsiteY18" fmla="*/ 3851273 h 5680074"/>
                <a:gd name="connsiteX19" fmla="*/ 3276600 w 4551106"/>
                <a:gd name="connsiteY19" fmla="*/ 3546473 h 5680074"/>
                <a:gd name="connsiteX20" fmla="*/ 2590800 w 4551106"/>
                <a:gd name="connsiteY20" fmla="*/ 4156073 h 5680074"/>
                <a:gd name="connsiteX21" fmla="*/ 2133600 w 4551106"/>
                <a:gd name="connsiteY21" fmla="*/ 3927473 h 5680074"/>
                <a:gd name="connsiteX22" fmla="*/ 1828800 w 4551106"/>
                <a:gd name="connsiteY22" fmla="*/ 3470273 h 5680074"/>
                <a:gd name="connsiteX23" fmla="*/ 1752600 w 4551106"/>
                <a:gd name="connsiteY23" fmla="*/ 3165473 h 5680074"/>
                <a:gd name="connsiteX24" fmla="*/ 1676400 w 4551106"/>
                <a:gd name="connsiteY24" fmla="*/ 2936874 h 5680074"/>
                <a:gd name="connsiteX25" fmla="*/ 1676400 w 4551106"/>
                <a:gd name="connsiteY25" fmla="*/ 2479673 h 5680074"/>
                <a:gd name="connsiteX26" fmla="*/ 2286000 w 4551106"/>
                <a:gd name="connsiteY26" fmla="*/ 2022474 h 5680074"/>
                <a:gd name="connsiteX27" fmla="*/ 2895600 w 4551106"/>
                <a:gd name="connsiteY27" fmla="*/ 1717674 h 5680074"/>
                <a:gd name="connsiteX28" fmla="*/ 2819400 w 4551106"/>
                <a:gd name="connsiteY28" fmla="*/ 1184274 h 5680074"/>
                <a:gd name="connsiteX29" fmla="*/ 3124200 w 4551106"/>
                <a:gd name="connsiteY29" fmla="*/ 650874 h 5680074"/>
                <a:gd name="connsiteX30" fmla="*/ 3276600 w 4551106"/>
                <a:gd name="connsiteY30" fmla="*/ 422274 h 5680074"/>
                <a:gd name="connsiteX31" fmla="*/ 3200400 w 4551106"/>
                <a:gd name="connsiteY31" fmla="*/ 117474 h 5680074"/>
                <a:gd name="connsiteX32" fmla="*/ 2743200 w 4551106"/>
                <a:gd name="connsiteY32" fmla="*/ 41274 h 5680074"/>
                <a:gd name="connsiteX33" fmla="*/ 1828800 w 4551106"/>
                <a:gd name="connsiteY33" fmla="*/ 41274 h 5680074"/>
                <a:gd name="connsiteX34" fmla="*/ 838200 w 4551106"/>
                <a:gd name="connsiteY34" fmla="*/ 41274 h 5680074"/>
                <a:gd name="connsiteX35" fmla="*/ 228600 w 4551106"/>
                <a:gd name="connsiteY35" fmla="*/ 41274 h 5680074"/>
                <a:gd name="connsiteX36" fmla="*/ 0 w 4551106"/>
                <a:gd name="connsiteY36" fmla="*/ 422274 h 5680074"/>
                <a:gd name="connsiteX37" fmla="*/ 152401 w 4551106"/>
                <a:gd name="connsiteY37" fmla="*/ 727074 h 5680074"/>
                <a:gd name="connsiteX38" fmla="*/ 152399 w 4551106"/>
                <a:gd name="connsiteY38" fmla="*/ 1717674 h 5680074"/>
                <a:gd name="connsiteX0" fmla="*/ 228599 w 4551106"/>
                <a:gd name="connsiteY0" fmla="*/ 1489074 h 5680074"/>
                <a:gd name="connsiteX1" fmla="*/ 76202 w 4551106"/>
                <a:gd name="connsiteY1" fmla="*/ 2616198 h 5680074"/>
                <a:gd name="connsiteX2" fmla="*/ 76202 w 4551106"/>
                <a:gd name="connsiteY2" fmla="*/ 2768598 h 5680074"/>
                <a:gd name="connsiteX3" fmla="*/ 90951 w 4551106"/>
                <a:gd name="connsiteY3" fmla="*/ 2948036 h 5680074"/>
                <a:gd name="connsiteX4" fmla="*/ 105700 w 4551106"/>
                <a:gd name="connsiteY4" fmla="*/ 3021778 h 5680074"/>
                <a:gd name="connsiteX5" fmla="*/ 267932 w 4551106"/>
                <a:gd name="connsiteY5" fmla="*/ 3390487 h 5680074"/>
                <a:gd name="connsiteX6" fmla="*/ 341674 w 4551106"/>
                <a:gd name="connsiteY6" fmla="*/ 3552720 h 5680074"/>
                <a:gd name="connsiteX7" fmla="*/ 533403 w 4551106"/>
                <a:gd name="connsiteY7" fmla="*/ 3906681 h 5680074"/>
                <a:gd name="connsiteX8" fmla="*/ 666138 w 4551106"/>
                <a:gd name="connsiteY8" fmla="*/ 4113158 h 5680074"/>
                <a:gd name="connsiteX9" fmla="*/ 813622 w 4551106"/>
                <a:gd name="connsiteY9" fmla="*/ 4363881 h 5680074"/>
                <a:gd name="connsiteX10" fmla="*/ 1020100 w 4551106"/>
                <a:gd name="connsiteY10" fmla="*/ 4614603 h 5680074"/>
                <a:gd name="connsiteX11" fmla="*/ 1143001 w 4551106"/>
                <a:gd name="connsiteY11" fmla="*/ 4825999 h 5680074"/>
                <a:gd name="connsiteX12" fmla="*/ 1295401 w 4551106"/>
                <a:gd name="connsiteY12" fmla="*/ 5054599 h 5680074"/>
                <a:gd name="connsiteX13" fmla="*/ 1981202 w 4551106"/>
                <a:gd name="connsiteY13" fmla="*/ 5435598 h 5680074"/>
                <a:gd name="connsiteX14" fmla="*/ 2583429 w 4551106"/>
                <a:gd name="connsiteY14" fmla="*/ 5411016 h 5680074"/>
                <a:gd name="connsiteX15" fmla="*/ 4267200 w 4551106"/>
                <a:gd name="connsiteY15" fmla="*/ 5680074 h 5680074"/>
                <a:gd name="connsiteX16" fmla="*/ 4419601 w 4551106"/>
                <a:gd name="connsiteY16" fmla="*/ 5070473 h 5680074"/>
                <a:gd name="connsiteX17" fmla="*/ 3352800 w 4551106"/>
                <a:gd name="connsiteY17" fmla="*/ 4308473 h 5680074"/>
                <a:gd name="connsiteX18" fmla="*/ 3657600 w 4551106"/>
                <a:gd name="connsiteY18" fmla="*/ 3851273 h 5680074"/>
                <a:gd name="connsiteX19" fmla="*/ 3276600 w 4551106"/>
                <a:gd name="connsiteY19" fmla="*/ 3546473 h 5680074"/>
                <a:gd name="connsiteX20" fmla="*/ 2590800 w 4551106"/>
                <a:gd name="connsiteY20" fmla="*/ 4156073 h 5680074"/>
                <a:gd name="connsiteX21" fmla="*/ 2133600 w 4551106"/>
                <a:gd name="connsiteY21" fmla="*/ 3927473 h 5680074"/>
                <a:gd name="connsiteX22" fmla="*/ 1828800 w 4551106"/>
                <a:gd name="connsiteY22" fmla="*/ 3470273 h 5680074"/>
                <a:gd name="connsiteX23" fmla="*/ 1752600 w 4551106"/>
                <a:gd name="connsiteY23" fmla="*/ 3165473 h 5680074"/>
                <a:gd name="connsiteX24" fmla="*/ 1676400 w 4551106"/>
                <a:gd name="connsiteY24" fmla="*/ 2936874 h 5680074"/>
                <a:gd name="connsiteX25" fmla="*/ 1676400 w 4551106"/>
                <a:gd name="connsiteY25" fmla="*/ 2479673 h 5680074"/>
                <a:gd name="connsiteX26" fmla="*/ 2286000 w 4551106"/>
                <a:gd name="connsiteY26" fmla="*/ 2022474 h 5680074"/>
                <a:gd name="connsiteX27" fmla="*/ 2895600 w 4551106"/>
                <a:gd name="connsiteY27" fmla="*/ 1717674 h 5680074"/>
                <a:gd name="connsiteX28" fmla="*/ 2819400 w 4551106"/>
                <a:gd name="connsiteY28" fmla="*/ 1184274 h 5680074"/>
                <a:gd name="connsiteX29" fmla="*/ 3124200 w 4551106"/>
                <a:gd name="connsiteY29" fmla="*/ 650874 h 5680074"/>
                <a:gd name="connsiteX30" fmla="*/ 3276600 w 4551106"/>
                <a:gd name="connsiteY30" fmla="*/ 422274 h 5680074"/>
                <a:gd name="connsiteX31" fmla="*/ 3200400 w 4551106"/>
                <a:gd name="connsiteY31" fmla="*/ 117474 h 5680074"/>
                <a:gd name="connsiteX32" fmla="*/ 2743200 w 4551106"/>
                <a:gd name="connsiteY32" fmla="*/ 41274 h 5680074"/>
                <a:gd name="connsiteX33" fmla="*/ 1828800 w 4551106"/>
                <a:gd name="connsiteY33" fmla="*/ 41274 h 5680074"/>
                <a:gd name="connsiteX34" fmla="*/ 838200 w 4551106"/>
                <a:gd name="connsiteY34" fmla="*/ 41274 h 5680074"/>
                <a:gd name="connsiteX35" fmla="*/ 228600 w 4551106"/>
                <a:gd name="connsiteY35" fmla="*/ 41274 h 5680074"/>
                <a:gd name="connsiteX36" fmla="*/ 0 w 4551106"/>
                <a:gd name="connsiteY36" fmla="*/ 422274 h 5680074"/>
                <a:gd name="connsiteX37" fmla="*/ 152401 w 4551106"/>
                <a:gd name="connsiteY37" fmla="*/ 727074 h 5680074"/>
                <a:gd name="connsiteX38" fmla="*/ 228599 w 4551106"/>
                <a:gd name="connsiteY38" fmla="*/ 1489074 h 5680074"/>
                <a:gd name="connsiteX0" fmla="*/ 228599 w 4551106"/>
                <a:gd name="connsiteY0" fmla="*/ 1489074 h 5680074"/>
                <a:gd name="connsiteX1" fmla="*/ 76199 w 4551106"/>
                <a:gd name="connsiteY1" fmla="*/ 2098674 h 5680074"/>
                <a:gd name="connsiteX2" fmla="*/ 76202 w 4551106"/>
                <a:gd name="connsiteY2" fmla="*/ 2768598 h 5680074"/>
                <a:gd name="connsiteX3" fmla="*/ 90951 w 4551106"/>
                <a:gd name="connsiteY3" fmla="*/ 2948036 h 5680074"/>
                <a:gd name="connsiteX4" fmla="*/ 105700 w 4551106"/>
                <a:gd name="connsiteY4" fmla="*/ 3021778 h 5680074"/>
                <a:gd name="connsiteX5" fmla="*/ 267932 w 4551106"/>
                <a:gd name="connsiteY5" fmla="*/ 3390487 h 5680074"/>
                <a:gd name="connsiteX6" fmla="*/ 341674 w 4551106"/>
                <a:gd name="connsiteY6" fmla="*/ 3552720 h 5680074"/>
                <a:gd name="connsiteX7" fmla="*/ 533403 w 4551106"/>
                <a:gd name="connsiteY7" fmla="*/ 3906681 h 5680074"/>
                <a:gd name="connsiteX8" fmla="*/ 666138 w 4551106"/>
                <a:gd name="connsiteY8" fmla="*/ 4113158 h 5680074"/>
                <a:gd name="connsiteX9" fmla="*/ 813622 w 4551106"/>
                <a:gd name="connsiteY9" fmla="*/ 4363881 h 5680074"/>
                <a:gd name="connsiteX10" fmla="*/ 1020100 w 4551106"/>
                <a:gd name="connsiteY10" fmla="*/ 4614603 h 5680074"/>
                <a:gd name="connsiteX11" fmla="*/ 1143001 w 4551106"/>
                <a:gd name="connsiteY11" fmla="*/ 4825999 h 5680074"/>
                <a:gd name="connsiteX12" fmla="*/ 1295401 w 4551106"/>
                <a:gd name="connsiteY12" fmla="*/ 5054599 h 5680074"/>
                <a:gd name="connsiteX13" fmla="*/ 1981202 w 4551106"/>
                <a:gd name="connsiteY13" fmla="*/ 5435598 h 5680074"/>
                <a:gd name="connsiteX14" fmla="*/ 2583429 w 4551106"/>
                <a:gd name="connsiteY14" fmla="*/ 5411016 h 5680074"/>
                <a:gd name="connsiteX15" fmla="*/ 4267200 w 4551106"/>
                <a:gd name="connsiteY15" fmla="*/ 5680074 h 5680074"/>
                <a:gd name="connsiteX16" fmla="*/ 4419601 w 4551106"/>
                <a:gd name="connsiteY16" fmla="*/ 5070473 h 5680074"/>
                <a:gd name="connsiteX17" fmla="*/ 3352800 w 4551106"/>
                <a:gd name="connsiteY17" fmla="*/ 4308473 h 5680074"/>
                <a:gd name="connsiteX18" fmla="*/ 3657600 w 4551106"/>
                <a:gd name="connsiteY18" fmla="*/ 3851273 h 5680074"/>
                <a:gd name="connsiteX19" fmla="*/ 3276600 w 4551106"/>
                <a:gd name="connsiteY19" fmla="*/ 3546473 h 5680074"/>
                <a:gd name="connsiteX20" fmla="*/ 2590800 w 4551106"/>
                <a:gd name="connsiteY20" fmla="*/ 4156073 h 5680074"/>
                <a:gd name="connsiteX21" fmla="*/ 2133600 w 4551106"/>
                <a:gd name="connsiteY21" fmla="*/ 3927473 h 5680074"/>
                <a:gd name="connsiteX22" fmla="*/ 1828800 w 4551106"/>
                <a:gd name="connsiteY22" fmla="*/ 3470273 h 5680074"/>
                <a:gd name="connsiteX23" fmla="*/ 1752600 w 4551106"/>
                <a:gd name="connsiteY23" fmla="*/ 3165473 h 5680074"/>
                <a:gd name="connsiteX24" fmla="*/ 1676400 w 4551106"/>
                <a:gd name="connsiteY24" fmla="*/ 2936874 h 5680074"/>
                <a:gd name="connsiteX25" fmla="*/ 1676400 w 4551106"/>
                <a:gd name="connsiteY25" fmla="*/ 2479673 h 5680074"/>
                <a:gd name="connsiteX26" fmla="*/ 2286000 w 4551106"/>
                <a:gd name="connsiteY26" fmla="*/ 2022474 h 5680074"/>
                <a:gd name="connsiteX27" fmla="*/ 2895600 w 4551106"/>
                <a:gd name="connsiteY27" fmla="*/ 1717674 h 5680074"/>
                <a:gd name="connsiteX28" fmla="*/ 2819400 w 4551106"/>
                <a:gd name="connsiteY28" fmla="*/ 1184274 h 5680074"/>
                <a:gd name="connsiteX29" fmla="*/ 3124200 w 4551106"/>
                <a:gd name="connsiteY29" fmla="*/ 650874 h 5680074"/>
                <a:gd name="connsiteX30" fmla="*/ 3276600 w 4551106"/>
                <a:gd name="connsiteY30" fmla="*/ 422274 h 5680074"/>
                <a:gd name="connsiteX31" fmla="*/ 3200400 w 4551106"/>
                <a:gd name="connsiteY31" fmla="*/ 117474 h 5680074"/>
                <a:gd name="connsiteX32" fmla="*/ 2743200 w 4551106"/>
                <a:gd name="connsiteY32" fmla="*/ 41274 h 5680074"/>
                <a:gd name="connsiteX33" fmla="*/ 1828800 w 4551106"/>
                <a:gd name="connsiteY33" fmla="*/ 41274 h 5680074"/>
                <a:gd name="connsiteX34" fmla="*/ 838200 w 4551106"/>
                <a:gd name="connsiteY34" fmla="*/ 41274 h 5680074"/>
                <a:gd name="connsiteX35" fmla="*/ 228600 w 4551106"/>
                <a:gd name="connsiteY35" fmla="*/ 41274 h 5680074"/>
                <a:gd name="connsiteX36" fmla="*/ 0 w 4551106"/>
                <a:gd name="connsiteY36" fmla="*/ 422274 h 5680074"/>
                <a:gd name="connsiteX37" fmla="*/ 152401 w 4551106"/>
                <a:gd name="connsiteY37" fmla="*/ 727074 h 5680074"/>
                <a:gd name="connsiteX38" fmla="*/ 228599 w 4551106"/>
                <a:gd name="connsiteY38" fmla="*/ 1489074 h 5680074"/>
                <a:gd name="connsiteX0" fmla="*/ 228599 w 4551106"/>
                <a:gd name="connsiteY0" fmla="*/ 1489074 h 5680074"/>
                <a:gd name="connsiteX1" fmla="*/ 76199 w 4551106"/>
                <a:gd name="connsiteY1" fmla="*/ 2098674 h 5680074"/>
                <a:gd name="connsiteX2" fmla="*/ 152399 w 4551106"/>
                <a:gd name="connsiteY2" fmla="*/ 2555874 h 5680074"/>
                <a:gd name="connsiteX3" fmla="*/ 90951 w 4551106"/>
                <a:gd name="connsiteY3" fmla="*/ 2948036 h 5680074"/>
                <a:gd name="connsiteX4" fmla="*/ 105700 w 4551106"/>
                <a:gd name="connsiteY4" fmla="*/ 3021778 h 5680074"/>
                <a:gd name="connsiteX5" fmla="*/ 267932 w 4551106"/>
                <a:gd name="connsiteY5" fmla="*/ 3390487 h 5680074"/>
                <a:gd name="connsiteX6" fmla="*/ 341674 w 4551106"/>
                <a:gd name="connsiteY6" fmla="*/ 3552720 h 5680074"/>
                <a:gd name="connsiteX7" fmla="*/ 533403 w 4551106"/>
                <a:gd name="connsiteY7" fmla="*/ 3906681 h 5680074"/>
                <a:gd name="connsiteX8" fmla="*/ 666138 w 4551106"/>
                <a:gd name="connsiteY8" fmla="*/ 4113158 h 5680074"/>
                <a:gd name="connsiteX9" fmla="*/ 813622 w 4551106"/>
                <a:gd name="connsiteY9" fmla="*/ 4363881 h 5680074"/>
                <a:gd name="connsiteX10" fmla="*/ 1020100 w 4551106"/>
                <a:gd name="connsiteY10" fmla="*/ 4614603 h 5680074"/>
                <a:gd name="connsiteX11" fmla="*/ 1143001 w 4551106"/>
                <a:gd name="connsiteY11" fmla="*/ 4825999 h 5680074"/>
                <a:gd name="connsiteX12" fmla="*/ 1295401 w 4551106"/>
                <a:gd name="connsiteY12" fmla="*/ 5054599 h 5680074"/>
                <a:gd name="connsiteX13" fmla="*/ 1981202 w 4551106"/>
                <a:gd name="connsiteY13" fmla="*/ 5435598 h 5680074"/>
                <a:gd name="connsiteX14" fmla="*/ 2583429 w 4551106"/>
                <a:gd name="connsiteY14" fmla="*/ 5411016 h 5680074"/>
                <a:gd name="connsiteX15" fmla="*/ 4267200 w 4551106"/>
                <a:gd name="connsiteY15" fmla="*/ 5680074 h 5680074"/>
                <a:gd name="connsiteX16" fmla="*/ 4419601 w 4551106"/>
                <a:gd name="connsiteY16" fmla="*/ 5070473 h 5680074"/>
                <a:gd name="connsiteX17" fmla="*/ 3352800 w 4551106"/>
                <a:gd name="connsiteY17" fmla="*/ 4308473 h 5680074"/>
                <a:gd name="connsiteX18" fmla="*/ 3657600 w 4551106"/>
                <a:gd name="connsiteY18" fmla="*/ 3851273 h 5680074"/>
                <a:gd name="connsiteX19" fmla="*/ 3276600 w 4551106"/>
                <a:gd name="connsiteY19" fmla="*/ 3546473 h 5680074"/>
                <a:gd name="connsiteX20" fmla="*/ 2590800 w 4551106"/>
                <a:gd name="connsiteY20" fmla="*/ 4156073 h 5680074"/>
                <a:gd name="connsiteX21" fmla="*/ 2133600 w 4551106"/>
                <a:gd name="connsiteY21" fmla="*/ 3927473 h 5680074"/>
                <a:gd name="connsiteX22" fmla="*/ 1828800 w 4551106"/>
                <a:gd name="connsiteY22" fmla="*/ 3470273 h 5680074"/>
                <a:gd name="connsiteX23" fmla="*/ 1752600 w 4551106"/>
                <a:gd name="connsiteY23" fmla="*/ 3165473 h 5680074"/>
                <a:gd name="connsiteX24" fmla="*/ 1676400 w 4551106"/>
                <a:gd name="connsiteY24" fmla="*/ 2936874 h 5680074"/>
                <a:gd name="connsiteX25" fmla="*/ 1676400 w 4551106"/>
                <a:gd name="connsiteY25" fmla="*/ 2479673 h 5680074"/>
                <a:gd name="connsiteX26" fmla="*/ 2286000 w 4551106"/>
                <a:gd name="connsiteY26" fmla="*/ 2022474 h 5680074"/>
                <a:gd name="connsiteX27" fmla="*/ 2895600 w 4551106"/>
                <a:gd name="connsiteY27" fmla="*/ 1717674 h 5680074"/>
                <a:gd name="connsiteX28" fmla="*/ 2819400 w 4551106"/>
                <a:gd name="connsiteY28" fmla="*/ 1184274 h 5680074"/>
                <a:gd name="connsiteX29" fmla="*/ 3124200 w 4551106"/>
                <a:gd name="connsiteY29" fmla="*/ 650874 h 5680074"/>
                <a:gd name="connsiteX30" fmla="*/ 3276600 w 4551106"/>
                <a:gd name="connsiteY30" fmla="*/ 422274 h 5680074"/>
                <a:gd name="connsiteX31" fmla="*/ 3200400 w 4551106"/>
                <a:gd name="connsiteY31" fmla="*/ 117474 h 5680074"/>
                <a:gd name="connsiteX32" fmla="*/ 2743200 w 4551106"/>
                <a:gd name="connsiteY32" fmla="*/ 41274 h 5680074"/>
                <a:gd name="connsiteX33" fmla="*/ 1828800 w 4551106"/>
                <a:gd name="connsiteY33" fmla="*/ 41274 h 5680074"/>
                <a:gd name="connsiteX34" fmla="*/ 838200 w 4551106"/>
                <a:gd name="connsiteY34" fmla="*/ 41274 h 5680074"/>
                <a:gd name="connsiteX35" fmla="*/ 228600 w 4551106"/>
                <a:gd name="connsiteY35" fmla="*/ 41274 h 5680074"/>
                <a:gd name="connsiteX36" fmla="*/ 0 w 4551106"/>
                <a:gd name="connsiteY36" fmla="*/ 422274 h 5680074"/>
                <a:gd name="connsiteX37" fmla="*/ 152401 w 4551106"/>
                <a:gd name="connsiteY37" fmla="*/ 727074 h 5680074"/>
                <a:gd name="connsiteX38" fmla="*/ 228599 w 4551106"/>
                <a:gd name="connsiteY38" fmla="*/ 1489074 h 5680074"/>
                <a:gd name="connsiteX0" fmla="*/ 228599 w 4551106"/>
                <a:gd name="connsiteY0" fmla="*/ 1489074 h 5680074"/>
                <a:gd name="connsiteX1" fmla="*/ 76199 w 4551106"/>
                <a:gd name="connsiteY1" fmla="*/ 2098674 h 5680074"/>
                <a:gd name="connsiteX2" fmla="*/ 152399 w 4551106"/>
                <a:gd name="connsiteY2" fmla="*/ 2555874 h 5680074"/>
                <a:gd name="connsiteX3" fmla="*/ 90951 w 4551106"/>
                <a:gd name="connsiteY3" fmla="*/ 2948036 h 5680074"/>
                <a:gd name="connsiteX4" fmla="*/ 267932 w 4551106"/>
                <a:gd name="connsiteY4" fmla="*/ 3390487 h 5680074"/>
                <a:gd name="connsiteX5" fmla="*/ 341674 w 4551106"/>
                <a:gd name="connsiteY5" fmla="*/ 3552720 h 5680074"/>
                <a:gd name="connsiteX6" fmla="*/ 533403 w 4551106"/>
                <a:gd name="connsiteY6" fmla="*/ 3906681 h 5680074"/>
                <a:gd name="connsiteX7" fmla="*/ 666138 w 4551106"/>
                <a:gd name="connsiteY7" fmla="*/ 4113158 h 5680074"/>
                <a:gd name="connsiteX8" fmla="*/ 813622 w 4551106"/>
                <a:gd name="connsiteY8" fmla="*/ 4363881 h 5680074"/>
                <a:gd name="connsiteX9" fmla="*/ 1020100 w 4551106"/>
                <a:gd name="connsiteY9" fmla="*/ 4614603 h 5680074"/>
                <a:gd name="connsiteX10" fmla="*/ 1143001 w 4551106"/>
                <a:gd name="connsiteY10" fmla="*/ 4825999 h 5680074"/>
                <a:gd name="connsiteX11" fmla="*/ 1295401 w 4551106"/>
                <a:gd name="connsiteY11" fmla="*/ 5054599 h 5680074"/>
                <a:gd name="connsiteX12" fmla="*/ 1981202 w 4551106"/>
                <a:gd name="connsiteY12" fmla="*/ 5435598 h 5680074"/>
                <a:gd name="connsiteX13" fmla="*/ 2583429 w 4551106"/>
                <a:gd name="connsiteY13" fmla="*/ 5411016 h 5680074"/>
                <a:gd name="connsiteX14" fmla="*/ 4267200 w 4551106"/>
                <a:gd name="connsiteY14" fmla="*/ 5680074 h 5680074"/>
                <a:gd name="connsiteX15" fmla="*/ 4419601 w 4551106"/>
                <a:gd name="connsiteY15" fmla="*/ 5070473 h 5680074"/>
                <a:gd name="connsiteX16" fmla="*/ 3352800 w 4551106"/>
                <a:gd name="connsiteY16" fmla="*/ 4308473 h 5680074"/>
                <a:gd name="connsiteX17" fmla="*/ 3657600 w 4551106"/>
                <a:gd name="connsiteY17" fmla="*/ 3851273 h 5680074"/>
                <a:gd name="connsiteX18" fmla="*/ 3276600 w 4551106"/>
                <a:gd name="connsiteY18" fmla="*/ 3546473 h 5680074"/>
                <a:gd name="connsiteX19" fmla="*/ 2590800 w 4551106"/>
                <a:gd name="connsiteY19" fmla="*/ 4156073 h 5680074"/>
                <a:gd name="connsiteX20" fmla="*/ 2133600 w 4551106"/>
                <a:gd name="connsiteY20" fmla="*/ 3927473 h 5680074"/>
                <a:gd name="connsiteX21" fmla="*/ 1828800 w 4551106"/>
                <a:gd name="connsiteY21" fmla="*/ 3470273 h 5680074"/>
                <a:gd name="connsiteX22" fmla="*/ 1752600 w 4551106"/>
                <a:gd name="connsiteY22" fmla="*/ 3165473 h 5680074"/>
                <a:gd name="connsiteX23" fmla="*/ 1676400 w 4551106"/>
                <a:gd name="connsiteY23" fmla="*/ 2936874 h 5680074"/>
                <a:gd name="connsiteX24" fmla="*/ 1676400 w 4551106"/>
                <a:gd name="connsiteY24" fmla="*/ 2479673 h 5680074"/>
                <a:gd name="connsiteX25" fmla="*/ 2286000 w 4551106"/>
                <a:gd name="connsiteY25" fmla="*/ 2022474 h 5680074"/>
                <a:gd name="connsiteX26" fmla="*/ 2895600 w 4551106"/>
                <a:gd name="connsiteY26" fmla="*/ 1717674 h 5680074"/>
                <a:gd name="connsiteX27" fmla="*/ 2819400 w 4551106"/>
                <a:gd name="connsiteY27" fmla="*/ 1184274 h 5680074"/>
                <a:gd name="connsiteX28" fmla="*/ 3124200 w 4551106"/>
                <a:gd name="connsiteY28" fmla="*/ 650874 h 5680074"/>
                <a:gd name="connsiteX29" fmla="*/ 3276600 w 4551106"/>
                <a:gd name="connsiteY29" fmla="*/ 422274 h 5680074"/>
                <a:gd name="connsiteX30" fmla="*/ 3200400 w 4551106"/>
                <a:gd name="connsiteY30" fmla="*/ 117474 h 5680074"/>
                <a:gd name="connsiteX31" fmla="*/ 2743200 w 4551106"/>
                <a:gd name="connsiteY31" fmla="*/ 41274 h 5680074"/>
                <a:gd name="connsiteX32" fmla="*/ 1828800 w 4551106"/>
                <a:gd name="connsiteY32" fmla="*/ 41274 h 5680074"/>
                <a:gd name="connsiteX33" fmla="*/ 838200 w 4551106"/>
                <a:gd name="connsiteY33" fmla="*/ 41274 h 5680074"/>
                <a:gd name="connsiteX34" fmla="*/ 228600 w 4551106"/>
                <a:gd name="connsiteY34" fmla="*/ 41274 h 5680074"/>
                <a:gd name="connsiteX35" fmla="*/ 0 w 4551106"/>
                <a:gd name="connsiteY35" fmla="*/ 422274 h 5680074"/>
                <a:gd name="connsiteX36" fmla="*/ 152401 w 4551106"/>
                <a:gd name="connsiteY36" fmla="*/ 727074 h 5680074"/>
                <a:gd name="connsiteX37" fmla="*/ 228599 w 4551106"/>
                <a:gd name="connsiteY37" fmla="*/ 1489074 h 5680074"/>
                <a:gd name="connsiteX0" fmla="*/ 236141 w 4558648"/>
                <a:gd name="connsiteY0" fmla="*/ 1489074 h 5680074"/>
                <a:gd name="connsiteX1" fmla="*/ 83741 w 4558648"/>
                <a:gd name="connsiteY1" fmla="*/ 2098674 h 5680074"/>
                <a:gd name="connsiteX2" fmla="*/ 7541 w 4558648"/>
                <a:gd name="connsiteY2" fmla="*/ 2479674 h 5680074"/>
                <a:gd name="connsiteX3" fmla="*/ 98493 w 4558648"/>
                <a:gd name="connsiteY3" fmla="*/ 2948036 h 5680074"/>
                <a:gd name="connsiteX4" fmla="*/ 275474 w 4558648"/>
                <a:gd name="connsiteY4" fmla="*/ 3390487 h 5680074"/>
                <a:gd name="connsiteX5" fmla="*/ 349216 w 4558648"/>
                <a:gd name="connsiteY5" fmla="*/ 3552720 h 5680074"/>
                <a:gd name="connsiteX6" fmla="*/ 540945 w 4558648"/>
                <a:gd name="connsiteY6" fmla="*/ 3906681 h 5680074"/>
                <a:gd name="connsiteX7" fmla="*/ 673680 w 4558648"/>
                <a:gd name="connsiteY7" fmla="*/ 4113158 h 5680074"/>
                <a:gd name="connsiteX8" fmla="*/ 821164 w 4558648"/>
                <a:gd name="connsiteY8" fmla="*/ 4363881 h 5680074"/>
                <a:gd name="connsiteX9" fmla="*/ 1027642 w 4558648"/>
                <a:gd name="connsiteY9" fmla="*/ 4614603 h 5680074"/>
                <a:gd name="connsiteX10" fmla="*/ 1150543 w 4558648"/>
                <a:gd name="connsiteY10" fmla="*/ 4825999 h 5680074"/>
                <a:gd name="connsiteX11" fmla="*/ 1302943 w 4558648"/>
                <a:gd name="connsiteY11" fmla="*/ 5054599 h 5680074"/>
                <a:gd name="connsiteX12" fmla="*/ 1988744 w 4558648"/>
                <a:gd name="connsiteY12" fmla="*/ 5435598 h 5680074"/>
                <a:gd name="connsiteX13" fmla="*/ 2590971 w 4558648"/>
                <a:gd name="connsiteY13" fmla="*/ 5411016 h 5680074"/>
                <a:gd name="connsiteX14" fmla="*/ 4274742 w 4558648"/>
                <a:gd name="connsiteY14" fmla="*/ 5680074 h 5680074"/>
                <a:gd name="connsiteX15" fmla="*/ 4427143 w 4558648"/>
                <a:gd name="connsiteY15" fmla="*/ 5070473 h 5680074"/>
                <a:gd name="connsiteX16" fmla="*/ 3360342 w 4558648"/>
                <a:gd name="connsiteY16" fmla="*/ 4308473 h 5680074"/>
                <a:gd name="connsiteX17" fmla="*/ 3665142 w 4558648"/>
                <a:gd name="connsiteY17" fmla="*/ 3851273 h 5680074"/>
                <a:gd name="connsiteX18" fmla="*/ 3284142 w 4558648"/>
                <a:gd name="connsiteY18" fmla="*/ 3546473 h 5680074"/>
                <a:gd name="connsiteX19" fmla="*/ 2598342 w 4558648"/>
                <a:gd name="connsiteY19" fmla="*/ 4156073 h 5680074"/>
                <a:gd name="connsiteX20" fmla="*/ 2141142 w 4558648"/>
                <a:gd name="connsiteY20" fmla="*/ 3927473 h 5680074"/>
                <a:gd name="connsiteX21" fmla="*/ 1836342 w 4558648"/>
                <a:gd name="connsiteY21" fmla="*/ 3470273 h 5680074"/>
                <a:gd name="connsiteX22" fmla="*/ 1760142 w 4558648"/>
                <a:gd name="connsiteY22" fmla="*/ 3165473 h 5680074"/>
                <a:gd name="connsiteX23" fmla="*/ 1683942 w 4558648"/>
                <a:gd name="connsiteY23" fmla="*/ 2936874 h 5680074"/>
                <a:gd name="connsiteX24" fmla="*/ 1683942 w 4558648"/>
                <a:gd name="connsiteY24" fmla="*/ 2479673 h 5680074"/>
                <a:gd name="connsiteX25" fmla="*/ 2293542 w 4558648"/>
                <a:gd name="connsiteY25" fmla="*/ 2022474 h 5680074"/>
                <a:gd name="connsiteX26" fmla="*/ 2903142 w 4558648"/>
                <a:gd name="connsiteY26" fmla="*/ 1717674 h 5680074"/>
                <a:gd name="connsiteX27" fmla="*/ 2826942 w 4558648"/>
                <a:gd name="connsiteY27" fmla="*/ 1184274 h 5680074"/>
                <a:gd name="connsiteX28" fmla="*/ 3131742 w 4558648"/>
                <a:gd name="connsiteY28" fmla="*/ 650874 h 5680074"/>
                <a:gd name="connsiteX29" fmla="*/ 3284142 w 4558648"/>
                <a:gd name="connsiteY29" fmla="*/ 422274 h 5680074"/>
                <a:gd name="connsiteX30" fmla="*/ 3207942 w 4558648"/>
                <a:gd name="connsiteY30" fmla="*/ 117474 h 5680074"/>
                <a:gd name="connsiteX31" fmla="*/ 2750742 w 4558648"/>
                <a:gd name="connsiteY31" fmla="*/ 41274 h 5680074"/>
                <a:gd name="connsiteX32" fmla="*/ 1836342 w 4558648"/>
                <a:gd name="connsiteY32" fmla="*/ 41274 h 5680074"/>
                <a:gd name="connsiteX33" fmla="*/ 845742 w 4558648"/>
                <a:gd name="connsiteY33" fmla="*/ 41274 h 5680074"/>
                <a:gd name="connsiteX34" fmla="*/ 236142 w 4558648"/>
                <a:gd name="connsiteY34" fmla="*/ 41274 h 5680074"/>
                <a:gd name="connsiteX35" fmla="*/ 7542 w 4558648"/>
                <a:gd name="connsiteY35" fmla="*/ 422274 h 5680074"/>
                <a:gd name="connsiteX36" fmla="*/ 159943 w 4558648"/>
                <a:gd name="connsiteY36" fmla="*/ 727074 h 5680074"/>
                <a:gd name="connsiteX37" fmla="*/ 236141 w 4558648"/>
                <a:gd name="connsiteY37" fmla="*/ 1489074 h 5680074"/>
                <a:gd name="connsiteX0" fmla="*/ 236141 w 4558648"/>
                <a:gd name="connsiteY0" fmla="*/ 1489074 h 5680074"/>
                <a:gd name="connsiteX1" fmla="*/ 7541 w 4558648"/>
                <a:gd name="connsiteY1" fmla="*/ 2022474 h 5680074"/>
                <a:gd name="connsiteX2" fmla="*/ 7541 w 4558648"/>
                <a:gd name="connsiteY2" fmla="*/ 2479674 h 5680074"/>
                <a:gd name="connsiteX3" fmla="*/ 98493 w 4558648"/>
                <a:gd name="connsiteY3" fmla="*/ 2948036 h 5680074"/>
                <a:gd name="connsiteX4" fmla="*/ 275474 w 4558648"/>
                <a:gd name="connsiteY4" fmla="*/ 3390487 h 5680074"/>
                <a:gd name="connsiteX5" fmla="*/ 349216 w 4558648"/>
                <a:gd name="connsiteY5" fmla="*/ 3552720 h 5680074"/>
                <a:gd name="connsiteX6" fmla="*/ 540945 w 4558648"/>
                <a:gd name="connsiteY6" fmla="*/ 3906681 h 5680074"/>
                <a:gd name="connsiteX7" fmla="*/ 673680 w 4558648"/>
                <a:gd name="connsiteY7" fmla="*/ 4113158 h 5680074"/>
                <a:gd name="connsiteX8" fmla="*/ 821164 w 4558648"/>
                <a:gd name="connsiteY8" fmla="*/ 4363881 h 5680074"/>
                <a:gd name="connsiteX9" fmla="*/ 1027642 w 4558648"/>
                <a:gd name="connsiteY9" fmla="*/ 4614603 h 5680074"/>
                <a:gd name="connsiteX10" fmla="*/ 1150543 w 4558648"/>
                <a:gd name="connsiteY10" fmla="*/ 4825999 h 5680074"/>
                <a:gd name="connsiteX11" fmla="*/ 1302943 w 4558648"/>
                <a:gd name="connsiteY11" fmla="*/ 5054599 h 5680074"/>
                <a:gd name="connsiteX12" fmla="*/ 1988744 w 4558648"/>
                <a:gd name="connsiteY12" fmla="*/ 5435598 h 5680074"/>
                <a:gd name="connsiteX13" fmla="*/ 2590971 w 4558648"/>
                <a:gd name="connsiteY13" fmla="*/ 5411016 h 5680074"/>
                <a:gd name="connsiteX14" fmla="*/ 4274742 w 4558648"/>
                <a:gd name="connsiteY14" fmla="*/ 5680074 h 5680074"/>
                <a:gd name="connsiteX15" fmla="*/ 4427143 w 4558648"/>
                <a:gd name="connsiteY15" fmla="*/ 5070473 h 5680074"/>
                <a:gd name="connsiteX16" fmla="*/ 3360342 w 4558648"/>
                <a:gd name="connsiteY16" fmla="*/ 4308473 h 5680074"/>
                <a:gd name="connsiteX17" fmla="*/ 3665142 w 4558648"/>
                <a:gd name="connsiteY17" fmla="*/ 3851273 h 5680074"/>
                <a:gd name="connsiteX18" fmla="*/ 3284142 w 4558648"/>
                <a:gd name="connsiteY18" fmla="*/ 3546473 h 5680074"/>
                <a:gd name="connsiteX19" fmla="*/ 2598342 w 4558648"/>
                <a:gd name="connsiteY19" fmla="*/ 4156073 h 5680074"/>
                <a:gd name="connsiteX20" fmla="*/ 2141142 w 4558648"/>
                <a:gd name="connsiteY20" fmla="*/ 3927473 h 5680074"/>
                <a:gd name="connsiteX21" fmla="*/ 1836342 w 4558648"/>
                <a:gd name="connsiteY21" fmla="*/ 3470273 h 5680074"/>
                <a:gd name="connsiteX22" fmla="*/ 1760142 w 4558648"/>
                <a:gd name="connsiteY22" fmla="*/ 3165473 h 5680074"/>
                <a:gd name="connsiteX23" fmla="*/ 1683942 w 4558648"/>
                <a:gd name="connsiteY23" fmla="*/ 2936874 h 5680074"/>
                <a:gd name="connsiteX24" fmla="*/ 1683942 w 4558648"/>
                <a:gd name="connsiteY24" fmla="*/ 2479673 h 5680074"/>
                <a:gd name="connsiteX25" fmla="*/ 2293542 w 4558648"/>
                <a:gd name="connsiteY25" fmla="*/ 2022474 h 5680074"/>
                <a:gd name="connsiteX26" fmla="*/ 2903142 w 4558648"/>
                <a:gd name="connsiteY26" fmla="*/ 1717674 h 5680074"/>
                <a:gd name="connsiteX27" fmla="*/ 2826942 w 4558648"/>
                <a:gd name="connsiteY27" fmla="*/ 1184274 h 5680074"/>
                <a:gd name="connsiteX28" fmla="*/ 3131742 w 4558648"/>
                <a:gd name="connsiteY28" fmla="*/ 650874 h 5680074"/>
                <a:gd name="connsiteX29" fmla="*/ 3284142 w 4558648"/>
                <a:gd name="connsiteY29" fmla="*/ 422274 h 5680074"/>
                <a:gd name="connsiteX30" fmla="*/ 3207942 w 4558648"/>
                <a:gd name="connsiteY30" fmla="*/ 117474 h 5680074"/>
                <a:gd name="connsiteX31" fmla="*/ 2750742 w 4558648"/>
                <a:gd name="connsiteY31" fmla="*/ 41274 h 5680074"/>
                <a:gd name="connsiteX32" fmla="*/ 1836342 w 4558648"/>
                <a:gd name="connsiteY32" fmla="*/ 41274 h 5680074"/>
                <a:gd name="connsiteX33" fmla="*/ 845742 w 4558648"/>
                <a:gd name="connsiteY33" fmla="*/ 41274 h 5680074"/>
                <a:gd name="connsiteX34" fmla="*/ 236142 w 4558648"/>
                <a:gd name="connsiteY34" fmla="*/ 41274 h 5680074"/>
                <a:gd name="connsiteX35" fmla="*/ 7542 w 4558648"/>
                <a:gd name="connsiteY35" fmla="*/ 422274 h 5680074"/>
                <a:gd name="connsiteX36" fmla="*/ 159943 w 4558648"/>
                <a:gd name="connsiteY36" fmla="*/ 727074 h 5680074"/>
                <a:gd name="connsiteX37" fmla="*/ 236141 w 4558648"/>
                <a:gd name="connsiteY37" fmla="*/ 1489074 h 5680074"/>
                <a:gd name="connsiteX0" fmla="*/ 83741 w 4558648"/>
                <a:gd name="connsiteY0" fmla="*/ 1336674 h 5680074"/>
                <a:gd name="connsiteX1" fmla="*/ 7541 w 4558648"/>
                <a:gd name="connsiteY1" fmla="*/ 2022474 h 5680074"/>
                <a:gd name="connsiteX2" fmla="*/ 7541 w 4558648"/>
                <a:gd name="connsiteY2" fmla="*/ 2479674 h 5680074"/>
                <a:gd name="connsiteX3" fmla="*/ 98493 w 4558648"/>
                <a:gd name="connsiteY3" fmla="*/ 2948036 h 5680074"/>
                <a:gd name="connsiteX4" fmla="*/ 275474 w 4558648"/>
                <a:gd name="connsiteY4" fmla="*/ 3390487 h 5680074"/>
                <a:gd name="connsiteX5" fmla="*/ 349216 w 4558648"/>
                <a:gd name="connsiteY5" fmla="*/ 3552720 h 5680074"/>
                <a:gd name="connsiteX6" fmla="*/ 540945 w 4558648"/>
                <a:gd name="connsiteY6" fmla="*/ 3906681 h 5680074"/>
                <a:gd name="connsiteX7" fmla="*/ 673680 w 4558648"/>
                <a:gd name="connsiteY7" fmla="*/ 4113158 h 5680074"/>
                <a:gd name="connsiteX8" fmla="*/ 821164 w 4558648"/>
                <a:gd name="connsiteY8" fmla="*/ 4363881 h 5680074"/>
                <a:gd name="connsiteX9" fmla="*/ 1027642 w 4558648"/>
                <a:gd name="connsiteY9" fmla="*/ 4614603 h 5680074"/>
                <a:gd name="connsiteX10" fmla="*/ 1150543 w 4558648"/>
                <a:gd name="connsiteY10" fmla="*/ 4825999 h 5680074"/>
                <a:gd name="connsiteX11" fmla="*/ 1302943 w 4558648"/>
                <a:gd name="connsiteY11" fmla="*/ 5054599 h 5680074"/>
                <a:gd name="connsiteX12" fmla="*/ 1988744 w 4558648"/>
                <a:gd name="connsiteY12" fmla="*/ 5435598 h 5680074"/>
                <a:gd name="connsiteX13" fmla="*/ 2590971 w 4558648"/>
                <a:gd name="connsiteY13" fmla="*/ 5411016 h 5680074"/>
                <a:gd name="connsiteX14" fmla="*/ 4274742 w 4558648"/>
                <a:gd name="connsiteY14" fmla="*/ 5680074 h 5680074"/>
                <a:gd name="connsiteX15" fmla="*/ 4427143 w 4558648"/>
                <a:gd name="connsiteY15" fmla="*/ 5070473 h 5680074"/>
                <a:gd name="connsiteX16" fmla="*/ 3360342 w 4558648"/>
                <a:gd name="connsiteY16" fmla="*/ 4308473 h 5680074"/>
                <a:gd name="connsiteX17" fmla="*/ 3665142 w 4558648"/>
                <a:gd name="connsiteY17" fmla="*/ 3851273 h 5680074"/>
                <a:gd name="connsiteX18" fmla="*/ 3284142 w 4558648"/>
                <a:gd name="connsiteY18" fmla="*/ 3546473 h 5680074"/>
                <a:gd name="connsiteX19" fmla="*/ 2598342 w 4558648"/>
                <a:gd name="connsiteY19" fmla="*/ 4156073 h 5680074"/>
                <a:gd name="connsiteX20" fmla="*/ 2141142 w 4558648"/>
                <a:gd name="connsiteY20" fmla="*/ 3927473 h 5680074"/>
                <a:gd name="connsiteX21" fmla="*/ 1836342 w 4558648"/>
                <a:gd name="connsiteY21" fmla="*/ 3470273 h 5680074"/>
                <a:gd name="connsiteX22" fmla="*/ 1760142 w 4558648"/>
                <a:gd name="connsiteY22" fmla="*/ 3165473 h 5680074"/>
                <a:gd name="connsiteX23" fmla="*/ 1683942 w 4558648"/>
                <a:gd name="connsiteY23" fmla="*/ 2936874 h 5680074"/>
                <a:gd name="connsiteX24" fmla="*/ 1683942 w 4558648"/>
                <a:gd name="connsiteY24" fmla="*/ 2479673 h 5680074"/>
                <a:gd name="connsiteX25" fmla="*/ 2293542 w 4558648"/>
                <a:gd name="connsiteY25" fmla="*/ 2022474 h 5680074"/>
                <a:gd name="connsiteX26" fmla="*/ 2903142 w 4558648"/>
                <a:gd name="connsiteY26" fmla="*/ 1717674 h 5680074"/>
                <a:gd name="connsiteX27" fmla="*/ 2826942 w 4558648"/>
                <a:gd name="connsiteY27" fmla="*/ 1184274 h 5680074"/>
                <a:gd name="connsiteX28" fmla="*/ 3131742 w 4558648"/>
                <a:gd name="connsiteY28" fmla="*/ 650874 h 5680074"/>
                <a:gd name="connsiteX29" fmla="*/ 3284142 w 4558648"/>
                <a:gd name="connsiteY29" fmla="*/ 422274 h 5680074"/>
                <a:gd name="connsiteX30" fmla="*/ 3207942 w 4558648"/>
                <a:gd name="connsiteY30" fmla="*/ 117474 h 5680074"/>
                <a:gd name="connsiteX31" fmla="*/ 2750742 w 4558648"/>
                <a:gd name="connsiteY31" fmla="*/ 41274 h 5680074"/>
                <a:gd name="connsiteX32" fmla="*/ 1836342 w 4558648"/>
                <a:gd name="connsiteY32" fmla="*/ 41274 h 5680074"/>
                <a:gd name="connsiteX33" fmla="*/ 845742 w 4558648"/>
                <a:gd name="connsiteY33" fmla="*/ 41274 h 5680074"/>
                <a:gd name="connsiteX34" fmla="*/ 236142 w 4558648"/>
                <a:gd name="connsiteY34" fmla="*/ 41274 h 5680074"/>
                <a:gd name="connsiteX35" fmla="*/ 7542 w 4558648"/>
                <a:gd name="connsiteY35" fmla="*/ 422274 h 5680074"/>
                <a:gd name="connsiteX36" fmla="*/ 159943 w 4558648"/>
                <a:gd name="connsiteY36" fmla="*/ 727074 h 5680074"/>
                <a:gd name="connsiteX37" fmla="*/ 83741 w 4558648"/>
                <a:gd name="connsiteY37" fmla="*/ 1336674 h 5680074"/>
                <a:gd name="connsiteX0" fmla="*/ 88900 w 4563807"/>
                <a:gd name="connsiteY0" fmla="*/ 1336674 h 5680074"/>
                <a:gd name="connsiteX1" fmla="*/ 12700 w 4563807"/>
                <a:gd name="connsiteY1" fmla="*/ 2022474 h 5680074"/>
                <a:gd name="connsiteX2" fmla="*/ 12700 w 4563807"/>
                <a:gd name="connsiteY2" fmla="*/ 2479674 h 5680074"/>
                <a:gd name="connsiteX3" fmla="*/ 103652 w 4563807"/>
                <a:gd name="connsiteY3" fmla="*/ 2948036 h 5680074"/>
                <a:gd name="connsiteX4" fmla="*/ 280633 w 4563807"/>
                <a:gd name="connsiteY4" fmla="*/ 3390487 h 5680074"/>
                <a:gd name="connsiteX5" fmla="*/ 354375 w 4563807"/>
                <a:gd name="connsiteY5" fmla="*/ 3552720 h 5680074"/>
                <a:gd name="connsiteX6" fmla="*/ 546104 w 4563807"/>
                <a:gd name="connsiteY6" fmla="*/ 3906681 h 5680074"/>
                <a:gd name="connsiteX7" fmla="*/ 678839 w 4563807"/>
                <a:gd name="connsiteY7" fmla="*/ 4113158 h 5680074"/>
                <a:gd name="connsiteX8" fmla="*/ 826323 w 4563807"/>
                <a:gd name="connsiteY8" fmla="*/ 4363881 h 5680074"/>
                <a:gd name="connsiteX9" fmla="*/ 1032801 w 4563807"/>
                <a:gd name="connsiteY9" fmla="*/ 4614603 h 5680074"/>
                <a:gd name="connsiteX10" fmla="*/ 1155702 w 4563807"/>
                <a:gd name="connsiteY10" fmla="*/ 4825999 h 5680074"/>
                <a:gd name="connsiteX11" fmla="*/ 1308102 w 4563807"/>
                <a:gd name="connsiteY11" fmla="*/ 5054599 h 5680074"/>
                <a:gd name="connsiteX12" fmla="*/ 1993903 w 4563807"/>
                <a:gd name="connsiteY12" fmla="*/ 5435598 h 5680074"/>
                <a:gd name="connsiteX13" fmla="*/ 2596130 w 4563807"/>
                <a:gd name="connsiteY13" fmla="*/ 5411016 h 5680074"/>
                <a:gd name="connsiteX14" fmla="*/ 4279901 w 4563807"/>
                <a:gd name="connsiteY14" fmla="*/ 5680074 h 5680074"/>
                <a:gd name="connsiteX15" fmla="*/ 4432302 w 4563807"/>
                <a:gd name="connsiteY15" fmla="*/ 5070473 h 5680074"/>
                <a:gd name="connsiteX16" fmla="*/ 3365501 w 4563807"/>
                <a:gd name="connsiteY16" fmla="*/ 4308473 h 5680074"/>
                <a:gd name="connsiteX17" fmla="*/ 3670301 w 4563807"/>
                <a:gd name="connsiteY17" fmla="*/ 3851273 h 5680074"/>
                <a:gd name="connsiteX18" fmla="*/ 3289301 w 4563807"/>
                <a:gd name="connsiteY18" fmla="*/ 3546473 h 5680074"/>
                <a:gd name="connsiteX19" fmla="*/ 2603501 w 4563807"/>
                <a:gd name="connsiteY19" fmla="*/ 4156073 h 5680074"/>
                <a:gd name="connsiteX20" fmla="*/ 2146301 w 4563807"/>
                <a:gd name="connsiteY20" fmla="*/ 3927473 h 5680074"/>
                <a:gd name="connsiteX21" fmla="*/ 1841501 w 4563807"/>
                <a:gd name="connsiteY21" fmla="*/ 3470273 h 5680074"/>
                <a:gd name="connsiteX22" fmla="*/ 1765301 w 4563807"/>
                <a:gd name="connsiteY22" fmla="*/ 3165473 h 5680074"/>
                <a:gd name="connsiteX23" fmla="*/ 1689101 w 4563807"/>
                <a:gd name="connsiteY23" fmla="*/ 2936874 h 5680074"/>
                <a:gd name="connsiteX24" fmla="*/ 1689101 w 4563807"/>
                <a:gd name="connsiteY24" fmla="*/ 2479673 h 5680074"/>
                <a:gd name="connsiteX25" fmla="*/ 2298701 w 4563807"/>
                <a:gd name="connsiteY25" fmla="*/ 2022474 h 5680074"/>
                <a:gd name="connsiteX26" fmla="*/ 2908301 w 4563807"/>
                <a:gd name="connsiteY26" fmla="*/ 1717674 h 5680074"/>
                <a:gd name="connsiteX27" fmla="*/ 2832101 w 4563807"/>
                <a:gd name="connsiteY27" fmla="*/ 1184274 h 5680074"/>
                <a:gd name="connsiteX28" fmla="*/ 3136901 w 4563807"/>
                <a:gd name="connsiteY28" fmla="*/ 650874 h 5680074"/>
                <a:gd name="connsiteX29" fmla="*/ 3289301 w 4563807"/>
                <a:gd name="connsiteY29" fmla="*/ 422274 h 5680074"/>
                <a:gd name="connsiteX30" fmla="*/ 3213101 w 4563807"/>
                <a:gd name="connsiteY30" fmla="*/ 117474 h 5680074"/>
                <a:gd name="connsiteX31" fmla="*/ 2755901 w 4563807"/>
                <a:gd name="connsiteY31" fmla="*/ 41274 h 5680074"/>
                <a:gd name="connsiteX32" fmla="*/ 1841501 w 4563807"/>
                <a:gd name="connsiteY32" fmla="*/ 41274 h 5680074"/>
                <a:gd name="connsiteX33" fmla="*/ 850901 w 4563807"/>
                <a:gd name="connsiteY33" fmla="*/ 41274 h 5680074"/>
                <a:gd name="connsiteX34" fmla="*/ 241301 w 4563807"/>
                <a:gd name="connsiteY34" fmla="*/ 41274 h 5680074"/>
                <a:gd name="connsiteX35" fmla="*/ 12701 w 4563807"/>
                <a:gd name="connsiteY35" fmla="*/ 422274 h 5680074"/>
                <a:gd name="connsiteX36" fmla="*/ 12700 w 4563807"/>
                <a:gd name="connsiteY36" fmla="*/ 650874 h 5680074"/>
                <a:gd name="connsiteX37" fmla="*/ 88900 w 4563807"/>
                <a:gd name="connsiteY37" fmla="*/ 1336674 h 5680074"/>
                <a:gd name="connsiteX0" fmla="*/ 83741 w 4558648"/>
                <a:gd name="connsiteY0" fmla="*/ 1336674 h 5680074"/>
                <a:gd name="connsiteX1" fmla="*/ 7541 w 4558648"/>
                <a:gd name="connsiteY1" fmla="*/ 2022474 h 5680074"/>
                <a:gd name="connsiteX2" fmla="*/ 7541 w 4558648"/>
                <a:gd name="connsiteY2" fmla="*/ 2479674 h 5680074"/>
                <a:gd name="connsiteX3" fmla="*/ 98493 w 4558648"/>
                <a:gd name="connsiteY3" fmla="*/ 2948036 h 5680074"/>
                <a:gd name="connsiteX4" fmla="*/ 275474 w 4558648"/>
                <a:gd name="connsiteY4" fmla="*/ 3390487 h 5680074"/>
                <a:gd name="connsiteX5" fmla="*/ 349216 w 4558648"/>
                <a:gd name="connsiteY5" fmla="*/ 3552720 h 5680074"/>
                <a:gd name="connsiteX6" fmla="*/ 540945 w 4558648"/>
                <a:gd name="connsiteY6" fmla="*/ 3906681 h 5680074"/>
                <a:gd name="connsiteX7" fmla="*/ 673680 w 4558648"/>
                <a:gd name="connsiteY7" fmla="*/ 4113158 h 5680074"/>
                <a:gd name="connsiteX8" fmla="*/ 821164 w 4558648"/>
                <a:gd name="connsiteY8" fmla="*/ 4363881 h 5680074"/>
                <a:gd name="connsiteX9" fmla="*/ 1027642 w 4558648"/>
                <a:gd name="connsiteY9" fmla="*/ 4614603 h 5680074"/>
                <a:gd name="connsiteX10" fmla="*/ 1150543 w 4558648"/>
                <a:gd name="connsiteY10" fmla="*/ 4825999 h 5680074"/>
                <a:gd name="connsiteX11" fmla="*/ 1302943 w 4558648"/>
                <a:gd name="connsiteY11" fmla="*/ 5054599 h 5680074"/>
                <a:gd name="connsiteX12" fmla="*/ 1988744 w 4558648"/>
                <a:gd name="connsiteY12" fmla="*/ 5435598 h 5680074"/>
                <a:gd name="connsiteX13" fmla="*/ 2590971 w 4558648"/>
                <a:gd name="connsiteY13" fmla="*/ 5411016 h 5680074"/>
                <a:gd name="connsiteX14" fmla="*/ 4274742 w 4558648"/>
                <a:gd name="connsiteY14" fmla="*/ 5680074 h 5680074"/>
                <a:gd name="connsiteX15" fmla="*/ 4427143 w 4558648"/>
                <a:gd name="connsiteY15" fmla="*/ 5070473 h 5680074"/>
                <a:gd name="connsiteX16" fmla="*/ 3360342 w 4558648"/>
                <a:gd name="connsiteY16" fmla="*/ 4308473 h 5680074"/>
                <a:gd name="connsiteX17" fmla="*/ 3665142 w 4558648"/>
                <a:gd name="connsiteY17" fmla="*/ 3851273 h 5680074"/>
                <a:gd name="connsiteX18" fmla="*/ 3284142 w 4558648"/>
                <a:gd name="connsiteY18" fmla="*/ 3546473 h 5680074"/>
                <a:gd name="connsiteX19" fmla="*/ 2598342 w 4558648"/>
                <a:gd name="connsiteY19" fmla="*/ 4156073 h 5680074"/>
                <a:gd name="connsiteX20" fmla="*/ 2141142 w 4558648"/>
                <a:gd name="connsiteY20" fmla="*/ 3927473 h 5680074"/>
                <a:gd name="connsiteX21" fmla="*/ 1836342 w 4558648"/>
                <a:gd name="connsiteY21" fmla="*/ 3470273 h 5680074"/>
                <a:gd name="connsiteX22" fmla="*/ 1760142 w 4558648"/>
                <a:gd name="connsiteY22" fmla="*/ 3165473 h 5680074"/>
                <a:gd name="connsiteX23" fmla="*/ 1683942 w 4558648"/>
                <a:gd name="connsiteY23" fmla="*/ 2936874 h 5680074"/>
                <a:gd name="connsiteX24" fmla="*/ 1683942 w 4558648"/>
                <a:gd name="connsiteY24" fmla="*/ 2479673 h 5680074"/>
                <a:gd name="connsiteX25" fmla="*/ 2293542 w 4558648"/>
                <a:gd name="connsiteY25" fmla="*/ 2022474 h 5680074"/>
                <a:gd name="connsiteX26" fmla="*/ 2903142 w 4558648"/>
                <a:gd name="connsiteY26" fmla="*/ 1717674 h 5680074"/>
                <a:gd name="connsiteX27" fmla="*/ 2826942 w 4558648"/>
                <a:gd name="connsiteY27" fmla="*/ 1184274 h 5680074"/>
                <a:gd name="connsiteX28" fmla="*/ 3131742 w 4558648"/>
                <a:gd name="connsiteY28" fmla="*/ 650874 h 5680074"/>
                <a:gd name="connsiteX29" fmla="*/ 3284142 w 4558648"/>
                <a:gd name="connsiteY29" fmla="*/ 422274 h 5680074"/>
                <a:gd name="connsiteX30" fmla="*/ 3207942 w 4558648"/>
                <a:gd name="connsiteY30" fmla="*/ 117474 h 5680074"/>
                <a:gd name="connsiteX31" fmla="*/ 2750742 w 4558648"/>
                <a:gd name="connsiteY31" fmla="*/ 41274 h 5680074"/>
                <a:gd name="connsiteX32" fmla="*/ 1836342 w 4558648"/>
                <a:gd name="connsiteY32" fmla="*/ 41274 h 5680074"/>
                <a:gd name="connsiteX33" fmla="*/ 845742 w 4558648"/>
                <a:gd name="connsiteY33" fmla="*/ 41274 h 5680074"/>
                <a:gd name="connsiteX34" fmla="*/ 236142 w 4558648"/>
                <a:gd name="connsiteY34" fmla="*/ 41274 h 5680074"/>
                <a:gd name="connsiteX35" fmla="*/ 7541 w 4558648"/>
                <a:gd name="connsiteY35" fmla="*/ 650874 h 5680074"/>
                <a:gd name="connsiteX36" fmla="*/ 83741 w 4558648"/>
                <a:gd name="connsiteY36" fmla="*/ 1336674 h 5680074"/>
                <a:gd name="connsiteX0" fmla="*/ 146050 w 4620957"/>
                <a:gd name="connsiteY0" fmla="*/ 1336674 h 5680074"/>
                <a:gd name="connsiteX1" fmla="*/ 69850 w 4620957"/>
                <a:gd name="connsiteY1" fmla="*/ 2022474 h 5680074"/>
                <a:gd name="connsiteX2" fmla="*/ 69850 w 4620957"/>
                <a:gd name="connsiteY2" fmla="*/ 2479674 h 5680074"/>
                <a:gd name="connsiteX3" fmla="*/ 160802 w 4620957"/>
                <a:gd name="connsiteY3" fmla="*/ 2948036 h 5680074"/>
                <a:gd name="connsiteX4" fmla="*/ 337783 w 4620957"/>
                <a:gd name="connsiteY4" fmla="*/ 3390487 h 5680074"/>
                <a:gd name="connsiteX5" fmla="*/ 411525 w 4620957"/>
                <a:gd name="connsiteY5" fmla="*/ 3552720 h 5680074"/>
                <a:gd name="connsiteX6" fmla="*/ 603254 w 4620957"/>
                <a:gd name="connsiteY6" fmla="*/ 3906681 h 5680074"/>
                <a:gd name="connsiteX7" fmla="*/ 735989 w 4620957"/>
                <a:gd name="connsiteY7" fmla="*/ 4113158 h 5680074"/>
                <a:gd name="connsiteX8" fmla="*/ 883473 w 4620957"/>
                <a:gd name="connsiteY8" fmla="*/ 4363881 h 5680074"/>
                <a:gd name="connsiteX9" fmla="*/ 1089951 w 4620957"/>
                <a:gd name="connsiteY9" fmla="*/ 4614603 h 5680074"/>
                <a:gd name="connsiteX10" fmla="*/ 1212852 w 4620957"/>
                <a:gd name="connsiteY10" fmla="*/ 4825999 h 5680074"/>
                <a:gd name="connsiteX11" fmla="*/ 1365252 w 4620957"/>
                <a:gd name="connsiteY11" fmla="*/ 5054599 h 5680074"/>
                <a:gd name="connsiteX12" fmla="*/ 2051053 w 4620957"/>
                <a:gd name="connsiteY12" fmla="*/ 5435598 h 5680074"/>
                <a:gd name="connsiteX13" fmla="*/ 2653280 w 4620957"/>
                <a:gd name="connsiteY13" fmla="*/ 5411016 h 5680074"/>
                <a:gd name="connsiteX14" fmla="*/ 4337051 w 4620957"/>
                <a:gd name="connsiteY14" fmla="*/ 5680074 h 5680074"/>
                <a:gd name="connsiteX15" fmla="*/ 4489452 w 4620957"/>
                <a:gd name="connsiteY15" fmla="*/ 5070473 h 5680074"/>
                <a:gd name="connsiteX16" fmla="*/ 3422651 w 4620957"/>
                <a:gd name="connsiteY16" fmla="*/ 4308473 h 5680074"/>
                <a:gd name="connsiteX17" fmla="*/ 3727451 w 4620957"/>
                <a:gd name="connsiteY17" fmla="*/ 3851273 h 5680074"/>
                <a:gd name="connsiteX18" fmla="*/ 3346451 w 4620957"/>
                <a:gd name="connsiteY18" fmla="*/ 3546473 h 5680074"/>
                <a:gd name="connsiteX19" fmla="*/ 2660651 w 4620957"/>
                <a:gd name="connsiteY19" fmla="*/ 4156073 h 5680074"/>
                <a:gd name="connsiteX20" fmla="*/ 2203451 w 4620957"/>
                <a:gd name="connsiteY20" fmla="*/ 3927473 h 5680074"/>
                <a:gd name="connsiteX21" fmla="*/ 1898651 w 4620957"/>
                <a:gd name="connsiteY21" fmla="*/ 3470273 h 5680074"/>
                <a:gd name="connsiteX22" fmla="*/ 1822451 w 4620957"/>
                <a:gd name="connsiteY22" fmla="*/ 3165473 h 5680074"/>
                <a:gd name="connsiteX23" fmla="*/ 1746251 w 4620957"/>
                <a:gd name="connsiteY23" fmla="*/ 2936874 h 5680074"/>
                <a:gd name="connsiteX24" fmla="*/ 1746251 w 4620957"/>
                <a:gd name="connsiteY24" fmla="*/ 2479673 h 5680074"/>
                <a:gd name="connsiteX25" fmla="*/ 2355851 w 4620957"/>
                <a:gd name="connsiteY25" fmla="*/ 2022474 h 5680074"/>
                <a:gd name="connsiteX26" fmla="*/ 2965451 w 4620957"/>
                <a:gd name="connsiteY26" fmla="*/ 1717674 h 5680074"/>
                <a:gd name="connsiteX27" fmla="*/ 2889251 w 4620957"/>
                <a:gd name="connsiteY27" fmla="*/ 1184274 h 5680074"/>
                <a:gd name="connsiteX28" fmla="*/ 3194051 w 4620957"/>
                <a:gd name="connsiteY28" fmla="*/ 650874 h 5680074"/>
                <a:gd name="connsiteX29" fmla="*/ 3346451 w 4620957"/>
                <a:gd name="connsiteY29" fmla="*/ 422274 h 5680074"/>
                <a:gd name="connsiteX30" fmla="*/ 3270251 w 4620957"/>
                <a:gd name="connsiteY30" fmla="*/ 117474 h 5680074"/>
                <a:gd name="connsiteX31" fmla="*/ 2813051 w 4620957"/>
                <a:gd name="connsiteY31" fmla="*/ 41274 h 5680074"/>
                <a:gd name="connsiteX32" fmla="*/ 1898651 w 4620957"/>
                <a:gd name="connsiteY32" fmla="*/ 41274 h 5680074"/>
                <a:gd name="connsiteX33" fmla="*/ 908051 w 4620957"/>
                <a:gd name="connsiteY33" fmla="*/ 41274 h 5680074"/>
                <a:gd name="connsiteX34" fmla="*/ 298451 w 4620957"/>
                <a:gd name="connsiteY34" fmla="*/ 41274 h 5680074"/>
                <a:gd name="connsiteX35" fmla="*/ 69850 w 4620957"/>
                <a:gd name="connsiteY35" fmla="*/ 650874 h 5680074"/>
                <a:gd name="connsiteX36" fmla="*/ 146050 w 4620957"/>
                <a:gd name="connsiteY36" fmla="*/ 1336674 h 5680074"/>
                <a:gd name="connsiteX0" fmla="*/ 174625 w 4649532"/>
                <a:gd name="connsiteY0" fmla="*/ 1336674 h 5680074"/>
                <a:gd name="connsiteX1" fmla="*/ 98425 w 4649532"/>
                <a:gd name="connsiteY1" fmla="*/ 2022474 h 5680074"/>
                <a:gd name="connsiteX2" fmla="*/ 98425 w 4649532"/>
                <a:gd name="connsiteY2" fmla="*/ 2479674 h 5680074"/>
                <a:gd name="connsiteX3" fmla="*/ 189377 w 4649532"/>
                <a:gd name="connsiteY3" fmla="*/ 2948036 h 5680074"/>
                <a:gd name="connsiteX4" fmla="*/ 366358 w 4649532"/>
                <a:gd name="connsiteY4" fmla="*/ 3390487 h 5680074"/>
                <a:gd name="connsiteX5" fmla="*/ 440100 w 4649532"/>
                <a:gd name="connsiteY5" fmla="*/ 3552720 h 5680074"/>
                <a:gd name="connsiteX6" fmla="*/ 631829 w 4649532"/>
                <a:gd name="connsiteY6" fmla="*/ 3906681 h 5680074"/>
                <a:gd name="connsiteX7" fmla="*/ 764564 w 4649532"/>
                <a:gd name="connsiteY7" fmla="*/ 4113158 h 5680074"/>
                <a:gd name="connsiteX8" fmla="*/ 912048 w 4649532"/>
                <a:gd name="connsiteY8" fmla="*/ 4363881 h 5680074"/>
                <a:gd name="connsiteX9" fmla="*/ 1118526 w 4649532"/>
                <a:gd name="connsiteY9" fmla="*/ 4614603 h 5680074"/>
                <a:gd name="connsiteX10" fmla="*/ 1241427 w 4649532"/>
                <a:gd name="connsiteY10" fmla="*/ 4825999 h 5680074"/>
                <a:gd name="connsiteX11" fmla="*/ 1393827 w 4649532"/>
                <a:gd name="connsiteY11" fmla="*/ 5054599 h 5680074"/>
                <a:gd name="connsiteX12" fmla="*/ 2079628 w 4649532"/>
                <a:gd name="connsiteY12" fmla="*/ 5435598 h 5680074"/>
                <a:gd name="connsiteX13" fmla="*/ 2681855 w 4649532"/>
                <a:gd name="connsiteY13" fmla="*/ 5411016 h 5680074"/>
                <a:gd name="connsiteX14" fmla="*/ 4365626 w 4649532"/>
                <a:gd name="connsiteY14" fmla="*/ 5680074 h 5680074"/>
                <a:gd name="connsiteX15" fmla="*/ 4518027 w 4649532"/>
                <a:gd name="connsiteY15" fmla="*/ 5070473 h 5680074"/>
                <a:gd name="connsiteX16" fmla="*/ 3451226 w 4649532"/>
                <a:gd name="connsiteY16" fmla="*/ 4308473 h 5680074"/>
                <a:gd name="connsiteX17" fmla="*/ 3756026 w 4649532"/>
                <a:gd name="connsiteY17" fmla="*/ 3851273 h 5680074"/>
                <a:gd name="connsiteX18" fmla="*/ 3375026 w 4649532"/>
                <a:gd name="connsiteY18" fmla="*/ 3546473 h 5680074"/>
                <a:gd name="connsiteX19" fmla="*/ 2689226 w 4649532"/>
                <a:gd name="connsiteY19" fmla="*/ 4156073 h 5680074"/>
                <a:gd name="connsiteX20" fmla="*/ 2232026 w 4649532"/>
                <a:gd name="connsiteY20" fmla="*/ 3927473 h 5680074"/>
                <a:gd name="connsiteX21" fmla="*/ 1927226 w 4649532"/>
                <a:gd name="connsiteY21" fmla="*/ 3470273 h 5680074"/>
                <a:gd name="connsiteX22" fmla="*/ 1851026 w 4649532"/>
                <a:gd name="connsiteY22" fmla="*/ 3165473 h 5680074"/>
                <a:gd name="connsiteX23" fmla="*/ 1774826 w 4649532"/>
                <a:gd name="connsiteY23" fmla="*/ 2936874 h 5680074"/>
                <a:gd name="connsiteX24" fmla="*/ 1774826 w 4649532"/>
                <a:gd name="connsiteY24" fmla="*/ 2479673 h 5680074"/>
                <a:gd name="connsiteX25" fmla="*/ 2384426 w 4649532"/>
                <a:gd name="connsiteY25" fmla="*/ 2022474 h 5680074"/>
                <a:gd name="connsiteX26" fmla="*/ 2994026 w 4649532"/>
                <a:gd name="connsiteY26" fmla="*/ 1717674 h 5680074"/>
                <a:gd name="connsiteX27" fmla="*/ 2917826 w 4649532"/>
                <a:gd name="connsiteY27" fmla="*/ 1184274 h 5680074"/>
                <a:gd name="connsiteX28" fmla="*/ 3222626 w 4649532"/>
                <a:gd name="connsiteY28" fmla="*/ 650874 h 5680074"/>
                <a:gd name="connsiteX29" fmla="*/ 3375026 w 4649532"/>
                <a:gd name="connsiteY29" fmla="*/ 422274 h 5680074"/>
                <a:gd name="connsiteX30" fmla="*/ 3298826 w 4649532"/>
                <a:gd name="connsiteY30" fmla="*/ 117474 h 5680074"/>
                <a:gd name="connsiteX31" fmla="*/ 2841626 w 4649532"/>
                <a:gd name="connsiteY31" fmla="*/ 41274 h 5680074"/>
                <a:gd name="connsiteX32" fmla="*/ 1927226 w 4649532"/>
                <a:gd name="connsiteY32" fmla="*/ 41274 h 5680074"/>
                <a:gd name="connsiteX33" fmla="*/ 936626 w 4649532"/>
                <a:gd name="connsiteY33" fmla="*/ 41274 h 5680074"/>
                <a:gd name="connsiteX34" fmla="*/ 327026 w 4649532"/>
                <a:gd name="connsiteY34" fmla="*/ 41274 h 5680074"/>
                <a:gd name="connsiteX35" fmla="*/ 98425 w 4649532"/>
                <a:gd name="connsiteY35" fmla="*/ 650874 h 5680074"/>
                <a:gd name="connsiteX36" fmla="*/ 174625 w 4649532"/>
                <a:gd name="connsiteY36" fmla="*/ 1336674 h 5680074"/>
                <a:gd name="connsiteX0" fmla="*/ 174625 w 4649532"/>
                <a:gd name="connsiteY0" fmla="*/ 1336674 h 5714213"/>
                <a:gd name="connsiteX1" fmla="*/ 98425 w 4649532"/>
                <a:gd name="connsiteY1" fmla="*/ 2022474 h 5714213"/>
                <a:gd name="connsiteX2" fmla="*/ 98425 w 4649532"/>
                <a:gd name="connsiteY2" fmla="*/ 2479674 h 5714213"/>
                <a:gd name="connsiteX3" fmla="*/ 189377 w 4649532"/>
                <a:gd name="connsiteY3" fmla="*/ 2948036 h 5714213"/>
                <a:gd name="connsiteX4" fmla="*/ 366358 w 4649532"/>
                <a:gd name="connsiteY4" fmla="*/ 3390487 h 5714213"/>
                <a:gd name="connsiteX5" fmla="*/ 440100 w 4649532"/>
                <a:gd name="connsiteY5" fmla="*/ 3552720 h 5714213"/>
                <a:gd name="connsiteX6" fmla="*/ 631829 w 4649532"/>
                <a:gd name="connsiteY6" fmla="*/ 3906681 h 5714213"/>
                <a:gd name="connsiteX7" fmla="*/ 764564 w 4649532"/>
                <a:gd name="connsiteY7" fmla="*/ 4113158 h 5714213"/>
                <a:gd name="connsiteX8" fmla="*/ 912048 w 4649532"/>
                <a:gd name="connsiteY8" fmla="*/ 4363881 h 5714213"/>
                <a:gd name="connsiteX9" fmla="*/ 1118526 w 4649532"/>
                <a:gd name="connsiteY9" fmla="*/ 4614603 h 5714213"/>
                <a:gd name="connsiteX10" fmla="*/ 1241427 w 4649532"/>
                <a:gd name="connsiteY10" fmla="*/ 4825999 h 5714213"/>
                <a:gd name="connsiteX11" fmla="*/ 1393827 w 4649532"/>
                <a:gd name="connsiteY11" fmla="*/ 5054599 h 5714213"/>
                <a:gd name="connsiteX12" fmla="*/ 2079628 w 4649532"/>
                <a:gd name="connsiteY12" fmla="*/ 5435598 h 5714213"/>
                <a:gd name="connsiteX13" fmla="*/ 2681855 w 4649532"/>
                <a:gd name="connsiteY13" fmla="*/ 5411016 h 5714213"/>
                <a:gd name="connsiteX14" fmla="*/ 4365626 w 4649532"/>
                <a:gd name="connsiteY14" fmla="*/ 5680074 h 5714213"/>
                <a:gd name="connsiteX15" fmla="*/ 4518027 w 4649532"/>
                <a:gd name="connsiteY15" fmla="*/ 5070473 h 5714213"/>
                <a:gd name="connsiteX16" fmla="*/ 3451226 w 4649532"/>
                <a:gd name="connsiteY16" fmla="*/ 4308473 h 5714213"/>
                <a:gd name="connsiteX17" fmla="*/ 3756026 w 4649532"/>
                <a:gd name="connsiteY17" fmla="*/ 3851273 h 5714213"/>
                <a:gd name="connsiteX18" fmla="*/ 3375026 w 4649532"/>
                <a:gd name="connsiteY18" fmla="*/ 3546473 h 5714213"/>
                <a:gd name="connsiteX19" fmla="*/ 2689226 w 4649532"/>
                <a:gd name="connsiteY19" fmla="*/ 4156073 h 5714213"/>
                <a:gd name="connsiteX20" fmla="*/ 2232026 w 4649532"/>
                <a:gd name="connsiteY20" fmla="*/ 3927473 h 5714213"/>
                <a:gd name="connsiteX21" fmla="*/ 1927226 w 4649532"/>
                <a:gd name="connsiteY21" fmla="*/ 3470273 h 5714213"/>
                <a:gd name="connsiteX22" fmla="*/ 1851026 w 4649532"/>
                <a:gd name="connsiteY22" fmla="*/ 3165473 h 5714213"/>
                <a:gd name="connsiteX23" fmla="*/ 1774826 w 4649532"/>
                <a:gd name="connsiteY23" fmla="*/ 2936874 h 5714213"/>
                <a:gd name="connsiteX24" fmla="*/ 1774826 w 4649532"/>
                <a:gd name="connsiteY24" fmla="*/ 2479673 h 5714213"/>
                <a:gd name="connsiteX25" fmla="*/ 2384426 w 4649532"/>
                <a:gd name="connsiteY25" fmla="*/ 2022474 h 5714213"/>
                <a:gd name="connsiteX26" fmla="*/ 2994026 w 4649532"/>
                <a:gd name="connsiteY26" fmla="*/ 1717674 h 5714213"/>
                <a:gd name="connsiteX27" fmla="*/ 2917826 w 4649532"/>
                <a:gd name="connsiteY27" fmla="*/ 1184274 h 5714213"/>
                <a:gd name="connsiteX28" fmla="*/ 3222626 w 4649532"/>
                <a:gd name="connsiteY28" fmla="*/ 650874 h 5714213"/>
                <a:gd name="connsiteX29" fmla="*/ 3375026 w 4649532"/>
                <a:gd name="connsiteY29" fmla="*/ 422274 h 5714213"/>
                <a:gd name="connsiteX30" fmla="*/ 3298826 w 4649532"/>
                <a:gd name="connsiteY30" fmla="*/ 117474 h 5714213"/>
                <a:gd name="connsiteX31" fmla="*/ 2841626 w 4649532"/>
                <a:gd name="connsiteY31" fmla="*/ 41274 h 5714213"/>
                <a:gd name="connsiteX32" fmla="*/ 1927226 w 4649532"/>
                <a:gd name="connsiteY32" fmla="*/ 41274 h 5714213"/>
                <a:gd name="connsiteX33" fmla="*/ 936626 w 4649532"/>
                <a:gd name="connsiteY33" fmla="*/ 41274 h 5714213"/>
                <a:gd name="connsiteX34" fmla="*/ 327026 w 4649532"/>
                <a:gd name="connsiteY34" fmla="*/ 41274 h 5714213"/>
                <a:gd name="connsiteX35" fmla="*/ 98425 w 4649532"/>
                <a:gd name="connsiteY35" fmla="*/ 650874 h 5714213"/>
                <a:gd name="connsiteX36" fmla="*/ 174625 w 4649532"/>
                <a:gd name="connsiteY36" fmla="*/ 1336674 h 5714213"/>
                <a:gd name="connsiteX0" fmla="*/ 174625 w 4649532"/>
                <a:gd name="connsiteY0" fmla="*/ 1336674 h 5714213"/>
                <a:gd name="connsiteX1" fmla="*/ 98425 w 4649532"/>
                <a:gd name="connsiteY1" fmla="*/ 2022474 h 5714213"/>
                <a:gd name="connsiteX2" fmla="*/ 98425 w 4649532"/>
                <a:gd name="connsiteY2" fmla="*/ 2479674 h 5714213"/>
                <a:gd name="connsiteX3" fmla="*/ 189377 w 4649532"/>
                <a:gd name="connsiteY3" fmla="*/ 2948036 h 5714213"/>
                <a:gd name="connsiteX4" fmla="*/ 366358 w 4649532"/>
                <a:gd name="connsiteY4" fmla="*/ 3390487 h 5714213"/>
                <a:gd name="connsiteX5" fmla="*/ 440100 w 4649532"/>
                <a:gd name="connsiteY5" fmla="*/ 3552720 h 5714213"/>
                <a:gd name="connsiteX6" fmla="*/ 631829 w 4649532"/>
                <a:gd name="connsiteY6" fmla="*/ 3906681 h 5714213"/>
                <a:gd name="connsiteX7" fmla="*/ 764564 w 4649532"/>
                <a:gd name="connsiteY7" fmla="*/ 4113158 h 5714213"/>
                <a:gd name="connsiteX8" fmla="*/ 912048 w 4649532"/>
                <a:gd name="connsiteY8" fmla="*/ 4363881 h 5714213"/>
                <a:gd name="connsiteX9" fmla="*/ 1118526 w 4649532"/>
                <a:gd name="connsiteY9" fmla="*/ 4614603 h 5714213"/>
                <a:gd name="connsiteX10" fmla="*/ 1241427 w 4649532"/>
                <a:gd name="connsiteY10" fmla="*/ 4825999 h 5714213"/>
                <a:gd name="connsiteX11" fmla="*/ 1393827 w 4649532"/>
                <a:gd name="connsiteY11" fmla="*/ 5054599 h 5714213"/>
                <a:gd name="connsiteX12" fmla="*/ 2079628 w 4649532"/>
                <a:gd name="connsiteY12" fmla="*/ 5435598 h 5714213"/>
                <a:gd name="connsiteX13" fmla="*/ 2681855 w 4649532"/>
                <a:gd name="connsiteY13" fmla="*/ 5411016 h 5714213"/>
                <a:gd name="connsiteX14" fmla="*/ 4365626 w 4649532"/>
                <a:gd name="connsiteY14" fmla="*/ 5680074 h 5714213"/>
                <a:gd name="connsiteX15" fmla="*/ 4518027 w 4649532"/>
                <a:gd name="connsiteY15" fmla="*/ 5070473 h 5714213"/>
                <a:gd name="connsiteX16" fmla="*/ 3451226 w 4649532"/>
                <a:gd name="connsiteY16" fmla="*/ 4308473 h 5714213"/>
                <a:gd name="connsiteX17" fmla="*/ 3756026 w 4649532"/>
                <a:gd name="connsiteY17" fmla="*/ 3851273 h 5714213"/>
                <a:gd name="connsiteX18" fmla="*/ 3375026 w 4649532"/>
                <a:gd name="connsiteY18" fmla="*/ 3546473 h 5714213"/>
                <a:gd name="connsiteX19" fmla="*/ 2689226 w 4649532"/>
                <a:gd name="connsiteY19" fmla="*/ 4156073 h 5714213"/>
                <a:gd name="connsiteX20" fmla="*/ 2232026 w 4649532"/>
                <a:gd name="connsiteY20" fmla="*/ 3927473 h 5714213"/>
                <a:gd name="connsiteX21" fmla="*/ 1927226 w 4649532"/>
                <a:gd name="connsiteY21" fmla="*/ 3470273 h 5714213"/>
                <a:gd name="connsiteX22" fmla="*/ 1851026 w 4649532"/>
                <a:gd name="connsiteY22" fmla="*/ 3165473 h 5714213"/>
                <a:gd name="connsiteX23" fmla="*/ 1774826 w 4649532"/>
                <a:gd name="connsiteY23" fmla="*/ 2936874 h 5714213"/>
                <a:gd name="connsiteX24" fmla="*/ 1774826 w 4649532"/>
                <a:gd name="connsiteY24" fmla="*/ 2479673 h 5714213"/>
                <a:gd name="connsiteX25" fmla="*/ 2384426 w 4649532"/>
                <a:gd name="connsiteY25" fmla="*/ 2022474 h 5714213"/>
                <a:gd name="connsiteX26" fmla="*/ 2994026 w 4649532"/>
                <a:gd name="connsiteY26" fmla="*/ 1717674 h 5714213"/>
                <a:gd name="connsiteX27" fmla="*/ 2917826 w 4649532"/>
                <a:gd name="connsiteY27" fmla="*/ 1184274 h 5714213"/>
                <a:gd name="connsiteX28" fmla="*/ 3222626 w 4649532"/>
                <a:gd name="connsiteY28" fmla="*/ 650874 h 5714213"/>
                <a:gd name="connsiteX29" fmla="*/ 3375026 w 4649532"/>
                <a:gd name="connsiteY29" fmla="*/ 422274 h 5714213"/>
                <a:gd name="connsiteX30" fmla="*/ 3298826 w 4649532"/>
                <a:gd name="connsiteY30" fmla="*/ 117474 h 5714213"/>
                <a:gd name="connsiteX31" fmla="*/ 2841626 w 4649532"/>
                <a:gd name="connsiteY31" fmla="*/ 41274 h 5714213"/>
                <a:gd name="connsiteX32" fmla="*/ 1927226 w 4649532"/>
                <a:gd name="connsiteY32" fmla="*/ 41274 h 5714213"/>
                <a:gd name="connsiteX33" fmla="*/ 936626 w 4649532"/>
                <a:gd name="connsiteY33" fmla="*/ 41274 h 5714213"/>
                <a:gd name="connsiteX34" fmla="*/ 327026 w 4649532"/>
                <a:gd name="connsiteY34" fmla="*/ 41274 h 5714213"/>
                <a:gd name="connsiteX35" fmla="*/ 98425 w 4649532"/>
                <a:gd name="connsiteY35" fmla="*/ 650874 h 5714213"/>
                <a:gd name="connsiteX36" fmla="*/ 174625 w 4649532"/>
                <a:gd name="connsiteY36" fmla="*/ 1336674 h 5714213"/>
                <a:gd name="connsiteX0" fmla="*/ 174625 w 4547524"/>
                <a:gd name="connsiteY0" fmla="*/ 1336674 h 5866613"/>
                <a:gd name="connsiteX1" fmla="*/ 98425 w 4547524"/>
                <a:gd name="connsiteY1" fmla="*/ 2022474 h 5866613"/>
                <a:gd name="connsiteX2" fmla="*/ 98425 w 4547524"/>
                <a:gd name="connsiteY2" fmla="*/ 2479674 h 5866613"/>
                <a:gd name="connsiteX3" fmla="*/ 189377 w 4547524"/>
                <a:gd name="connsiteY3" fmla="*/ 2948036 h 5866613"/>
                <a:gd name="connsiteX4" fmla="*/ 366358 w 4547524"/>
                <a:gd name="connsiteY4" fmla="*/ 3390487 h 5866613"/>
                <a:gd name="connsiteX5" fmla="*/ 440100 w 4547524"/>
                <a:gd name="connsiteY5" fmla="*/ 3552720 h 5866613"/>
                <a:gd name="connsiteX6" fmla="*/ 631829 w 4547524"/>
                <a:gd name="connsiteY6" fmla="*/ 3906681 h 5866613"/>
                <a:gd name="connsiteX7" fmla="*/ 764564 w 4547524"/>
                <a:gd name="connsiteY7" fmla="*/ 4113158 h 5866613"/>
                <a:gd name="connsiteX8" fmla="*/ 912048 w 4547524"/>
                <a:gd name="connsiteY8" fmla="*/ 4363881 h 5866613"/>
                <a:gd name="connsiteX9" fmla="*/ 1118526 w 4547524"/>
                <a:gd name="connsiteY9" fmla="*/ 4614603 h 5866613"/>
                <a:gd name="connsiteX10" fmla="*/ 1241427 w 4547524"/>
                <a:gd name="connsiteY10" fmla="*/ 4825999 h 5866613"/>
                <a:gd name="connsiteX11" fmla="*/ 1393827 w 4547524"/>
                <a:gd name="connsiteY11" fmla="*/ 5054599 h 5866613"/>
                <a:gd name="connsiteX12" fmla="*/ 2079628 w 4547524"/>
                <a:gd name="connsiteY12" fmla="*/ 5435598 h 5866613"/>
                <a:gd name="connsiteX13" fmla="*/ 2681855 w 4547524"/>
                <a:gd name="connsiteY13" fmla="*/ 5411016 h 5866613"/>
                <a:gd name="connsiteX14" fmla="*/ 4213226 w 4547524"/>
                <a:gd name="connsiteY14" fmla="*/ 5832474 h 5866613"/>
                <a:gd name="connsiteX15" fmla="*/ 4518027 w 4547524"/>
                <a:gd name="connsiteY15" fmla="*/ 5070473 h 5866613"/>
                <a:gd name="connsiteX16" fmla="*/ 3451226 w 4547524"/>
                <a:gd name="connsiteY16" fmla="*/ 4308473 h 5866613"/>
                <a:gd name="connsiteX17" fmla="*/ 3756026 w 4547524"/>
                <a:gd name="connsiteY17" fmla="*/ 3851273 h 5866613"/>
                <a:gd name="connsiteX18" fmla="*/ 3375026 w 4547524"/>
                <a:gd name="connsiteY18" fmla="*/ 3546473 h 5866613"/>
                <a:gd name="connsiteX19" fmla="*/ 2689226 w 4547524"/>
                <a:gd name="connsiteY19" fmla="*/ 4156073 h 5866613"/>
                <a:gd name="connsiteX20" fmla="*/ 2232026 w 4547524"/>
                <a:gd name="connsiteY20" fmla="*/ 3927473 h 5866613"/>
                <a:gd name="connsiteX21" fmla="*/ 1927226 w 4547524"/>
                <a:gd name="connsiteY21" fmla="*/ 3470273 h 5866613"/>
                <a:gd name="connsiteX22" fmla="*/ 1851026 w 4547524"/>
                <a:gd name="connsiteY22" fmla="*/ 3165473 h 5866613"/>
                <a:gd name="connsiteX23" fmla="*/ 1774826 w 4547524"/>
                <a:gd name="connsiteY23" fmla="*/ 2936874 h 5866613"/>
                <a:gd name="connsiteX24" fmla="*/ 1774826 w 4547524"/>
                <a:gd name="connsiteY24" fmla="*/ 2479673 h 5866613"/>
                <a:gd name="connsiteX25" fmla="*/ 2384426 w 4547524"/>
                <a:gd name="connsiteY25" fmla="*/ 2022474 h 5866613"/>
                <a:gd name="connsiteX26" fmla="*/ 2994026 w 4547524"/>
                <a:gd name="connsiteY26" fmla="*/ 1717674 h 5866613"/>
                <a:gd name="connsiteX27" fmla="*/ 2917826 w 4547524"/>
                <a:gd name="connsiteY27" fmla="*/ 1184274 h 5866613"/>
                <a:gd name="connsiteX28" fmla="*/ 3222626 w 4547524"/>
                <a:gd name="connsiteY28" fmla="*/ 650874 h 5866613"/>
                <a:gd name="connsiteX29" fmla="*/ 3375026 w 4547524"/>
                <a:gd name="connsiteY29" fmla="*/ 422274 h 5866613"/>
                <a:gd name="connsiteX30" fmla="*/ 3298826 w 4547524"/>
                <a:gd name="connsiteY30" fmla="*/ 117474 h 5866613"/>
                <a:gd name="connsiteX31" fmla="*/ 2841626 w 4547524"/>
                <a:gd name="connsiteY31" fmla="*/ 41274 h 5866613"/>
                <a:gd name="connsiteX32" fmla="*/ 1927226 w 4547524"/>
                <a:gd name="connsiteY32" fmla="*/ 41274 h 5866613"/>
                <a:gd name="connsiteX33" fmla="*/ 936626 w 4547524"/>
                <a:gd name="connsiteY33" fmla="*/ 41274 h 5866613"/>
                <a:gd name="connsiteX34" fmla="*/ 327026 w 4547524"/>
                <a:gd name="connsiteY34" fmla="*/ 41274 h 5866613"/>
                <a:gd name="connsiteX35" fmla="*/ 98425 w 4547524"/>
                <a:gd name="connsiteY35" fmla="*/ 650874 h 5866613"/>
                <a:gd name="connsiteX36" fmla="*/ 174625 w 4547524"/>
                <a:gd name="connsiteY36" fmla="*/ 1336674 h 5866613"/>
                <a:gd name="connsiteX0" fmla="*/ 174625 w 4547524"/>
                <a:gd name="connsiteY0" fmla="*/ 1336674 h 5866613"/>
                <a:gd name="connsiteX1" fmla="*/ 98425 w 4547524"/>
                <a:gd name="connsiteY1" fmla="*/ 2022474 h 5866613"/>
                <a:gd name="connsiteX2" fmla="*/ 98425 w 4547524"/>
                <a:gd name="connsiteY2" fmla="*/ 2479674 h 5866613"/>
                <a:gd name="connsiteX3" fmla="*/ 189377 w 4547524"/>
                <a:gd name="connsiteY3" fmla="*/ 2948036 h 5866613"/>
                <a:gd name="connsiteX4" fmla="*/ 366358 w 4547524"/>
                <a:gd name="connsiteY4" fmla="*/ 3390487 h 5866613"/>
                <a:gd name="connsiteX5" fmla="*/ 440100 w 4547524"/>
                <a:gd name="connsiteY5" fmla="*/ 3552720 h 5866613"/>
                <a:gd name="connsiteX6" fmla="*/ 631829 w 4547524"/>
                <a:gd name="connsiteY6" fmla="*/ 3906681 h 5866613"/>
                <a:gd name="connsiteX7" fmla="*/ 764564 w 4547524"/>
                <a:gd name="connsiteY7" fmla="*/ 4113158 h 5866613"/>
                <a:gd name="connsiteX8" fmla="*/ 912048 w 4547524"/>
                <a:gd name="connsiteY8" fmla="*/ 4363881 h 5866613"/>
                <a:gd name="connsiteX9" fmla="*/ 1118526 w 4547524"/>
                <a:gd name="connsiteY9" fmla="*/ 4614603 h 5866613"/>
                <a:gd name="connsiteX10" fmla="*/ 1241427 w 4547524"/>
                <a:gd name="connsiteY10" fmla="*/ 4825999 h 5866613"/>
                <a:gd name="connsiteX11" fmla="*/ 1393827 w 4547524"/>
                <a:gd name="connsiteY11" fmla="*/ 5054599 h 5866613"/>
                <a:gd name="connsiteX12" fmla="*/ 2079628 w 4547524"/>
                <a:gd name="connsiteY12" fmla="*/ 5435598 h 5866613"/>
                <a:gd name="connsiteX13" fmla="*/ 2681855 w 4547524"/>
                <a:gd name="connsiteY13" fmla="*/ 5411016 h 5866613"/>
                <a:gd name="connsiteX14" fmla="*/ 4213226 w 4547524"/>
                <a:gd name="connsiteY14" fmla="*/ 5832474 h 5866613"/>
                <a:gd name="connsiteX15" fmla="*/ 4518027 w 4547524"/>
                <a:gd name="connsiteY15" fmla="*/ 5070473 h 5866613"/>
                <a:gd name="connsiteX16" fmla="*/ 3451226 w 4547524"/>
                <a:gd name="connsiteY16" fmla="*/ 4308473 h 5866613"/>
                <a:gd name="connsiteX17" fmla="*/ 3756026 w 4547524"/>
                <a:gd name="connsiteY17" fmla="*/ 3851273 h 5866613"/>
                <a:gd name="connsiteX18" fmla="*/ 3375026 w 4547524"/>
                <a:gd name="connsiteY18" fmla="*/ 3546473 h 5866613"/>
                <a:gd name="connsiteX19" fmla="*/ 2689226 w 4547524"/>
                <a:gd name="connsiteY19" fmla="*/ 4156073 h 5866613"/>
                <a:gd name="connsiteX20" fmla="*/ 2232026 w 4547524"/>
                <a:gd name="connsiteY20" fmla="*/ 3927473 h 5866613"/>
                <a:gd name="connsiteX21" fmla="*/ 1927226 w 4547524"/>
                <a:gd name="connsiteY21" fmla="*/ 3470273 h 5866613"/>
                <a:gd name="connsiteX22" fmla="*/ 1851026 w 4547524"/>
                <a:gd name="connsiteY22" fmla="*/ 3165473 h 5866613"/>
                <a:gd name="connsiteX23" fmla="*/ 1774826 w 4547524"/>
                <a:gd name="connsiteY23" fmla="*/ 2936874 h 5866613"/>
                <a:gd name="connsiteX24" fmla="*/ 1774826 w 4547524"/>
                <a:gd name="connsiteY24" fmla="*/ 2479673 h 5866613"/>
                <a:gd name="connsiteX25" fmla="*/ 2384426 w 4547524"/>
                <a:gd name="connsiteY25" fmla="*/ 2022474 h 5866613"/>
                <a:gd name="connsiteX26" fmla="*/ 2994026 w 4547524"/>
                <a:gd name="connsiteY26" fmla="*/ 1717674 h 5866613"/>
                <a:gd name="connsiteX27" fmla="*/ 2917826 w 4547524"/>
                <a:gd name="connsiteY27" fmla="*/ 1184274 h 5866613"/>
                <a:gd name="connsiteX28" fmla="*/ 3222626 w 4547524"/>
                <a:gd name="connsiteY28" fmla="*/ 650874 h 5866613"/>
                <a:gd name="connsiteX29" fmla="*/ 3375026 w 4547524"/>
                <a:gd name="connsiteY29" fmla="*/ 422274 h 5866613"/>
                <a:gd name="connsiteX30" fmla="*/ 3298826 w 4547524"/>
                <a:gd name="connsiteY30" fmla="*/ 117474 h 5866613"/>
                <a:gd name="connsiteX31" fmla="*/ 2841626 w 4547524"/>
                <a:gd name="connsiteY31" fmla="*/ 41274 h 5866613"/>
                <a:gd name="connsiteX32" fmla="*/ 1927226 w 4547524"/>
                <a:gd name="connsiteY32" fmla="*/ 41274 h 5866613"/>
                <a:gd name="connsiteX33" fmla="*/ 936626 w 4547524"/>
                <a:gd name="connsiteY33" fmla="*/ 41274 h 5866613"/>
                <a:gd name="connsiteX34" fmla="*/ 327026 w 4547524"/>
                <a:gd name="connsiteY34" fmla="*/ 41274 h 5866613"/>
                <a:gd name="connsiteX35" fmla="*/ 98425 w 4547524"/>
                <a:gd name="connsiteY35" fmla="*/ 650874 h 5866613"/>
                <a:gd name="connsiteX36" fmla="*/ 174625 w 4547524"/>
                <a:gd name="connsiteY36" fmla="*/ 1336674 h 5866613"/>
                <a:gd name="connsiteX0" fmla="*/ 174625 w 4547524"/>
                <a:gd name="connsiteY0" fmla="*/ 1336674 h 5866613"/>
                <a:gd name="connsiteX1" fmla="*/ 98425 w 4547524"/>
                <a:gd name="connsiteY1" fmla="*/ 2022474 h 5866613"/>
                <a:gd name="connsiteX2" fmla="*/ 98425 w 4547524"/>
                <a:gd name="connsiteY2" fmla="*/ 2479674 h 5866613"/>
                <a:gd name="connsiteX3" fmla="*/ 189377 w 4547524"/>
                <a:gd name="connsiteY3" fmla="*/ 2948036 h 5866613"/>
                <a:gd name="connsiteX4" fmla="*/ 366358 w 4547524"/>
                <a:gd name="connsiteY4" fmla="*/ 3390487 h 5866613"/>
                <a:gd name="connsiteX5" fmla="*/ 440100 w 4547524"/>
                <a:gd name="connsiteY5" fmla="*/ 3552720 h 5866613"/>
                <a:gd name="connsiteX6" fmla="*/ 631829 w 4547524"/>
                <a:gd name="connsiteY6" fmla="*/ 3906681 h 5866613"/>
                <a:gd name="connsiteX7" fmla="*/ 764564 w 4547524"/>
                <a:gd name="connsiteY7" fmla="*/ 4113158 h 5866613"/>
                <a:gd name="connsiteX8" fmla="*/ 912048 w 4547524"/>
                <a:gd name="connsiteY8" fmla="*/ 4363881 h 5866613"/>
                <a:gd name="connsiteX9" fmla="*/ 1118526 w 4547524"/>
                <a:gd name="connsiteY9" fmla="*/ 4614603 h 5866613"/>
                <a:gd name="connsiteX10" fmla="*/ 1241427 w 4547524"/>
                <a:gd name="connsiteY10" fmla="*/ 4825999 h 5866613"/>
                <a:gd name="connsiteX11" fmla="*/ 1393827 w 4547524"/>
                <a:gd name="connsiteY11" fmla="*/ 5054599 h 5866613"/>
                <a:gd name="connsiteX12" fmla="*/ 2079628 w 4547524"/>
                <a:gd name="connsiteY12" fmla="*/ 5435598 h 5866613"/>
                <a:gd name="connsiteX13" fmla="*/ 2681855 w 4547524"/>
                <a:gd name="connsiteY13" fmla="*/ 5411016 h 5866613"/>
                <a:gd name="connsiteX14" fmla="*/ 4213226 w 4547524"/>
                <a:gd name="connsiteY14" fmla="*/ 5832474 h 5866613"/>
                <a:gd name="connsiteX15" fmla="*/ 4518027 w 4547524"/>
                <a:gd name="connsiteY15" fmla="*/ 5070473 h 5866613"/>
                <a:gd name="connsiteX16" fmla="*/ 3603626 w 4547524"/>
                <a:gd name="connsiteY16" fmla="*/ 4308474 h 5866613"/>
                <a:gd name="connsiteX17" fmla="*/ 3756026 w 4547524"/>
                <a:gd name="connsiteY17" fmla="*/ 3851273 h 5866613"/>
                <a:gd name="connsiteX18" fmla="*/ 3375026 w 4547524"/>
                <a:gd name="connsiteY18" fmla="*/ 3546473 h 5866613"/>
                <a:gd name="connsiteX19" fmla="*/ 2689226 w 4547524"/>
                <a:gd name="connsiteY19" fmla="*/ 4156073 h 5866613"/>
                <a:gd name="connsiteX20" fmla="*/ 2232026 w 4547524"/>
                <a:gd name="connsiteY20" fmla="*/ 3927473 h 5866613"/>
                <a:gd name="connsiteX21" fmla="*/ 1927226 w 4547524"/>
                <a:gd name="connsiteY21" fmla="*/ 3470273 h 5866613"/>
                <a:gd name="connsiteX22" fmla="*/ 1851026 w 4547524"/>
                <a:gd name="connsiteY22" fmla="*/ 3165473 h 5866613"/>
                <a:gd name="connsiteX23" fmla="*/ 1774826 w 4547524"/>
                <a:gd name="connsiteY23" fmla="*/ 2936874 h 5866613"/>
                <a:gd name="connsiteX24" fmla="*/ 1774826 w 4547524"/>
                <a:gd name="connsiteY24" fmla="*/ 2479673 h 5866613"/>
                <a:gd name="connsiteX25" fmla="*/ 2384426 w 4547524"/>
                <a:gd name="connsiteY25" fmla="*/ 2022474 h 5866613"/>
                <a:gd name="connsiteX26" fmla="*/ 2994026 w 4547524"/>
                <a:gd name="connsiteY26" fmla="*/ 1717674 h 5866613"/>
                <a:gd name="connsiteX27" fmla="*/ 2917826 w 4547524"/>
                <a:gd name="connsiteY27" fmla="*/ 1184274 h 5866613"/>
                <a:gd name="connsiteX28" fmla="*/ 3222626 w 4547524"/>
                <a:gd name="connsiteY28" fmla="*/ 650874 h 5866613"/>
                <a:gd name="connsiteX29" fmla="*/ 3375026 w 4547524"/>
                <a:gd name="connsiteY29" fmla="*/ 422274 h 5866613"/>
                <a:gd name="connsiteX30" fmla="*/ 3298826 w 4547524"/>
                <a:gd name="connsiteY30" fmla="*/ 117474 h 5866613"/>
                <a:gd name="connsiteX31" fmla="*/ 2841626 w 4547524"/>
                <a:gd name="connsiteY31" fmla="*/ 41274 h 5866613"/>
                <a:gd name="connsiteX32" fmla="*/ 1927226 w 4547524"/>
                <a:gd name="connsiteY32" fmla="*/ 41274 h 5866613"/>
                <a:gd name="connsiteX33" fmla="*/ 936626 w 4547524"/>
                <a:gd name="connsiteY33" fmla="*/ 41274 h 5866613"/>
                <a:gd name="connsiteX34" fmla="*/ 327026 w 4547524"/>
                <a:gd name="connsiteY34" fmla="*/ 41274 h 5866613"/>
                <a:gd name="connsiteX35" fmla="*/ 98425 w 4547524"/>
                <a:gd name="connsiteY35" fmla="*/ 650874 h 5866613"/>
                <a:gd name="connsiteX36" fmla="*/ 174625 w 4547524"/>
                <a:gd name="connsiteY36" fmla="*/ 1336674 h 5866613"/>
                <a:gd name="connsiteX0" fmla="*/ 174625 w 4547524"/>
                <a:gd name="connsiteY0" fmla="*/ 1336674 h 5866613"/>
                <a:gd name="connsiteX1" fmla="*/ 98425 w 4547524"/>
                <a:gd name="connsiteY1" fmla="*/ 2022474 h 5866613"/>
                <a:gd name="connsiteX2" fmla="*/ 98425 w 4547524"/>
                <a:gd name="connsiteY2" fmla="*/ 2479674 h 5866613"/>
                <a:gd name="connsiteX3" fmla="*/ 189377 w 4547524"/>
                <a:gd name="connsiteY3" fmla="*/ 2948036 h 5866613"/>
                <a:gd name="connsiteX4" fmla="*/ 366358 w 4547524"/>
                <a:gd name="connsiteY4" fmla="*/ 3390487 h 5866613"/>
                <a:gd name="connsiteX5" fmla="*/ 440100 w 4547524"/>
                <a:gd name="connsiteY5" fmla="*/ 3552720 h 5866613"/>
                <a:gd name="connsiteX6" fmla="*/ 631829 w 4547524"/>
                <a:gd name="connsiteY6" fmla="*/ 3906681 h 5866613"/>
                <a:gd name="connsiteX7" fmla="*/ 764564 w 4547524"/>
                <a:gd name="connsiteY7" fmla="*/ 4113158 h 5866613"/>
                <a:gd name="connsiteX8" fmla="*/ 912048 w 4547524"/>
                <a:gd name="connsiteY8" fmla="*/ 4363881 h 5866613"/>
                <a:gd name="connsiteX9" fmla="*/ 1118526 w 4547524"/>
                <a:gd name="connsiteY9" fmla="*/ 4614603 h 5866613"/>
                <a:gd name="connsiteX10" fmla="*/ 1241427 w 4547524"/>
                <a:gd name="connsiteY10" fmla="*/ 4825999 h 5866613"/>
                <a:gd name="connsiteX11" fmla="*/ 1393827 w 4547524"/>
                <a:gd name="connsiteY11" fmla="*/ 5054599 h 5866613"/>
                <a:gd name="connsiteX12" fmla="*/ 2079628 w 4547524"/>
                <a:gd name="connsiteY12" fmla="*/ 5435598 h 5866613"/>
                <a:gd name="connsiteX13" fmla="*/ 2681855 w 4547524"/>
                <a:gd name="connsiteY13" fmla="*/ 5411016 h 5866613"/>
                <a:gd name="connsiteX14" fmla="*/ 4213226 w 4547524"/>
                <a:gd name="connsiteY14" fmla="*/ 5832474 h 5866613"/>
                <a:gd name="connsiteX15" fmla="*/ 4518027 w 4547524"/>
                <a:gd name="connsiteY15" fmla="*/ 5070473 h 5866613"/>
                <a:gd name="connsiteX16" fmla="*/ 3603626 w 4547524"/>
                <a:gd name="connsiteY16" fmla="*/ 4308474 h 5866613"/>
                <a:gd name="connsiteX17" fmla="*/ 3756026 w 4547524"/>
                <a:gd name="connsiteY17" fmla="*/ 3851273 h 5866613"/>
                <a:gd name="connsiteX18" fmla="*/ 3375026 w 4547524"/>
                <a:gd name="connsiteY18" fmla="*/ 3546473 h 5866613"/>
                <a:gd name="connsiteX19" fmla="*/ 2689226 w 4547524"/>
                <a:gd name="connsiteY19" fmla="*/ 4156073 h 5866613"/>
                <a:gd name="connsiteX20" fmla="*/ 2232026 w 4547524"/>
                <a:gd name="connsiteY20" fmla="*/ 3927473 h 5866613"/>
                <a:gd name="connsiteX21" fmla="*/ 1851026 w 4547524"/>
                <a:gd name="connsiteY21" fmla="*/ 3165473 h 5866613"/>
                <a:gd name="connsiteX22" fmla="*/ 1774826 w 4547524"/>
                <a:gd name="connsiteY22" fmla="*/ 2936874 h 5866613"/>
                <a:gd name="connsiteX23" fmla="*/ 1774826 w 4547524"/>
                <a:gd name="connsiteY23" fmla="*/ 2479673 h 5866613"/>
                <a:gd name="connsiteX24" fmla="*/ 2384426 w 4547524"/>
                <a:gd name="connsiteY24" fmla="*/ 2022474 h 5866613"/>
                <a:gd name="connsiteX25" fmla="*/ 2994026 w 4547524"/>
                <a:gd name="connsiteY25" fmla="*/ 1717674 h 5866613"/>
                <a:gd name="connsiteX26" fmla="*/ 2917826 w 4547524"/>
                <a:gd name="connsiteY26" fmla="*/ 1184274 h 5866613"/>
                <a:gd name="connsiteX27" fmla="*/ 3222626 w 4547524"/>
                <a:gd name="connsiteY27" fmla="*/ 650874 h 5866613"/>
                <a:gd name="connsiteX28" fmla="*/ 3375026 w 4547524"/>
                <a:gd name="connsiteY28" fmla="*/ 422274 h 5866613"/>
                <a:gd name="connsiteX29" fmla="*/ 3298826 w 4547524"/>
                <a:gd name="connsiteY29" fmla="*/ 117474 h 5866613"/>
                <a:gd name="connsiteX30" fmla="*/ 2841626 w 4547524"/>
                <a:gd name="connsiteY30" fmla="*/ 41274 h 5866613"/>
                <a:gd name="connsiteX31" fmla="*/ 1927226 w 4547524"/>
                <a:gd name="connsiteY31" fmla="*/ 41274 h 5866613"/>
                <a:gd name="connsiteX32" fmla="*/ 936626 w 4547524"/>
                <a:gd name="connsiteY32" fmla="*/ 41274 h 5866613"/>
                <a:gd name="connsiteX33" fmla="*/ 327026 w 4547524"/>
                <a:gd name="connsiteY33" fmla="*/ 41274 h 5866613"/>
                <a:gd name="connsiteX34" fmla="*/ 98425 w 4547524"/>
                <a:gd name="connsiteY34" fmla="*/ 650874 h 5866613"/>
                <a:gd name="connsiteX35" fmla="*/ 174625 w 4547524"/>
                <a:gd name="connsiteY35" fmla="*/ 1336674 h 5866613"/>
                <a:gd name="connsiteX0" fmla="*/ 174625 w 4547524"/>
                <a:gd name="connsiteY0" fmla="*/ 1336674 h 5866613"/>
                <a:gd name="connsiteX1" fmla="*/ 98425 w 4547524"/>
                <a:gd name="connsiteY1" fmla="*/ 2022474 h 5866613"/>
                <a:gd name="connsiteX2" fmla="*/ 98425 w 4547524"/>
                <a:gd name="connsiteY2" fmla="*/ 2479674 h 5866613"/>
                <a:gd name="connsiteX3" fmla="*/ 189377 w 4547524"/>
                <a:gd name="connsiteY3" fmla="*/ 2948036 h 5866613"/>
                <a:gd name="connsiteX4" fmla="*/ 366358 w 4547524"/>
                <a:gd name="connsiteY4" fmla="*/ 3390487 h 5866613"/>
                <a:gd name="connsiteX5" fmla="*/ 440100 w 4547524"/>
                <a:gd name="connsiteY5" fmla="*/ 3552720 h 5866613"/>
                <a:gd name="connsiteX6" fmla="*/ 631829 w 4547524"/>
                <a:gd name="connsiteY6" fmla="*/ 3906681 h 5866613"/>
                <a:gd name="connsiteX7" fmla="*/ 764564 w 4547524"/>
                <a:gd name="connsiteY7" fmla="*/ 4113158 h 5866613"/>
                <a:gd name="connsiteX8" fmla="*/ 912048 w 4547524"/>
                <a:gd name="connsiteY8" fmla="*/ 4363881 h 5866613"/>
                <a:gd name="connsiteX9" fmla="*/ 1118526 w 4547524"/>
                <a:gd name="connsiteY9" fmla="*/ 4614603 h 5866613"/>
                <a:gd name="connsiteX10" fmla="*/ 1241427 w 4547524"/>
                <a:gd name="connsiteY10" fmla="*/ 4825999 h 5866613"/>
                <a:gd name="connsiteX11" fmla="*/ 1393827 w 4547524"/>
                <a:gd name="connsiteY11" fmla="*/ 5054599 h 5866613"/>
                <a:gd name="connsiteX12" fmla="*/ 2079628 w 4547524"/>
                <a:gd name="connsiteY12" fmla="*/ 5435598 h 5866613"/>
                <a:gd name="connsiteX13" fmla="*/ 2681855 w 4547524"/>
                <a:gd name="connsiteY13" fmla="*/ 5411016 h 5866613"/>
                <a:gd name="connsiteX14" fmla="*/ 4213226 w 4547524"/>
                <a:gd name="connsiteY14" fmla="*/ 5832474 h 5866613"/>
                <a:gd name="connsiteX15" fmla="*/ 4518027 w 4547524"/>
                <a:gd name="connsiteY15" fmla="*/ 5070473 h 5866613"/>
                <a:gd name="connsiteX16" fmla="*/ 3603626 w 4547524"/>
                <a:gd name="connsiteY16" fmla="*/ 4308474 h 5866613"/>
                <a:gd name="connsiteX17" fmla="*/ 3756026 w 4547524"/>
                <a:gd name="connsiteY17" fmla="*/ 3851273 h 5866613"/>
                <a:gd name="connsiteX18" fmla="*/ 3375026 w 4547524"/>
                <a:gd name="connsiteY18" fmla="*/ 3546473 h 5866613"/>
                <a:gd name="connsiteX19" fmla="*/ 2689226 w 4547524"/>
                <a:gd name="connsiteY19" fmla="*/ 4156073 h 5866613"/>
                <a:gd name="connsiteX20" fmla="*/ 2232026 w 4547524"/>
                <a:gd name="connsiteY20" fmla="*/ 3927473 h 5866613"/>
                <a:gd name="connsiteX21" fmla="*/ 1851026 w 4547524"/>
                <a:gd name="connsiteY21" fmla="*/ 3165473 h 5866613"/>
                <a:gd name="connsiteX22" fmla="*/ 1774826 w 4547524"/>
                <a:gd name="connsiteY22" fmla="*/ 2936874 h 5866613"/>
                <a:gd name="connsiteX23" fmla="*/ 1774826 w 4547524"/>
                <a:gd name="connsiteY23" fmla="*/ 2479673 h 5866613"/>
                <a:gd name="connsiteX24" fmla="*/ 2384426 w 4547524"/>
                <a:gd name="connsiteY24" fmla="*/ 2022474 h 5866613"/>
                <a:gd name="connsiteX25" fmla="*/ 2994026 w 4547524"/>
                <a:gd name="connsiteY25" fmla="*/ 1717674 h 5866613"/>
                <a:gd name="connsiteX26" fmla="*/ 2917826 w 4547524"/>
                <a:gd name="connsiteY26" fmla="*/ 1184274 h 5866613"/>
                <a:gd name="connsiteX27" fmla="*/ 3222626 w 4547524"/>
                <a:gd name="connsiteY27" fmla="*/ 650874 h 5866613"/>
                <a:gd name="connsiteX28" fmla="*/ 3375026 w 4547524"/>
                <a:gd name="connsiteY28" fmla="*/ 422274 h 5866613"/>
                <a:gd name="connsiteX29" fmla="*/ 3298826 w 4547524"/>
                <a:gd name="connsiteY29" fmla="*/ 117474 h 5866613"/>
                <a:gd name="connsiteX30" fmla="*/ 2841626 w 4547524"/>
                <a:gd name="connsiteY30" fmla="*/ 41274 h 5866613"/>
                <a:gd name="connsiteX31" fmla="*/ 1927226 w 4547524"/>
                <a:gd name="connsiteY31" fmla="*/ 41274 h 5866613"/>
                <a:gd name="connsiteX32" fmla="*/ 936626 w 4547524"/>
                <a:gd name="connsiteY32" fmla="*/ 41274 h 5866613"/>
                <a:gd name="connsiteX33" fmla="*/ 327026 w 4547524"/>
                <a:gd name="connsiteY33" fmla="*/ 41274 h 5866613"/>
                <a:gd name="connsiteX34" fmla="*/ 98425 w 4547524"/>
                <a:gd name="connsiteY34" fmla="*/ 650874 h 5866613"/>
                <a:gd name="connsiteX35" fmla="*/ 174625 w 4547524"/>
                <a:gd name="connsiteY35" fmla="*/ 1336674 h 5866613"/>
                <a:gd name="connsiteX0" fmla="*/ 174625 w 4547524"/>
                <a:gd name="connsiteY0" fmla="*/ 1336674 h 5866613"/>
                <a:gd name="connsiteX1" fmla="*/ 98425 w 4547524"/>
                <a:gd name="connsiteY1" fmla="*/ 2022474 h 5866613"/>
                <a:gd name="connsiteX2" fmla="*/ 98425 w 4547524"/>
                <a:gd name="connsiteY2" fmla="*/ 2479674 h 5866613"/>
                <a:gd name="connsiteX3" fmla="*/ 189377 w 4547524"/>
                <a:gd name="connsiteY3" fmla="*/ 2948036 h 5866613"/>
                <a:gd name="connsiteX4" fmla="*/ 366358 w 4547524"/>
                <a:gd name="connsiteY4" fmla="*/ 3390487 h 5866613"/>
                <a:gd name="connsiteX5" fmla="*/ 440100 w 4547524"/>
                <a:gd name="connsiteY5" fmla="*/ 3552720 h 5866613"/>
                <a:gd name="connsiteX6" fmla="*/ 631829 w 4547524"/>
                <a:gd name="connsiteY6" fmla="*/ 3906681 h 5866613"/>
                <a:gd name="connsiteX7" fmla="*/ 764564 w 4547524"/>
                <a:gd name="connsiteY7" fmla="*/ 4113158 h 5866613"/>
                <a:gd name="connsiteX8" fmla="*/ 912048 w 4547524"/>
                <a:gd name="connsiteY8" fmla="*/ 4363881 h 5866613"/>
                <a:gd name="connsiteX9" fmla="*/ 1118526 w 4547524"/>
                <a:gd name="connsiteY9" fmla="*/ 4614603 h 5866613"/>
                <a:gd name="connsiteX10" fmla="*/ 1241427 w 4547524"/>
                <a:gd name="connsiteY10" fmla="*/ 4825999 h 5866613"/>
                <a:gd name="connsiteX11" fmla="*/ 1393827 w 4547524"/>
                <a:gd name="connsiteY11" fmla="*/ 5054599 h 5866613"/>
                <a:gd name="connsiteX12" fmla="*/ 2079628 w 4547524"/>
                <a:gd name="connsiteY12" fmla="*/ 5435598 h 5866613"/>
                <a:gd name="connsiteX13" fmla="*/ 2681855 w 4547524"/>
                <a:gd name="connsiteY13" fmla="*/ 5411016 h 5866613"/>
                <a:gd name="connsiteX14" fmla="*/ 4213226 w 4547524"/>
                <a:gd name="connsiteY14" fmla="*/ 5832474 h 5866613"/>
                <a:gd name="connsiteX15" fmla="*/ 4518027 w 4547524"/>
                <a:gd name="connsiteY15" fmla="*/ 5070473 h 5866613"/>
                <a:gd name="connsiteX16" fmla="*/ 3603626 w 4547524"/>
                <a:gd name="connsiteY16" fmla="*/ 4308474 h 5866613"/>
                <a:gd name="connsiteX17" fmla="*/ 3756026 w 4547524"/>
                <a:gd name="connsiteY17" fmla="*/ 3851273 h 5866613"/>
                <a:gd name="connsiteX18" fmla="*/ 3375026 w 4547524"/>
                <a:gd name="connsiteY18" fmla="*/ 3546473 h 5866613"/>
                <a:gd name="connsiteX19" fmla="*/ 2689226 w 4547524"/>
                <a:gd name="connsiteY19" fmla="*/ 4156073 h 5866613"/>
                <a:gd name="connsiteX20" fmla="*/ 2232026 w 4547524"/>
                <a:gd name="connsiteY20" fmla="*/ 3927473 h 5866613"/>
                <a:gd name="connsiteX21" fmla="*/ 1774826 w 4547524"/>
                <a:gd name="connsiteY21" fmla="*/ 2936874 h 5866613"/>
                <a:gd name="connsiteX22" fmla="*/ 1774826 w 4547524"/>
                <a:gd name="connsiteY22" fmla="*/ 2479673 h 5866613"/>
                <a:gd name="connsiteX23" fmla="*/ 2384426 w 4547524"/>
                <a:gd name="connsiteY23" fmla="*/ 2022474 h 5866613"/>
                <a:gd name="connsiteX24" fmla="*/ 2994026 w 4547524"/>
                <a:gd name="connsiteY24" fmla="*/ 1717674 h 5866613"/>
                <a:gd name="connsiteX25" fmla="*/ 2917826 w 4547524"/>
                <a:gd name="connsiteY25" fmla="*/ 1184274 h 5866613"/>
                <a:gd name="connsiteX26" fmla="*/ 3222626 w 4547524"/>
                <a:gd name="connsiteY26" fmla="*/ 650874 h 5866613"/>
                <a:gd name="connsiteX27" fmla="*/ 3375026 w 4547524"/>
                <a:gd name="connsiteY27" fmla="*/ 422274 h 5866613"/>
                <a:gd name="connsiteX28" fmla="*/ 3298826 w 4547524"/>
                <a:gd name="connsiteY28" fmla="*/ 117474 h 5866613"/>
                <a:gd name="connsiteX29" fmla="*/ 2841626 w 4547524"/>
                <a:gd name="connsiteY29" fmla="*/ 41274 h 5866613"/>
                <a:gd name="connsiteX30" fmla="*/ 1927226 w 4547524"/>
                <a:gd name="connsiteY30" fmla="*/ 41274 h 5866613"/>
                <a:gd name="connsiteX31" fmla="*/ 936626 w 4547524"/>
                <a:gd name="connsiteY31" fmla="*/ 41274 h 5866613"/>
                <a:gd name="connsiteX32" fmla="*/ 327026 w 4547524"/>
                <a:gd name="connsiteY32" fmla="*/ 41274 h 5866613"/>
                <a:gd name="connsiteX33" fmla="*/ 98425 w 4547524"/>
                <a:gd name="connsiteY33" fmla="*/ 650874 h 5866613"/>
                <a:gd name="connsiteX34" fmla="*/ 174625 w 4547524"/>
                <a:gd name="connsiteY34" fmla="*/ 1336674 h 5866613"/>
                <a:gd name="connsiteX0" fmla="*/ 174625 w 4547524"/>
                <a:gd name="connsiteY0" fmla="*/ 1336674 h 5866613"/>
                <a:gd name="connsiteX1" fmla="*/ 98425 w 4547524"/>
                <a:gd name="connsiteY1" fmla="*/ 2022474 h 5866613"/>
                <a:gd name="connsiteX2" fmla="*/ 98425 w 4547524"/>
                <a:gd name="connsiteY2" fmla="*/ 2479674 h 5866613"/>
                <a:gd name="connsiteX3" fmla="*/ 189377 w 4547524"/>
                <a:gd name="connsiteY3" fmla="*/ 2948036 h 5866613"/>
                <a:gd name="connsiteX4" fmla="*/ 366358 w 4547524"/>
                <a:gd name="connsiteY4" fmla="*/ 3390487 h 5866613"/>
                <a:gd name="connsiteX5" fmla="*/ 440100 w 4547524"/>
                <a:gd name="connsiteY5" fmla="*/ 3552720 h 5866613"/>
                <a:gd name="connsiteX6" fmla="*/ 631829 w 4547524"/>
                <a:gd name="connsiteY6" fmla="*/ 3906681 h 5866613"/>
                <a:gd name="connsiteX7" fmla="*/ 764564 w 4547524"/>
                <a:gd name="connsiteY7" fmla="*/ 4113158 h 5866613"/>
                <a:gd name="connsiteX8" fmla="*/ 912048 w 4547524"/>
                <a:gd name="connsiteY8" fmla="*/ 4363881 h 5866613"/>
                <a:gd name="connsiteX9" fmla="*/ 1118526 w 4547524"/>
                <a:gd name="connsiteY9" fmla="*/ 4614603 h 5866613"/>
                <a:gd name="connsiteX10" fmla="*/ 1241427 w 4547524"/>
                <a:gd name="connsiteY10" fmla="*/ 4825999 h 5866613"/>
                <a:gd name="connsiteX11" fmla="*/ 1393827 w 4547524"/>
                <a:gd name="connsiteY11" fmla="*/ 5054599 h 5866613"/>
                <a:gd name="connsiteX12" fmla="*/ 2079628 w 4547524"/>
                <a:gd name="connsiteY12" fmla="*/ 5435598 h 5866613"/>
                <a:gd name="connsiteX13" fmla="*/ 2681855 w 4547524"/>
                <a:gd name="connsiteY13" fmla="*/ 5411016 h 5866613"/>
                <a:gd name="connsiteX14" fmla="*/ 4213226 w 4547524"/>
                <a:gd name="connsiteY14" fmla="*/ 5832474 h 5866613"/>
                <a:gd name="connsiteX15" fmla="*/ 4518027 w 4547524"/>
                <a:gd name="connsiteY15" fmla="*/ 5070473 h 5866613"/>
                <a:gd name="connsiteX16" fmla="*/ 3603626 w 4547524"/>
                <a:gd name="connsiteY16" fmla="*/ 4308474 h 5866613"/>
                <a:gd name="connsiteX17" fmla="*/ 3756026 w 4547524"/>
                <a:gd name="connsiteY17" fmla="*/ 3851273 h 5866613"/>
                <a:gd name="connsiteX18" fmla="*/ 3375026 w 4547524"/>
                <a:gd name="connsiteY18" fmla="*/ 3546473 h 5866613"/>
                <a:gd name="connsiteX19" fmla="*/ 2689226 w 4547524"/>
                <a:gd name="connsiteY19" fmla="*/ 4156073 h 5866613"/>
                <a:gd name="connsiteX20" fmla="*/ 2232026 w 4547524"/>
                <a:gd name="connsiteY20" fmla="*/ 3927473 h 5866613"/>
                <a:gd name="connsiteX21" fmla="*/ 1774826 w 4547524"/>
                <a:gd name="connsiteY21" fmla="*/ 2936874 h 5866613"/>
                <a:gd name="connsiteX22" fmla="*/ 1774826 w 4547524"/>
                <a:gd name="connsiteY22" fmla="*/ 2479673 h 5866613"/>
                <a:gd name="connsiteX23" fmla="*/ 2384426 w 4547524"/>
                <a:gd name="connsiteY23" fmla="*/ 2022474 h 5866613"/>
                <a:gd name="connsiteX24" fmla="*/ 2994026 w 4547524"/>
                <a:gd name="connsiteY24" fmla="*/ 1717674 h 5866613"/>
                <a:gd name="connsiteX25" fmla="*/ 2917826 w 4547524"/>
                <a:gd name="connsiteY25" fmla="*/ 1184274 h 5866613"/>
                <a:gd name="connsiteX26" fmla="*/ 3222626 w 4547524"/>
                <a:gd name="connsiteY26" fmla="*/ 650874 h 5866613"/>
                <a:gd name="connsiteX27" fmla="*/ 3375026 w 4547524"/>
                <a:gd name="connsiteY27" fmla="*/ 422274 h 5866613"/>
                <a:gd name="connsiteX28" fmla="*/ 3298826 w 4547524"/>
                <a:gd name="connsiteY28" fmla="*/ 117474 h 5866613"/>
                <a:gd name="connsiteX29" fmla="*/ 2841626 w 4547524"/>
                <a:gd name="connsiteY29" fmla="*/ 41274 h 5866613"/>
                <a:gd name="connsiteX30" fmla="*/ 1927226 w 4547524"/>
                <a:gd name="connsiteY30" fmla="*/ 41274 h 5866613"/>
                <a:gd name="connsiteX31" fmla="*/ 936626 w 4547524"/>
                <a:gd name="connsiteY31" fmla="*/ 41274 h 5866613"/>
                <a:gd name="connsiteX32" fmla="*/ 327026 w 4547524"/>
                <a:gd name="connsiteY32" fmla="*/ 41274 h 5866613"/>
                <a:gd name="connsiteX33" fmla="*/ 98425 w 4547524"/>
                <a:gd name="connsiteY33" fmla="*/ 650874 h 5866613"/>
                <a:gd name="connsiteX34" fmla="*/ 174625 w 4547524"/>
                <a:gd name="connsiteY34" fmla="*/ 1336674 h 5866613"/>
                <a:gd name="connsiteX0" fmla="*/ 174625 w 4547524"/>
                <a:gd name="connsiteY0" fmla="*/ 1336674 h 5866613"/>
                <a:gd name="connsiteX1" fmla="*/ 98425 w 4547524"/>
                <a:gd name="connsiteY1" fmla="*/ 2022474 h 5866613"/>
                <a:gd name="connsiteX2" fmla="*/ 98425 w 4547524"/>
                <a:gd name="connsiteY2" fmla="*/ 2479674 h 5866613"/>
                <a:gd name="connsiteX3" fmla="*/ 189377 w 4547524"/>
                <a:gd name="connsiteY3" fmla="*/ 2948036 h 5866613"/>
                <a:gd name="connsiteX4" fmla="*/ 366358 w 4547524"/>
                <a:gd name="connsiteY4" fmla="*/ 3390487 h 5866613"/>
                <a:gd name="connsiteX5" fmla="*/ 440100 w 4547524"/>
                <a:gd name="connsiteY5" fmla="*/ 3552720 h 5866613"/>
                <a:gd name="connsiteX6" fmla="*/ 631829 w 4547524"/>
                <a:gd name="connsiteY6" fmla="*/ 3906681 h 5866613"/>
                <a:gd name="connsiteX7" fmla="*/ 764564 w 4547524"/>
                <a:gd name="connsiteY7" fmla="*/ 4113158 h 5866613"/>
                <a:gd name="connsiteX8" fmla="*/ 912048 w 4547524"/>
                <a:gd name="connsiteY8" fmla="*/ 4363881 h 5866613"/>
                <a:gd name="connsiteX9" fmla="*/ 1118526 w 4547524"/>
                <a:gd name="connsiteY9" fmla="*/ 4614603 h 5866613"/>
                <a:gd name="connsiteX10" fmla="*/ 1241427 w 4547524"/>
                <a:gd name="connsiteY10" fmla="*/ 4825999 h 5866613"/>
                <a:gd name="connsiteX11" fmla="*/ 1393827 w 4547524"/>
                <a:gd name="connsiteY11" fmla="*/ 5054599 h 5866613"/>
                <a:gd name="connsiteX12" fmla="*/ 2079628 w 4547524"/>
                <a:gd name="connsiteY12" fmla="*/ 5435598 h 5866613"/>
                <a:gd name="connsiteX13" fmla="*/ 2681855 w 4547524"/>
                <a:gd name="connsiteY13" fmla="*/ 5411016 h 5866613"/>
                <a:gd name="connsiteX14" fmla="*/ 4213226 w 4547524"/>
                <a:gd name="connsiteY14" fmla="*/ 5832474 h 5866613"/>
                <a:gd name="connsiteX15" fmla="*/ 4518027 w 4547524"/>
                <a:gd name="connsiteY15" fmla="*/ 5070473 h 5866613"/>
                <a:gd name="connsiteX16" fmla="*/ 3603626 w 4547524"/>
                <a:gd name="connsiteY16" fmla="*/ 4308474 h 5866613"/>
                <a:gd name="connsiteX17" fmla="*/ 3756026 w 4547524"/>
                <a:gd name="connsiteY17" fmla="*/ 3851273 h 5866613"/>
                <a:gd name="connsiteX18" fmla="*/ 3375026 w 4547524"/>
                <a:gd name="connsiteY18" fmla="*/ 3546473 h 5866613"/>
                <a:gd name="connsiteX19" fmla="*/ 2689226 w 4547524"/>
                <a:gd name="connsiteY19" fmla="*/ 4156073 h 5866613"/>
                <a:gd name="connsiteX20" fmla="*/ 2232026 w 4547524"/>
                <a:gd name="connsiteY20" fmla="*/ 3927473 h 5866613"/>
                <a:gd name="connsiteX21" fmla="*/ 1774826 w 4547524"/>
                <a:gd name="connsiteY21" fmla="*/ 3165474 h 5866613"/>
                <a:gd name="connsiteX22" fmla="*/ 1774826 w 4547524"/>
                <a:gd name="connsiteY22" fmla="*/ 2479673 h 5866613"/>
                <a:gd name="connsiteX23" fmla="*/ 2384426 w 4547524"/>
                <a:gd name="connsiteY23" fmla="*/ 2022474 h 5866613"/>
                <a:gd name="connsiteX24" fmla="*/ 2994026 w 4547524"/>
                <a:gd name="connsiteY24" fmla="*/ 1717674 h 5866613"/>
                <a:gd name="connsiteX25" fmla="*/ 2917826 w 4547524"/>
                <a:gd name="connsiteY25" fmla="*/ 1184274 h 5866613"/>
                <a:gd name="connsiteX26" fmla="*/ 3222626 w 4547524"/>
                <a:gd name="connsiteY26" fmla="*/ 650874 h 5866613"/>
                <a:gd name="connsiteX27" fmla="*/ 3375026 w 4547524"/>
                <a:gd name="connsiteY27" fmla="*/ 422274 h 5866613"/>
                <a:gd name="connsiteX28" fmla="*/ 3298826 w 4547524"/>
                <a:gd name="connsiteY28" fmla="*/ 117474 h 5866613"/>
                <a:gd name="connsiteX29" fmla="*/ 2841626 w 4547524"/>
                <a:gd name="connsiteY29" fmla="*/ 41274 h 5866613"/>
                <a:gd name="connsiteX30" fmla="*/ 1927226 w 4547524"/>
                <a:gd name="connsiteY30" fmla="*/ 41274 h 5866613"/>
                <a:gd name="connsiteX31" fmla="*/ 936626 w 4547524"/>
                <a:gd name="connsiteY31" fmla="*/ 41274 h 5866613"/>
                <a:gd name="connsiteX32" fmla="*/ 327026 w 4547524"/>
                <a:gd name="connsiteY32" fmla="*/ 41274 h 5866613"/>
                <a:gd name="connsiteX33" fmla="*/ 98425 w 4547524"/>
                <a:gd name="connsiteY33" fmla="*/ 650874 h 5866613"/>
                <a:gd name="connsiteX34" fmla="*/ 174625 w 4547524"/>
                <a:gd name="connsiteY34" fmla="*/ 1336674 h 5866613"/>
                <a:gd name="connsiteX0" fmla="*/ 174625 w 4547524"/>
                <a:gd name="connsiteY0" fmla="*/ 1336674 h 5866613"/>
                <a:gd name="connsiteX1" fmla="*/ 98425 w 4547524"/>
                <a:gd name="connsiteY1" fmla="*/ 2022474 h 5866613"/>
                <a:gd name="connsiteX2" fmla="*/ 98425 w 4547524"/>
                <a:gd name="connsiteY2" fmla="*/ 2479674 h 5866613"/>
                <a:gd name="connsiteX3" fmla="*/ 189377 w 4547524"/>
                <a:gd name="connsiteY3" fmla="*/ 2948036 h 5866613"/>
                <a:gd name="connsiteX4" fmla="*/ 366358 w 4547524"/>
                <a:gd name="connsiteY4" fmla="*/ 3390487 h 5866613"/>
                <a:gd name="connsiteX5" fmla="*/ 440100 w 4547524"/>
                <a:gd name="connsiteY5" fmla="*/ 3552720 h 5866613"/>
                <a:gd name="connsiteX6" fmla="*/ 631829 w 4547524"/>
                <a:gd name="connsiteY6" fmla="*/ 3906681 h 5866613"/>
                <a:gd name="connsiteX7" fmla="*/ 764564 w 4547524"/>
                <a:gd name="connsiteY7" fmla="*/ 4113158 h 5866613"/>
                <a:gd name="connsiteX8" fmla="*/ 912048 w 4547524"/>
                <a:gd name="connsiteY8" fmla="*/ 4363881 h 5866613"/>
                <a:gd name="connsiteX9" fmla="*/ 1118526 w 4547524"/>
                <a:gd name="connsiteY9" fmla="*/ 4614603 h 5866613"/>
                <a:gd name="connsiteX10" fmla="*/ 1241427 w 4547524"/>
                <a:gd name="connsiteY10" fmla="*/ 4825999 h 5866613"/>
                <a:gd name="connsiteX11" fmla="*/ 1393827 w 4547524"/>
                <a:gd name="connsiteY11" fmla="*/ 5054599 h 5866613"/>
                <a:gd name="connsiteX12" fmla="*/ 2079628 w 4547524"/>
                <a:gd name="connsiteY12" fmla="*/ 5435598 h 5866613"/>
                <a:gd name="connsiteX13" fmla="*/ 2681855 w 4547524"/>
                <a:gd name="connsiteY13" fmla="*/ 5411016 h 5866613"/>
                <a:gd name="connsiteX14" fmla="*/ 4213226 w 4547524"/>
                <a:gd name="connsiteY14" fmla="*/ 5832474 h 5866613"/>
                <a:gd name="connsiteX15" fmla="*/ 4518027 w 4547524"/>
                <a:gd name="connsiteY15" fmla="*/ 5070473 h 5866613"/>
                <a:gd name="connsiteX16" fmla="*/ 3603626 w 4547524"/>
                <a:gd name="connsiteY16" fmla="*/ 4308474 h 5866613"/>
                <a:gd name="connsiteX17" fmla="*/ 3756026 w 4547524"/>
                <a:gd name="connsiteY17" fmla="*/ 3851273 h 5866613"/>
                <a:gd name="connsiteX18" fmla="*/ 3375026 w 4547524"/>
                <a:gd name="connsiteY18" fmla="*/ 3546473 h 5866613"/>
                <a:gd name="connsiteX19" fmla="*/ 2689226 w 4547524"/>
                <a:gd name="connsiteY19" fmla="*/ 4156073 h 5866613"/>
                <a:gd name="connsiteX20" fmla="*/ 2232026 w 4547524"/>
                <a:gd name="connsiteY20" fmla="*/ 3851274 h 5866613"/>
                <a:gd name="connsiteX21" fmla="*/ 1774826 w 4547524"/>
                <a:gd name="connsiteY21" fmla="*/ 3165474 h 5866613"/>
                <a:gd name="connsiteX22" fmla="*/ 1774826 w 4547524"/>
                <a:gd name="connsiteY22" fmla="*/ 2479673 h 5866613"/>
                <a:gd name="connsiteX23" fmla="*/ 2384426 w 4547524"/>
                <a:gd name="connsiteY23" fmla="*/ 2022474 h 5866613"/>
                <a:gd name="connsiteX24" fmla="*/ 2994026 w 4547524"/>
                <a:gd name="connsiteY24" fmla="*/ 1717674 h 5866613"/>
                <a:gd name="connsiteX25" fmla="*/ 2917826 w 4547524"/>
                <a:gd name="connsiteY25" fmla="*/ 1184274 h 5866613"/>
                <a:gd name="connsiteX26" fmla="*/ 3222626 w 4547524"/>
                <a:gd name="connsiteY26" fmla="*/ 650874 h 5866613"/>
                <a:gd name="connsiteX27" fmla="*/ 3375026 w 4547524"/>
                <a:gd name="connsiteY27" fmla="*/ 422274 h 5866613"/>
                <a:gd name="connsiteX28" fmla="*/ 3298826 w 4547524"/>
                <a:gd name="connsiteY28" fmla="*/ 117474 h 5866613"/>
                <a:gd name="connsiteX29" fmla="*/ 2841626 w 4547524"/>
                <a:gd name="connsiteY29" fmla="*/ 41274 h 5866613"/>
                <a:gd name="connsiteX30" fmla="*/ 1927226 w 4547524"/>
                <a:gd name="connsiteY30" fmla="*/ 41274 h 5866613"/>
                <a:gd name="connsiteX31" fmla="*/ 936626 w 4547524"/>
                <a:gd name="connsiteY31" fmla="*/ 41274 h 5866613"/>
                <a:gd name="connsiteX32" fmla="*/ 327026 w 4547524"/>
                <a:gd name="connsiteY32" fmla="*/ 41274 h 5866613"/>
                <a:gd name="connsiteX33" fmla="*/ 98425 w 4547524"/>
                <a:gd name="connsiteY33" fmla="*/ 650874 h 5866613"/>
                <a:gd name="connsiteX34" fmla="*/ 174625 w 4547524"/>
                <a:gd name="connsiteY34" fmla="*/ 1336674 h 5866613"/>
                <a:gd name="connsiteX0" fmla="*/ 174625 w 4547524"/>
                <a:gd name="connsiteY0" fmla="*/ 1336674 h 5866613"/>
                <a:gd name="connsiteX1" fmla="*/ 98425 w 4547524"/>
                <a:gd name="connsiteY1" fmla="*/ 2022474 h 5866613"/>
                <a:gd name="connsiteX2" fmla="*/ 98425 w 4547524"/>
                <a:gd name="connsiteY2" fmla="*/ 2479674 h 5866613"/>
                <a:gd name="connsiteX3" fmla="*/ 189377 w 4547524"/>
                <a:gd name="connsiteY3" fmla="*/ 2948036 h 5866613"/>
                <a:gd name="connsiteX4" fmla="*/ 366358 w 4547524"/>
                <a:gd name="connsiteY4" fmla="*/ 3390487 h 5866613"/>
                <a:gd name="connsiteX5" fmla="*/ 440100 w 4547524"/>
                <a:gd name="connsiteY5" fmla="*/ 3552720 h 5866613"/>
                <a:gd name="connsiteX6" fmla="*/ 631829 w 4547524"/>
                <a:gd name="connsiteY6" fmla="*/ 3906681 h 5866613"/>
                <a:gd name="connsiteX7" fmla="*/ 764564 w 4547524"/>
                <a:gd name="connsiteY7" fmla="*/ 4113158 h 5866613"/>
                <a:gd name="connsiteX8" fmla="*/ 912048 w 4547524"/>
                <a:gd name="connsiteY8" fmla="*/ 4363881 h 5866613"/>
                <a:gd name="connsiteX9" fmla="*/ 1118526 w 4547524"/>
                <a:gd name="connsiteY9" fmla="*/ 4614603 h 5866613"/>
                <a:gd name="connsiteX10" fmla="*/ 1241427 w 4547524"/>
                <a:gd name="connsiteY10" fmla="*/ 4825999 h 5866613"/>
                <a:gd name="connsiteX11" fmla="*/ 1393827 w 4547524"/>
                <a:gd name="connsiteY11" fmla="*/ 5054599 h 5866613"/>
                <a:gd name="connsiteX12" fmla="*/ 2079628 w 4547524"/>
                <a:gd name="connsiteY12" fmla="*/ 5435598 h 5866613"/>
                <a:gd name="connsiteX13" fmla="*/ 2681855 w 4547524"/>
                <a:gd name="connsiteY13" fmla="*/ 5411016 h 5866613"/>
                <a:gd name="connsiteX14" fmla="*/ 4213226 w 4547524"/>
                <a:gd name="connsiteY14" fmla="*/ 5832474 h 5866613"/>
                <a:gd name="connsiteX15" fmla="*/ 4518027 w 4547524"/>
                <a:gd name="connsiteY15" fmla="*/ 5070473 h 5866613"/>
                <a:gd name="connsiteX16" fmla="*/ 3603626 w 4547524"/>
                <a:gd name="connsiteY16" fmla="*/ 4308474 h 5866613"/>
                <a:gd name="connsiteX17" fmla="*/ 3756026 w 4547524"/>
                <a:gd name="connsiteY17" fmla="*/ 3851273 h 5866613"/>
                <a:gd name="connsiteX18" fmla="*/ 3375026 w 4547524"/>
                <a:gd name="connsiteY18" fmla="*/ 3546473 h 5866613"/>
                <a:gd name="connsiteX19" fmla="*/ 2689226 w 4547524"/>
                <a:gd name="connsiteY19" fmla="*/ 4156073 h 5866613"/>
                <a:gd name="connsiteX20" fmla="*/ 2232026 w 4547524"/>
                <a:gd name="connsiteY20" fmla="*/ 3851274 h 5866613"/>
                <a:gd name="connsiteX21" fmla="*/ 1774826 w 4547524"/>
                <a:gd name="connsiteY21" fmla="*/ 3165474 h 5866613"/>
                <a:gd name="connsiteX22" fmla="*/ 1774826 w 4547524"/>
                <a:gd name="connsiteY22" fmla="*/ 2479673 h 5866613"/>
                <a:gd name="connsiteX23" fmla="*/ 2384426 w 4547524"/>
                <a:gd name="connsiteY23" fmla="*/ 2022474 h 5866613"/>
                <a:gd name="connsiteX24" fmla="*/ 2994026 w 4547524"/>
                <a:gd name="connsiteY24" fmla="*/ 1717674 h 5866613"/>
                <a:gd name="connsiteX25" fmla="*/ 2917826 w 4547524"/>
                <a:gd name="connsiteY25" fmla="*/ 1184274 h 5866613"/>
                <a:gd name="connsiteX26" fmla="*/ 3222626 w 4547524"/>
                <a:gd name="connsiteY26" fmla="*/ 650874 h 5866613"/>
                <a:gd name="connsiteX27" fmla="*/ 3375026 w 4547524"/>
                <a:gd name="connsiteY27" fmla="*/ 422274 h 5866613"/>
                <a:gd name="connsiteX28" fmla="*/ 3298826 w 4547524"/>
                <a:gd name="connsiteY28" fmla="*/ 117474 h 5866613"/>
                <a:gd name="connsiteX29" fmla="*/ 2841626 w 4547524"/>
                <a:gd name="connsiteY29" fmla="*/ 41274 h 5866613"/>
                <a:gd name="connsiteX30" fmla="*/ 1927226 w 4547524"/>
                <a:gd name="connsiteY30" fmla="*/ 41274 h 5866613"/>
                <a:gd name="connsiteX31" fmla="*/ 936626 w 4547524"/>
                <a:gd name="connsiteY31" fmla="*/ 41274 h 5866613"/>
                <a:gd name="connsiteX32" fmla="*/ 327026 w 4547524"/>
                <a:gd name="connsiteY32" fmla="*/ 41274 h 5866613"/>
                <a:gd name="connsiteX33" fmla="*/ 98425 w 4547524"/>
                <a:gd name="connsiteY33" fmla="*/ 650874 h 5866613"/>
                <a:gd name="connsiteX34" fmla="*/ 174625 w 4547524"/>
                <a:gd name="connsiteY34" fmla="*/ 1336674 h 5866613"/>
                <a:gd name="connsiteX0" fmla="*/ 174625 w 4547524"/>
                <a:gd name="connsiteY0" fmla="*/ 1336674 h 5866613"/>
                <a:gd name="connsiteX1" fmla="*/ 98425 w 4547524"/>
                <a:gd name="connsiteY1" fmla="*/ 2022474 h 5866613"/>
                <a:gd name="connsiteX2" fmla="*/ 98425 w 4547524"/>
                <a:gd name="connsiteY2" fmla="*/ 2479674 h 5866613"/>
                <a:gd name="connsiteX3" fmla="*/ 189377 w 4547524"/>
                <a:gd name="connsiteY3" fmla="*/ 2948036 h 5866613"/>
                <a:gd name="connsiteX4" fmla="*/ 366358 w 4547524"/>
                <a:gd name="connsiteY4" fmla="*/ 3390487 h 5866613"/>
                <a:gd name="connsiteX5" fmla="*/ 440100 w 4547524"/>
                <a:gd name="connsiteY5" fmla="*/ 3552720 h 5866613"/>
                <a:gd name="connsiteX6" fmla="*/ 631829 w 4547524"/>
                <a:gd name="connsiteY6" fmla="*/ 3906681 h 5866613"/>
                <a:gd name="connsiteX7" fmla="*/ 764564 w 4547524"/>
                <a:gd name="connsiteY7" fmla="*/ 4113158 h 5866613"/>
                <a:gd name="connsiteX8" fmla="*/ 912048 w 4547524"/>
                <a:gd name="connsiteY8" fmla="*/ 4363881 h 5866613"/>
                <a:gd name="connsiteX9" fmla="*/ 1118526 w 4547524"/>
                <a:gd name="connsiteY9" fmla="*/ 4614603 h 5866613"/>
                <a:gd name="connsiteX10" fmla="*/ 1241427 w 4547524"/>
                <a:gd name="connsiteY10" fmla="*/ 4825999 h 5866613"/>
                <a:gd name="connsiteX11" fmla="*/ 1393827 w 4547524"/>
                <a:gd name="connsiteY11" fmla="*/ 5054599 h 5866613"/>
                <a:gd name="connsiteX12" fmla="*/ 2079628 w 4547524"/>
                <a:gd name="connsiteY12" fmla="*/ 5435598 h 5866613"/>
                <a:gd name="connsiteX13" fmla="*/ 2681855 w 4547524"/>
                <a:gd name="connsiteY13" fmla="*/ 5411016 h 5866613"/>
                <a:gd name="connsiteX14" fmla="*/ 4213226 w 4547524"/>
                <a:gd name="connsiteY14" fmla="*/ 5832474 h 5866613"/>
                <a:gd name="connsiteX15" fmla="*/ 4518027 w 4547524"/>
                <a:gd name="connsiteY15" fmla="*/ 5070473 h 5866613"/>
                <a:gd name="connsiteX16" fmla="*/ 3603626 w 4547524"/>
                <a:gd name="connsiteY16" fmla="*/ 4308474 h 5866613"/>
                <a:gd name="connsiteX17" fmla="*/ 3756026 w 4547524"/>
                <a:gd name="connsiteY17" fmla="*/ 3851273 h 5866613"/>
                <a:gd name="connsiteX18" fmla="*/ 3375026 w 4547524"/>
                <a:gd name="connsiteY18" fmla="*/ 3546473 h 5866613"/>
                <a:gd name="connsiteX19" fmla="*/ 2689226 w 4547524"/>
                <a:gd name="connsiteY19" fmla="*/ 4156073 h 5866613"/>
                <a:gd name="connsiteX20" fmla="*/ 2232026 w 4547524"/>
                <a:gd name="connsiteY20" fmla="*/ 3851274 h 5866613"/>
                <a:gd name="connsiteX21" fmla="*/ 1774826 w 4547524"/>
                <a:gd name="connsiteY21" fmla="*/ 3165474 h 5866613"/>
                <a:gd name="connsiteX22" fmla="*/ 1774826 w 4547524"/>
                <a:gd name="connsiteY22" fmla="*/ 2479673 h 5866613"/>
                <a:gd name="connsiteX23" fmla="*/ 2384426 w 4547524"/>
                <a:gd name="connsiteY23" fmla="*/ 2022474 h 5866613"/>
                <a:gd name="connsiteX24" fmla="*/ 2994026 w 4547524"/>
                <a:gd name="connsiteY24" fmla="*/ 1717674 h 5866613"/>
                <a:gd name="connsiteX25" fmla="*/ 2917826 w 4547524"/>
                <a:gd name="connsiteY25" fmla="*/ 1184274 h 5866613"/>
                <a:gd name="connsiteX26" fmla="*/ 3222626 w 4547524"/>
                <a:gd name="connsiteY26" fmla="*/ 650874 h 5866613"/>
                <a:gd name="connsiteX27" fmla="*/ 3375026 w 4547524"/>
                <a:gd name="connsiteY27" fmla="*/ 422274 h 5866613"/>
                <a:gd name="connsiteX28" fmla="*/ 3298826 w 4547524"/>
                <a:gd name="connsiteY28" fmla="*/ 117474 h 5866613"/>
                <a:gd name="connsiteX29" fmla="*/ 2841626 w 4547524"/>
                <a:gd name="connsiteY29" fmla="*/ 41274 h 5866613"/>
                <a:gd name="connsiteX30" fmla="*/ 1927226 w 4547524"/>
                <a:gd name="connsiteY30" fmla="*/ 41274 h 5866613"/>
                <a:gd name="connsiteX31" fmla="*/ 936626 w 4547524"/>
                <a:gd name="connsiteY31" fmla="*/ 41274 h 5866613"/>
                <a:gd name="connsiteX32" fmla="*/ 327026 w 4547524"/>
                <a:gd name="connsiteY32" fmla="*/ 41274 h 5866613"/>
                <a:gd name="connsiteX33" fmla="*/ 98425 w 4547524"/>
                <a:gd name="connsiteY33" fmla="*/ 650874 h 5866613"/>
                <a:gd name="connsiteX34" fmla="*/ 174625 w 4547524"/>
                <a:gd name="connsiteY34" fmla="*/ 1336674 h 5866613"/>
                <a:gd name="connsiteX0" fmla="*/ 174625 w 4547524"/>
                <a:gd name="connsiteY0" fmla="*/ 1336674 h 5866613"/>
                <a:gd name="connsiteX1" fmla="*/ 98425 w 4547524"/>
                <a:gd name="connsiteY1" fmla="*/ 2022474 h 5866613"/>
                <a:gd name="connsiteX2" fmla="*/ 98425 w 4547524"/>
                <a:gd name="connsiteY2" fmla="*/ 2479674 h 5866613"/>
                <a:gd name="connsiteX3" fmla="*/ 189377 w 4547524"/>
                <a:gd name="connsiteY3" fmla="*/ 2948036 h 5866613"/>
                <a:gd name="connsiteX4" fmla="*/ 366358 w 4547524"/>
                <a:gd name="connsiteY4" fmla="*/ 3390487 h 5866613"/>
                <a:gd name="connsiteX5" fmla="*/ 440100 w 4547524"/>
                <a:gd name="connsiteY5" fmla="*/ 3552720 h 5866613"/>
                <a:gd name="connsiteX6" fmla="*/ 631829 w 4547524"/>
                <a:gd name="connsiteY6" fmla="*/ 3906681 h 5866613"/>
                <a:gd name="connsiteX7" fmla="*/ 764564 w 4547524"/>
                <a:gd name="connsiteY7" fmla="*/ 4113158 h 5866613"/>
                <a:gd name="connsiteX8" fmla="*/ 912048 w 4547524"/>
                <a:gd name="connsiteY8" fmla="*/ 4363881 h 5866613"/>
                <a:gd name="connsiteX9" fmla="*/ 1118526 w 4547524"/>
                <a:gd name="connsiteY9" fmla="*/ 4614603 h 5866613"/>
                <a:gd name="connsiteX10" fmla="*/ 1241427 w 4547524"/>
                <a:gd name="connsiteY10" fmla="*/ 4825999 h 5866613"/>
                <a:gd name="connsiteX11" fmla="*/ 1393827 w 4547524"/>
                <a:gd name="connsiteY11" fmla="*/ 5054599 h 5866613"/>
                <a:gd name="connsiteX12" fmla="*/ 2079628 w 4547524"/>
                <a:gd name="connsiteY12" fmla="*/ 5435598 h 5866613"/>
                <a:gd name="connsiteX13" fmla="*/ 2681855 w 4547524"/>
                <a:gd name="connsiteY13" fmla="*/ 5411016 h 5866613"/>
                <a:gd name="connsiteX14" fmla="*/ 4213226 w 4547524"/>
                <a:gd name="connsiteY14" fmla="*/ 5832474 h 5866613"/>
                <a:gd name="connsiteX15" fmla="*/ 4518027 w 4547524"/>
                <a:gd name="connsiteY15" fmla="*/ 5070473 h 5866613"/>
                <a:gd name="connsiteX16" fmla="*/ 3603626 w 4547524"/>
                <a:gd name="connsiteY16" fmla="*/ 4308474 h 5866613"/>
                <a:gd name="connsiteX17" fmla="*/ 3756026 w 4547524"/>
                <a:gd name="connsiteY17" fmla="*/ 3851273 h 5866613"/>
                <a:gd name="connsiteX18" fmla="*/ 3375026 w 4547524"/>
                <a:gd name="connsiteY18" fmla="*/ 3546473 h 5866613"/>
                <a:gd name="connsiteX19" fmla="*/ 2689226 w 4547524"/>
                <a:gd name="connsiteY19" fmla="*/ 4003674 h 5866613"/>
                <a:gd name="connsiteX20" fmla="*/ 2232026 w 4547524"/>
                <a:gd name="connsiteY20" fmla="*/ 3851274 h 5866613"/>
                <a:gd name="connsiteX21" fmla="*/ 1774826 w 4547524"/>
                <a:gd name="connsiteY21" fmla="*/ 3165474 h 5866613"/>
                <a:gd name="connsiteX22" fmla="*/ 1774826 w 4547524"/>
                <a:gd name="connsiteY22" fmla="*/ 2479673 h 5866613"/>
                <a:gd name="connsiteX23" fmla="*/ 2384426 w 4547524"/>
                <a:gd name="connsiteY23" fmla="*/ 2022474 h 5866613"/>
                <a:gd name="connsiteX24" fmla="*/ 2994026 w 4547524"/>
                <a:gd name="connsiteY24" fmla="*/ 1717674 h 5866613"/>
                <a:gd name="connsiteX25" fmla="*/ 2917826 w 4547524"/>
                <a:gd name="connsiteY25" fmla="*/ 1184274 h 5866613"/>
                <a:gd name="connsiteX26" fmla="*/ 3222626 w 4547524"/>
                <a:gd name="connsiteY26" fmla="*/ 650874 h 5866613"/>
                <a:gd name="connsiteX27" fmla="*/ 3375026 w 4547524"/>
                <a:gd name="connsiteY27" fmla="*/ 422274 h 5866613"/>
                <a:gd name="connsiteX28" fmla="*/ 3298826 w 4547524"/>
                <a:gd name="connsiteY28" fmla="*/ 117474 h 5866613"/>
                <a:gd name="connsiteX29" fmla="*/ 2841626 w 4547524"/>
                <a:gd name="connsiteY29" fmla="*/ 41274 h 5866613"/>
                <a:gd name="connsiteX30" fmla="*/ 1927226 w 4547524"/>
                <a:gd name="connsiteY30" fmla="*/ 41274 h 5866613"/>
                <a:gd name="connsiteX31" fmla="*/ 936626 w 4547524"/>
                <a:gd name="connsiteY31" fmla="*/ 41274 h 5866613"/>
                <a:gd name="connsiteX32" fmla="*/ 327026 w 4547524"/>
                <a:gd name="connsiteY32" fmla="*/ 41274 h 5866613"/>
                <a:gd name="connsiteX33" fmla="*/ 98425 w 4547524"/>
                <a:gd name="connsiteY33" fmla="*/ 650874 h 5866613"/>
                <a:gd name="connsiteX34" fmla="*/ 174625 w 4547524"/>
                <a:gd name="connsiteY34" fmla="*/ 1336674 h 5866613"/>
                <a:gd name="connsiteX0" fmla="*/ 174625 w 4547524"/>
                <a:gd name="connsiteY0" fmla="*/ 1336674 h 5866613"/>
                <a:gd name="connsiteX1" fmla="*/ 98425 w 4547524"/>
                <a:gd name="connsiteY1" fmla="*/ 2022474 h 5866613"/>
                <a:gd name="connsiteX2" fmla="*/ 98425 w 4547524"/>
                <a:gd name="connsiteY2" fmla="*/ 2479674 h 5866613"/>
                <a:gd name="connsiteX3" fmla="*/ 189377 w 4547524"/>
                <a:gd name="connsiteY3" fmla="*/ 2948036 h 5866613"/>
                <a:gd name="connsiteX4" fmla="*/ 366358 w 4547524"/>
                <a:gd name="connsiteY4" fmla="*/ 3390487 h 5866613"/>
                <a:gd name="connsiteX5" fmla="*/ 440100 w 4547524"/>
                <a:gd name="connsiteY5" fmla="*/ 3552720 h 5866613"/>
                <a:gd name="connsiteX6" fmla="*/ 631829 w 4547524"/>
                <a:gd name="connsiteY6" fmla="*/ 3906681 h 5866613"/>
                <a:gd name="connsiteX7" fmla="*/ 764564 w 4547524"/>
                <a:gd name="connsiteY7" fmla="*/ 4113158 h 5866613"/>
                <a:gd name="connsiteX8" fmla="*/ 912048 w 4547524"/>
                <a:gd name="connsiteY8" fmla="*/ 4363881 h 5866613"/>
                <a:gd name="connsiteX9" fmla="*/ 1118526 w 4547524"/>
                <a:gd name="connsiteY9" fmla="*/ 4614603 h 5866613"/>
                <a:gd name="connsiteX10" fmla="*/ 1393827 w 4547524"/>
                <a:gd name="connsiteY10" fmla="*/ 5054599 h 5866613"/>
                <a:gd name="connsiteX11" fmla="*/ 2079628 w 4547524"/>
                <a:gd name="connsiteY11" fmla="*/ 5435598 h 5866613"/>
                <a:gd name="connsiteX12" fmla="*/ 2681855 w 4547524"/>
                <a:gd name="connsiteY12" fmla="*/ 5411016 h 5866613"/>
                <a:gd name="connsiteX13" fmla="*/ 4213226 w 4547524"/>
                <a:gd name="connsiteY13" fmla="*/ 5832474 h 5866613"/>
                <a:gd name="connsiteX14" fmla="*/ 4518027 w 4547524"/>
                <a:gd name="connsiteY14" fmla="*/ 5070473 h 5866613"/>
                <a:gd name="connsiteX15" fmla="*/ 3603626 w 4547524"/>
                <a:gd name="connsiteY15" fmla="*/ 4308474 h 5866613"/>
                <a:gd name="connsiteX16" fmla="*/ 3756026 w 4547524"/>
                <a:gd name="connsiteY16" fmla="*/ 3851273 h 5866613"/>
                <a:gd name="connsiteX17" fmla="*/ 3375026 w 4547524"/>
                <a:gd name="connsiteY17" fmla="*/ 3546473 h 5866613"/>
                <a:gd name="connsiteX18" fmla="*/ 2689226 w 4547524"/>
                <a:gd name="connsiteY18" fmla="*/ 4003674 h 5866613"/>
                <a:gd name="connsiteX19" fmla="*/ 2232026 w 4547524"/>
                <a:gd name="connsiteY19" fmla="*/ 3851274 h 5866613"/>
                <a:gd name="connsiteX20" fmla="*/ 1774826 w 4547524"/>
                <a:gd name="connsiteY20" fmla="*/ 3165474 h 5866613"/>
                <a:gd name="connsiteX21" fmla="*/ 1774826 w 4547524"/>
                <a:gd name="connsiteY21" fmla="*/ 2479673 h 5866613"/>
                <a:gd name="connsiteX22" fmla="*/ 2384426 w 4547524"/>
                <a:gd name="connsiteY22" fmla="*/ 2022474 h 5866613"/>
                <a:gd name="connsiteX23" fmla="*/ 2994026 w 4547524"/>
                <a:gd name="connsiteY23" fmla="*/ 1717674 h 5866613"/>
                <a:gd name="connsiteX24" fmla="*/ 2917826 w 4547524"/>
                <a:gd name="connsiteY24" fmla="*/ 1184274 h 5866613"/>
                <a:gd name="connsiteX25" fmla="*/ 3222626 w 4547524"/>
                <a:gd name="connsiteY25" fmla="*/ 650874 h 5866613"/>
                <a:gd name="connsiteX26" fmla="*/ 3375026 w 4547524"/>
                <a:gd name="connsiteY26" fmla="*/ 422274 h 5866613"/>
                <a:gd name="connsiteX27" fmla="*/ 3298826 w 4547524"/>
                <a:gd name="connsiteY27" fmla="*/ 117474 h 5866613"/>
                <a:gd name="connsiteX28" fmla="*/ 2841626 w 4547524"/>
                <a:gd name="connsiteY28" fmla="*/ 41274 h 5866613"/>
                <a:gd name="connsiteX29" fmla="*/ 1927226 w 4547524"/>
                <a:gd name="connsiteY29" fmla="*/ 41274 h 5866613"/>
                <a:gd name="connsiteX30" fmla="*/ 936626 w 4547524"/>
                <a:gd name="connsiteY30" fmla="*/ 41274 h 5866613"/>
                <a:gd name="connsiteX31" fmla="*/ 327026 w 4547524"/>
                <a:gd name="connsiteY31" fmla="*/ 41274 h 5866613"/>
                <a:gd name="connsiteX32" fmla="*/ 98425 w 4547524"/>
                <a:gd name="connsiteY32" fmla="*/ 650874 h 5866613"/>
                <a:gd name="connsiteX33" fmla="*/ 174625 w 4547524"/>
                <a:gd name="connsiteY33" fmla="*/ 1336674 h 5866613"/>
                <a:gd name="connsiteX0" fmla="*/ 174625 w 4547524"/>
                <a:gd name="connsiteY0" fmla="*/ 1336674 h 5866613"/>
                <a:gd name="connsiteX1" fmla="*/ 98425 w 4547524"/>
                <a:gd name="connsiteY1" fmla="*/ 2022474 h 5866613"/>
                <a:gd name="connsiteX2" fmla="*/ 98425 w 4547524"/>
                <a:gd name="connsiteY2" fmla="*/ 2479674 h 5866613"/>
                <a:gd name="connsiteX3" fmla="*/ 189377 w 4547524"/>
                <a:gd name="connsiteY3" fmla="*/ 2948036 h 5866613"/>
                <a:gd name="connsiteX4" fmla="*/ 366358 w 4547524"/>
                <a:gd name="connsiteY4" fmla="*/ 3390487 h 5866613"/>
                <a:gd name="connsiteX5" fmla="*/ 440100 w 4547524"/>
                <a:gd name="connsiteY5" fmla="*/ 3552720 h 5866613"/>
                <a:gd name="connsiteX6" fmla="*/ 631829 w 4547524"/>
                <a:gd name="connsiteY6" fmla="*/ 3906681 h 5866613"/>
                <a:gd name="connsiteX7" fmla="*/ 764564 w 4547524"/>
                <a:gd name="connsiteY7" fmla="*/ 4113158 h 5866613"/>
                <a:gd name="connsiteX8" fmla="*/ 1118526 w 4547524"/>
                <a:gd name="connsiteY8" fmla="*/ 4614603 h 5866613"/>
                <a:gd name="connsiteX9" fmla="*/ 1393827 w 4547524"/>
                <a:gd name="connsiteY9" fmla="*/ 5054599 h 5866613"/>
                <a:gd name="connsiteX10" fmla="*/ 2079628 w 4547524"/>
                <a:gd name="connsiteY10" fmla="*/ 5435598 h 5866613"/>
                <a:gd name="connsiteX11" fmla="*/ 2681855 w 4547524"/>
                <a:gd name="connsiteY11" fmla="*/ 5411016 h 5866613"/>
                <a:gd name="connsiteX12" fmla="*/ 4213226 w 4547524"/>
                <a:gd name="connsiteY12" fmla="*/ 5832474 h 5866613"/>
                <a:gd name="connsiteX13" fmla="*/ 4518027 w 4547524"/>
                <a:gd name="connsiteY13" fmla="*/ 5070473 h 5866613"/>
                <a:gd name="connsiteX14" fmla="*/ 3603626 w 4547524"/>
                <a:gd name="connsiteY14" fmla="*/ 4308474 h 5866613"/>
                <a:gd name="connsiteX15" fmla="*/ 3756026 w 4547524"/>
                <a:gd name="connsiteY15" fmla="*/ 3851273 h 5866613"/>
                <a:gd name="connsiteX16" fmla="*/ 3375026 w 4547524"/>
                <a:gd name="connsiteY16" fmla="*/ 3546473 h 5866613"/>
                <a:gd name="connsiteX17" fmla="*/ 2689226 w 4547524"/>
                <a:gd name="connsiteY17" fmla="*/ 4003674 h 5866613"/>
                <a:gd name="connsiteX18" fmla="*/ 2232026 w 4547524"/>
                <a:gd name="connsiteY18" fmla="*/ 3851274 h 5866613"/>
                <a:gd name="connsiteX19" fmla="*/ 1774826 w 4547524"/>
                <a:gd name="connsiteY19" fmla="*/ 3165474 h 5866613"/>
                <a:gd name="connsiteX20" fmla="*/ 1774826 w 4547524"/>
                <a:gd name="connsiteY20" fmla="*/ 2479673 h 5866613"/>
                <a:gd name="connsiteX21" fmla="*/ 2384426 w 4547524"/>
                <a:gd name="connsiteY21" fmla="*/ 2022474 h 5866613"/>
                <a:gd name="connsiteX22" fmla="*/ 2994026 w 4547524"/>
                <a:gd name="connsiteY22" fmla="*/ 1717674 h 5866613"/>
                <a:gd name="connsiteX23" fmla="*/ 2917826 w 4547524"/>
                <a:gd name="connsiteY23" fmla="*/ 1184274 h 5866613"/>
                <a:gd name="connsiteX24" fmla="*/ 3222626 w 4547524"/>
                <a:gd name="connsiteY24" fmla="*/ 650874 h 5866613"/>
                <a:gd name="connsiteX25" fmla="*/ 3375026 w 4547524"/>
                <a:gd name="connsiteY25" fmla="*/ 422274 h 5866613"/>
                <a:gd name="connsiteX26" fmla="*/ 3298826 w 4547524"/>
                <a:gd name="connsiteY26" fmla="*/ 117474 h 5866613"/>
                <a:gd name="connsiteX27" fmla="*/ 2841626 w 4547524"/>
                <a:gd name="connsiteY27" fmla="*/ 41274 h 5866613"/>
                <a:gd name="connsiteX28" fmla="*/ 1927226 w 4547524"/>
                <a:gd name="connsiteY28" fmla="*/ 41274 h 5866613"/>
                <a:gd name="connsiteX29" fmla="*/ 936626 w 4547524"/>
                <a:gd name="connsiteY29" fmla="*/ 41274 h 5866613"/>
                <a:gd name="connsiteX30" fmla="*/ 327026 w 4547524"/>
                <a:gd name="connsiteY30" fmla="*/ 41274 h 5866613"/>
                <a:gd name="connsiteX31" fmla="*/ 98425 w 4547524"/>
                <a:gd name="connsiteY31" fmla="*/ 650874 h 5866613"/>
                <a:gd name="connsiteX32" fmla="*/ 174625 w 4547524"/>
                <a:gd name="connsiteY32" fmla="*/ 1336674 h 5866613"/>
                <a:gd name="connsiteX0" fmla="*/ 174625 w 4547524"/>
                <a:gd name="connsiteY0" fmla="*/ 1336674 h 5866613"/>
                <a:gd name="connsiteX1" fmla="*/ 98425 w 4547524"/>
                <a:gd name="connsiteY1" fmla="*/ 2022474 h 5866613"/>
                <a:gd name="connsiteX2" fmla="*/ 98425 w 4547524"/>
                <a:gd name="connsiteY2" fmla="*/ 2479674 h 5866613"/>
                <a:gd name="connsiteX3" fmla="*/ 189377 w 4547524"/>
                <a:gd name="connsiteY3" fmla="*/ 2948036 h 5866613"/>
                <a:gd name="connsiteX4" fmla="*/ 366358 w 4547524"/>
                <a:gd name="connsiteY4" fmla="*/ 3390487 h 5866613"/>
                <a:gd name="connsiteX5" fmla="*/ 440100 w 4547524"/>
                <a:gd name="connsiteY5" fmla="*/ 3552720 h 5866613"/>
                <a:gd name="connsiteX6" fmla="*/ 764564 w 4547524"/>
                <a:gd name="connsiteY6" fmla="*/ 4113158 h 5866613"/>
                <a:gd name="connsiteX7" fmla="*/ 1118526 w 4547524"/>
                <a:gd name="connsiteY7" fmla="*/ 4614603 h 5866613"/>
                <a:gd name="connsiteX8" fmla="*/ 1393827 w 4547524"/>
                <a:gd name="connsiteY8" fmla="*/ 5054599 h 5866613"/>
                <a:gd name="connsiteX9" fmla="*/ 2079628 w 4547524"/>
                <a:gd name="connsiteY9" fmla="*/ 5435598 h 5866613"/>
                <a:gd name="connsiteX10" fmla="*/ 2681855 w 4547524"/>
                <a:gd name="connsiteY10" fmla="*/ 5411016 h 5866613"/>
                <a:gd name="connsiteX11" fmla="*/ 4213226 w 4547524"/>
                <a:gd name="connsiteY11" fmla="*/ 5832474 h 5866613"/>
                <a:gd name="connsiteX12" fmla="*/ 4518027 w 4547524"/>
                <a:gd name="connsiteY12" fmla="*/ 5070473 h 5866613"/>
                <a:gd name="connsiteX13" fmla="*/ 3603626 w 4547524"/>
                <a:gd name="connsiteY13" fmla="*/ 4308474 h 5866613"/>
                <a:gd name="connsiteX14" fmla="*/ 3756026 w 4547524"/>
                <a:gd name="connsiteY14" fmla="*/ 3851273 h 5866613"/>
                <a:gd name="connsiteX15" fmla="*/ 3375026 w 4547524"/>
                <a:gd name="connsiteY15" fmla="*/ 3546473 h 5866613"/>
                <a:gd name="connsiteX16" fmla="*/ 2689226 w 4547524"/>
                <a:gd name="connsiteY16" fmla="*/ 4003674 h 5866613"/>
                <a:gd name="connsiteX17" fmla="*/ 2232026 w 4547524"/>
                <a:gd name="connsiteY17" fmla="*/ 3851274 h 5866613"/>
                <a:gd name="connsiteX18" fmla="*/ 1774826 w 4547524"/>
                <a:gd name="connsiteY18" fmla="*/ 3165474 h 5866613"/>
                <a:gd name="connsiteX19" fmla="*/ 1774826 w 4547524"/>
                <a:gd name="connsiteY19" fmla="*/ 2479673 h 5866613"/>
                <a:gd name="connsiteX20" fmla="*/ 2384426 w 4547524"/>
                <a:gd name="connsiteY20" fmla="*/ 2022474 h 5866613"/>
                <a:gd name="connsiteX21" fmla="*/ 2994026 w 4547524"/>
                <a:gd name="connsiteY21" fmla="*/ 1717674 h 5866613"/>
                <a:gd name="connsiteX22" fmla="*/ 2917826 w 4547524"/>
                <a:gd name="connsiteY22" fmla="*/ 1184274 h 5866613"/>
                <a:gd name="connsiteX23" fmla="*/ 3222626 w 4547524"/>
                <a:gd name="connsiteY23" fmla="*/ 650874 h 5866613"/>
                <a:gd name="connsiteX24" fmla="*/ 3375026 w 4547524"/>
                <a:gd name="connsiteY24" fmla="*/ 422274 h 5866613"/>
                <a:gd name="connsiteX25" fmla="*/ 3298826 w 4547524"/>
                <a:gd name="connsiteY25" fmla="*/ 117474 h 5866613"/>
                <a:gd name="connsiteX26" fmla="*/ 2841626 w 4547524"/>
                <a:gd name="connsiteY26" fmla="*/ 41274 h 5866613"/>
                <a:gd name="connsiteX27" fmla="*/ 1927226 w 4547524"/>
                <a:gd name="connsiteY27" fmla="*/ 41274 h 5866613"/>
                <a:gd name="connsiteX28" fmla="*/ 936626 w 4547524"/>
                <a:gd name="connsiteY28" fmla="*/ 41274 h 5866613"/>
                <a:gd name="connsiteX29" fmla="*/ 327026 w 4547524"/>
                <a:gd name="connsiteY29" fmla="*/ 41274 h 5866613"/>
                <a:gd name="connsiteX30" fmla="*/ 98425 w 4547524"/>
                <a:gd name="connsiteY30" fmla="*/ 650874 h 5866613"/>
                <a:gd name="connsiteX31" fmla="*/ 174625 w 4547524"/>
                <a:gd name="connsiteY31" fmla="*/ 1336674 h 5866613"/>
                <a:gd name="connsiteX0" fmla="*/ 174625 w 4547524"/>
                <a:gd name="connsiteY0" fmla="*/ 1336674 h 5866613"/>
                <a:gd name="connsiteX1" fmla="*/ 98425 w 4547524"/>
                <a:gd name="connsiteY1" fmla="*/ 2022474 h 5866613"/>
                <a:gd name="connsiteX2" fmla="*/ 98425 w 4547524"/>
                <a:gd name="connsiteY2" fmla="*/ 2479674 h 5866613"/>
                <a:gd name="connsiteX3" fmla="*/ 189377 w 4547524"/>
                <a:gd name="connsiteY3" fmla="*/ 2948036 h 5866613"/>
                <a:gd name="connsiteX4" fmla="*/ 440100 w 4547524"/>
                <a:gd name="connsiteY4" fmla="*/ 3552720 h 5866613"/>
                <a:gd name="connsiteX5" fmla="*/ 764564 w 4547524"/>
                <a:gd name="connsiteY5" fmla="*/ 4113158 h 5866613"/>
                <a:gd name="connsiteX6" fmla="*/ 1118526 w 4547524"/>
                <a:gd name="connsiteY6" fmla="*/ 4614603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2994026 w 4547524"/>
                <a:gd name="connsiteY20" fmla="*/ 1717674 h 5866613"/>
                <a:gd name="connsiteX21" fmla="*/ 2917826 w 4547524"/>
                <a:gd name="connsiteY21" fmla="*/ 1184274 h 5866613"/>
                <a:gd name="connsiteX22" fmla="*/ 3222626 w 4547524"/>
                <a:gd name="connsiteY22" fmla="*/ 650874 h 5866613"/>
                <a:gd name="connsiteX23" fmla="*/ 3375026 w 4547524"/>
                <a:gd name="connsiteY23" fmla="*/ 422274 h 5866613"/>
                <a:gd name="connsiteX24" fmla="*/ 3298826 w 4547524"/>
                <a:gd name="connsiteY24" fmla="*/ 117474 h 5866613"/>
                <a:gd name="connsiteX25" fmla="*/ 2841626 w 4547524"/>
                <a:gd name="connsiteY25" fmla="*/ 41274 h 5866613"/>
                <a:gd name="connsiteX26" fmla="*/ 1927226 w 4547524"/>
                <a:gd name="connsiteY26" fmla="*/ 41274 h 5866613"/>
                <a:gd name="connsiteX27" fmla="*/ 936626 w 4547524"/>
                <a:gd name="connsiteY27" fmla="*/ 41274 h 5866613"/>
                <a:gd name="connsiteX28" fmla="*/ 327026 w 4547524"/>
                <a:gd name="connsiteY28" fmla="*/ 41274 h 5866613"/>
                <a:gd name="connsiteX29" fmla="*/ 98425 w 4547524"/>
                <a:gd name="connsiteY29" fmla="*/ 650874 h 5866613"/>
                <a:gd name="connsiteX30" fmla="*/ 174625 w 4547524"/>
                <a:gd name="connsiteY30" fmla="*/ 1336674 h 5866613"/>
                <a:gd name="connsiteX0" fmla="*/ 174625 w 4547524"/>
                <a:gd name="connsiteY0" fmla="*/ 1336674 h 5866613"/>
                <a:gd name="connsiteX1" fmla="*/ 98425 w 4547524"/>
                <a:gd name="connsiteY1" fmla="*/ 2022474 h 5866613"/>
                <a:gd name="connsiteX2" fmla="*/ 98425 w 4547524"/>
                <a:gd name="connsiteY2" fmla="*/ 2479674 h 5866613"/>
                <a:gd name="connsiteX3" fmla="*/ 189377 w 4547524"/>
                <a:gd name="connsiteY3" fmla="*/ 2948036 h 5866613"/>
                <a:gd name="connsiteX4" fmla="*/ 440100 w 4547524"/>
                <a:gd name="connsiteY4" fmla="*/ 3552720 h 5866613"/>
                <a:gd name="connsiteX5" fmla="*/ 764564 w 4547524"/>
                <a:gd name="connsiteY5" fmla="*/ 4113158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2994026 w 4547524"/>
                <a:gd name="connsiteY20" fmla="*/ 1717674 h 5866613"/>
                <a:gd name="connsiteX21" fmla="*/ 2917826 w 4547524"/>
                <a:gd name="connsiteY21" fmla="*/ 1184274 h 5866613"/>
                <a:gd name="connsiteX22" fmla="*/ 3222626 w 4547524"/>
                <a:gd name="connsiteY22" fmla="*/ 650874 h 5866613"/>
                <a:gd name="connsiteX23" fmla="*/ 3375026 w 4547524"/>
                <a:gd name="connsiteY23" fmla="*/ 422274 h 5866613"/>
                <a:gd name="connsiteX24" fmla="*/ 3298826 w 4547524"/>
                <a:gd name="connsiteY24" fmla="*/ 117474 h 5866613"/>
                <a:gd name="connsiteX25" fmla="*/ 2841626 w 4547524"/>
                <a:gd name="connsiteY25" fmla="*/ 41274 h 5866613"/>
                <a:gd name="connsiteX26" fmla="*/ 1927226 w 4547524"/>
                <a:gd name="connsiteY26" fmla="*/ 41274 h 5866613"/>
                <a:gd name="connsiteX27" fmla="*/ 936626 w 4547524"/>
                <a:gd name="connsiteY27" fmla="*/ 41274 h 5866613"/>
                <a:gd name="connsiteX28" fmla="*/ 327026 w 4547524"/>
                <a:gd name="connsiteY28" fmla="*/ 41274 h 5866613"/>
                <a:gd name="connsiteX29" fmla="*/ 98425 w 4547524"/>
                <a:gd name="connsiteY29" fmla="*/ 650874 h 5866613"/>
                <a:gd name="connsiteX30" fmla="*/ 174625 w 4547524"/>
                <a:gd name="connsiteY30" fmla="*/ 1336674 h 5866613"/>
                <a:gd name="connsiteX0" fmla="*/ 174625 w 4547524"/>
                <a:gd name="connsiteY0" fmla="*/ 1336674 h 5866613"/>
                <a:gd name="connsiteX1" fmla="*/ 98425 w 4547524"/>
                <a:gd name="connsiteY1" fmla="*/ 2022474 h 5866613"/>
                <a:gd name="connsiteX2" fmla="*/ 98425 w 4547524"/>
                <a:gd name="connsiteY2" fmla="*/ 2479674 h 5866613"/>
                <a:gd name="connsiteX3" fmla="*/ 174626 w 4547524"/>
                <a:gd name="connsiteY3" fmla="*/ 2936874 h 5866613"/>
                <a:gd name="connsiteX4" fmla="*/ 440100 w 4547524"/>
                <a:gd name="connsiteY4" fmla="*/ 3552720 h 5866613"/>
                <a:gd name="connsiteX5" fmla="*/ 764564 w 4547524"/>
                <a:gd name="connsiteY5" fmla="*/ 4113158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2994026 w 4547524"/>
                <a:gd name="connsiteY20" fmla="*/ 1717674 h 5866613"/>
                <a:gd name="connsiteX21" fmla="*/ 2917826 w 4547524"/>
                <a:gd name="connsiteY21" fmla="*/ 1184274 h 5866613"/>
                <a:gd name="connsiteX22" fmla="*/ 3222626 w 4547524"/>
                <a:gd name="connsiteY22" fmla="*/ 650874 h 5866613"/>
                <a:gd name="connsiteX23" fmla="*/ 3375026 w 4547524"/>
                <a:gd name="connsiteY23" fmla="*/ 422274 h 5866613"/>
                <a:gd name="connsiteX24" fmla="*/ 3298826 w 4547524"/>
                <a:gd name="connsiteY24" fmla="*/ 117474 h 5866613"/>
                <a:gd name="connsiteX25" fmla="*/ 2841626 w 4547524"/>
                <a:gd name="connsiteY25" fmla="*/ 41274 h 5866613"/>
                <a:gd name="connsiteX26" fmla="*/ 1927226 w 4547524"/>
                <a:gd name="connsiteY26" fmla="*/ 41274 h 5866613"/>
                <a:gd name="connsiteX27" fmla="*/ 936626 w 4547524"/>
                <a:gd name="connsiteY27" fmla="*/ 41274 h 5866613"/>
                <a:gd name="connsiteX28" fmla="*/ 327026 w 4547524"/>
                <a:gd name="connsiteY28" fmla="*/ 41274 h 5866613"/>
                <a:gd name="connsiteX29" fmla="*/ 98425 w 4547524"/>
                <a:gd name="connsiteY29" fmla="*/ 650874 h 5866613"/>
                <a:gd name="connsiteX30" fmla="*/ 174625 w 4547524"/>
                <a:gd name="connsiteY30" fmla="*/ 1336674 h 5866613"/>
                <a:gd name="connsiteX0" fmla="*/ 174625 w 4547524"/>
                <a:gd name="connsiteY0" fmla="*/ 1336674 h 5866613"/>
                <a:gd name="connsiteX1" fmla="*/ 98425 w 4547524"/>
                <a:gd name="connsiteY1" fmla="*/ 2022474 h 5866613"/>
                <a:gd name="connsiteX2" fmla="*/ 98425 w 4547524"/>
                <a:gd name="connsiteY2" fmla="*/ 2479674 h 5866613"/>
                <a:gd name="connsiteX3" fmla="*/ 98426 w 4547524"/>
                <a:gd name="connsiteY3" fmla="*/ 2936874 h 5866613"/>
                <a:gd name="connsiteX4" fmla="*/ 440100 w 4547524"/>
                <a:gd name="connsiteY4" fmla="*/ 3552720 h 5866613"/>
                <a:gd name="connsiteX5" fmla="*/ 764564 w 4547524"/>
                <a:gd name="connsiteY5" fmla="*/ 4113158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2994026 w 4547524"/>
                <a:gd name="connsiteY20" fmla="*/ 1717674 h 5866613"/>
                <a:gd name="connsiteX21" fmla="*/ 2917826 w 4547524"/>
                <a:gd name="connsiteY21" fmla="*/ 1184274 h 5866613"/>
                <a:gd name="connsiteX22" fmla="*/ 3222626 w 4547524"/>
                <a:gd name="connsiteY22" fmla="*/ 650874 h 5866613"/>
                <a:gd name="connsiteX23" fmla="*/ 3375026 w 4547524"/>
                <a:gd name="connsiteY23" fmla="*/ 422274 h 5866613"/>
                <a:gd name="connsiteX24" fmla="*/ 3298826 w 4547524"/>
                <a:gd name="connsiteY24" fmla="*/ 117474 h 5866613"/>
                <a:gd name="connsiteX25" fmla="*/ 2841626 w 4547524"/>
                <a:gd name="connsiteY25" fmla="*/ 41274 h 5866613"/>
                <a:gd name="connsiteX26" fmla="*/ 1927226 w 4547524"/>
                <a:gd name="connsiteY26" fmla="*/ 41274 h 5866613"/>
                <a:gd name="connsiteX27" fmla="*/ 936626 w 4547524"/>
                <a:gd name="connsiteY27" fmla="*/ 41274 h 5866613"/>
                <a:gd name="connsiteX28" fmla="*/ 327026 w 4547524"/>
                <a:gd name="connsiteY28" fmla="*/ 41274 h 5866613"/>
                <a:gd name="connsiteX29" fmla="*/ 98425 w 4547524"/>
                <a:gd name="connsiteY29" fmla="*/ 650874 h 5866613"/>
                <a:gd name="connsiteX30" fmla="*/ 174625 w 4547524"/>
                <a:gd name="connsiteY30" fmla="*/ 1336674 h 5866613"/>
                <a:gd name="connsiteX0" fmla="*/ 174625 w 4547524"/>
                <a:gd name="connsiteY0" fmla="*/ 1336674 h 5866613"/>
                <a:gd name="connsiteX1" fmla="*/ 98425 w 4547524"/>
                <a:gd name="connsiteY1" fmla="*/ 2022474 h 5866613"/>
                <a:gd name="connsiteX2" fmla="*/ 22226 w 4547524"/>
                <a:gd name="connsiteY2" fmla="*/ 2479674 h 5866613"/>
                <a:gd name="connsiteX3" fmla="*/ 98426 w 4547524"/>
                <a:gd name="connsiteY3" fmla="*/ 2936874 h 5866613"/>
                <a:gd name="connsiteX4" fmla="*/ 440100 w 4547524"/>
                <a:gd name="connsiteY4" fmla="*/ 3552720 h 5866613"/>
                <a:gd name="connsiteX5" fmla="*/ 764564 w 4547524"/>
                <a:gd name="connsiteY5" fmla="*/ 4113158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2994026 w 4547524"/>
                <a:gd name="connsiteY20" fmla="*/ 1717674 h 5866613"/>
                <a:gd name="connsiteX21" fmla="*/ 2917826 w 4547524"/>
                <a:gd name="connsiteY21" fmla="*/ 1184274 h 5866613"/>
                <a:gd name="connsiteX22" fmla="*/ 3222626 w 4547524"/>
                <a:gd name="connsiteY22" fmla="*/ 650874 h 5866613"/>
                <a:gd name="connsiteX23" fmla="*/ 3375026 w 4547524"/>
                <a:gd name="connsiteY23" fmla="*/ 422274 h 5866613"/>
                <a:gd name="connsiteX24" fmla="*/ 3298826 w 4547524"/>
                <a:gd name="connsiteY24" fmla="*/ 117474 h 5866613"/>
                <a:gd name="connsiteX25" fmla="*/ 2841626 w 4547524"/>
                <a:gd name="connsiteY25" fmla="*/ 41274 h 5866613"/>
                <a:gd name="connsiteX26" fmla="*/ 1927226 w 4547524"/>
                <a:gd name="connsiteY26" fmla="*/ 41274 h 5866613"/>
                <a:gd name="connsiteX27" fmla="*/ 936626 w 4547524"/>
                <a:gd name="connsiteY27" fmla="*/ 41274 h 5866613"/>
                <a:gd name="connsiteX28" fmla="*/ 327026 w 4547524"/>
                <a:gd name="connsiteY28" fmla="*/ 41274 h 5866613"/>
                <a:gd name="connsiteX29" fmla="*/ 98425 w 4547524"/>
                <a:gd name="connsiteY29" fmla="*/ 650874 h 5866613"/>
                <a:gd name="connsiteX30" fmla="*/ 174625 w 4547524"/>
                <a:gd name="connsiteY30" fmla="*/ 1336674 h 5866613"/>
                <a:gd name="connsiteX0" fmla="*/ 174625 w 4547524"/>
                <a:gd name="connsiteY0" fmla="*/ 1336674 h 5866613"/>
                <a:gd name="connsiteX1" fmla="*/ 22226 w 4547524"/>
                <a:gd name="connsiteY1" fmla="*/ 1946274 h 5866613"/>
                <a:gd name="connsiteX2" fmla="*/ 22226 w 4547524"/>
                <a:gd name="connsiteY2" fmla="*/ 2479674 h 5866613"/>
                <a:gd name="connsiteX3" fmla="*/ 98426 w 4547524"/>
                <a:gd name="connsiteY3" fmla="*/ 2936874 h 5866613"/>
                <a:gd name="connsiteX4" fmla="*/ 440100 w 4547524"/>
                <a:gd name="connsiteY4" fmla="*/ 3552720 h 5866613"/>
                <a:gd name="connsiteX5" fmla="*/ 764564 w 4547524"/>
                <a:gd name="connsiteY5" fmla="*/ 4113158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2994026 w 4547524"/>
                <a:gd name="connsiteY20" fmla="*/ 1717674 h 5866613"/>
                <a:gd name="connsiteX21" fmla="*/ 2917826 w 4547524"/>
                <a:gd name="connsiteY21" fmla="*/ 1184274 h 5866613"/>
                <a:gd name="connsiteX22" fmla="*/ 3222626 w 4547524"/>
                <a:gd name="connsiteY22" fmla="*/ 650874 h 5866613"/>
                <a:gd name="connsiteX23" fmla="*/ 3375026 w 4547524"/>
                <a:gd name="connsiteY23" fmla="*/ 422274 h 5866613"/>
                <a:gd name="connsiteX24" fmla="*/ 3298826 w 4547524"/>
                <a:gd name="connsiteY24" fmla="*/ 117474 h 5866613"/>
                <a:gd name="connsiteX25" fmla="*/ 2841626 w 4547524"/>
                <a:gd name="connsiteY25" fmla="*/ 41274 h 5866613"/>
                <a:gd name="connsiteX26" fmla="*/ 1927226 w 4547524"/>
                <a:gd name="connsiteY26" fmla="*/ 41274 h 5866613"/>
                <a:gd name="connsiteX27" fmla="*/ 936626 w 4547524"/>
                <a:gd name="connsiteY27" fmla="*/ 41274 h 5866613"/>
                <a:gd name="connsiteX28" fmla="*/ 327026 w 4547524"/>
                <a:gd name="connsiteY28" fmla="*/ 41274 h 5866613"/>
                <a:gd name="connsiteX29" fmla="*/ 98425 w 4547524"/>
                <a:gd name="connsiteY29" fmla="*/ 650874 h 5866613"/>
                <a:gd name="connsiteX30" fmla="*/ 174625 w 4547524"/>
                <a:gd name="connsiteY30" fmla="*/ 1336674 h 5866613"/>
                <a:gd name="connsiteX0" fmla="*/ 98426 w 4547524"/>
                <a:gd name="connsiteY0" fmla="*/ 1260474 h 5866613"/>
                <a:gd name="connsiteX1" fmla="*/ 22226 w 4547524"/>
                <a:gd name="connsiteY1" fmla="*/ 1946274 h 5866613"/>
                <a:gd name="connsiteX2" fmla="*/ 22226 w 4547524"/>
                <a:gd name="connsiteY2" fmla="*/ 2479674 h 5866613"/>
                <a:gd name="connsiteX3" fmla="*/ 98426 w 4547524"/>
                <a:gd name="connsiteY3" fmla="*/ 2936874 h 5866613"/>
                <a:gd name="connsiteX4" fmla="*/ 440100 w 4547524"/>
                <a:gd name="connsiteY4" fmla="*/ 3552720 h 5866613"/>
                <a:gd name="connsiteX5" fmla="*/ 764564 w 4547524"/>
                <a:gd name="connsiteY5" fmla="*/ 4113158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2994026 w 4547524"/>
                <a:gd name="connsiteY20" fmla="*/ 1717674 h 5866613"/>
                <a:gd name="connsiteX21" fmla="*/ 2917826 w 4547524"/>
                <a:gd name="connsiteY21" fmla="*/ 1184274 h 5866613"/>
                <a:gd name="connsiteX22" fmla="*/ 3222626 w 4547524"/>
                <a:gd name="connsiteY22" fmla="*/ 650874 h 5866613"/>
                <a:gd name="connsiteX23" fmla="*/ 3375026 w 4547524"/>
                <a:gd name="connsiteY23" fmla="*/ 422274 h 5866613"/>
                <a:gd name="connsiteX24" fmla="*/ 3298826 w 4547524"/>
                <a:gd name="connsiteY24" fmla="*/ 117474 h 5866613"/>
                <a:gd name="connsiteX25" fmla="*/ 2841626 w 4547524"/>
                <a:gd name="connsiteY25" fmla="*/ 41274 h 5866613"/>
                <a:gd name="connsiteX26" fmla="*/ 1927226 w 4547524"/>
                <a:gd name="connsiteY26" fmla="*/ 41274 h 5866613"/>
                <a:gd name="connsiteX27" fmla="*/ 936626 w 4547524"/>
                <a:gd name="connsiteY27" fmla="*/ 41274 h 5866613"/>
                <a:gd name="connsiteX28" fmla="*/ 327026 w 4547524"/>
                <a:gd name="connsiteY28" fmla="*/ 41274 h 5866613"/>
                <a:gd name="connsiteX29" fmla="*/ 98425 w 4547524"/>
                <a:gd name="connsiteY29" fmla="*/ 650874 h 5866613"/>
                <a:gd name="connsiteX30" fmla="*/ 98426 w 4547524"/>
                <a:gd name="connsiteY30" fmla="*/ 1260474 h 5866613"/>
                <a:gd name="connsiteX0" fmla="*/ 98426 w 4547524"/>
                <a:gd name="connsiteY0" fmla="*/ 1260474 h 5866613"/>
                <a:gd name="connsiteX1" fmla="*/ 22226 w 4547524"/>
                <a:gd name="connsiteY1" fmla="*/ 1946274 h 5866613"/>
                <a:gd name="connsiteX2" fmla="*/ 22226 w 4547524"/>
                <a:gd name="connsiteY2" fmla="*/ 2479674 h 5866613"/>
                <a:gd name="connsiteX3" fmla="*/ 98426 w 4547524"/>
                <a:gd name="connsiteY3" fmla="*/ 2936874 h 5866613"/>
                <a:gd name="connsiteX4" fmla="*/ 403226 w 4547524"/>
                <a:gd name="connsiteY4" fmla="*/ 3622674 h 5866613"/>
                <a:gd name="connsiteX5" fmla="*/ 764564 w 4547524"/>
                <a:gd name="connsiteY5" fmla="*/ 4113158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2994026 w 4547524"/>
                <a:gd name="connsiteY20" fmla="*/ 1717674 h 5866613"/>
                <a:gd name="connsiteX21" fmla="*/ 2917826 w 4547524"/>
                <a:gd name="connsiteY21" fmla="*/ 1184274 h 5866613"/>
                <a:gd name="connsiteX22" fmla="*/ 3222626 w 4547524"/>
                <a:gd name="connsiteY22" fmla="*/ 650874 h 5866613"/>
                <a:gd name="connsiteX23" fmla="*/ 3375026 w 4547524"/>
                <a:gd name="connsiteY23" fmla="*/ 422274 h 5866613"/>
                <a:gd name="connsiteX24" fmla="*/ 3298826 w 4547524"/>
                <a:gd name="connsiteY24" fmla="*/ 117474 h 5866613"/>
                <a:gd name="connsiteX25" fmla="*/ 2841626 w 4547524"/>
                <a:gd name="connsiteY25" fmla="*/ 41274 h 5866613"/>
                <a:gd name="connsiteX26" fmla="*/ 1927226 w 4547524"/>
                <a:gd name="connsiteY26" fmla="*/ 41274 h 5866613"/>
                <a:gd name="connsiteX27" fmla="*/ 936626 w 4547524"/>
                <a:gd name="connsiteY27" fmla="*/ 41274 h 5866613"/>
                <a:gd name="connsiteX28" fmla="*/ 327026 w 4547524"/>
                <a:gd name="connsiteY28" fmla="*/ 41274 h 5866613"/>
                <a:gd name="connsiteX29" fmla="*/ 98425 w 4547524"/>
                <a:gd name="connsiteY29" fmla="*/ 650874 h 5866613"/>
                <a:gd name="connsiteX30" fmla="*/ 98426 w 4547524"/>
                <a:gd name="connsiteY30" fmla="*/ 1260474 h 5866613"/>
                <a:gd name="connsiteX0" fmla="*/ 98426 w 4547524"/>
                <a:gd name="connsiteY0" fmla="*/ 1260474 h 5866613"/>
                <a:gd name="connsiteX1" fmla="*/ 22226 w 4547524"/>
                <a:gd name="connsiteY1" fmla="*/ 1946274 h 5866613"/>
                <a:gd name="connsiteX2" fmla="*/ 22226 w 4547524"/>
                <a:gd name="connsiteY2" fmla="*/ 2479674 h 5866613"/>
                <a:gd name="connsiteX3" fmla="*/ 98426 w 4547524"/>
                <a:gd name="connsiteY3" fmla="*/ 2936874 h 5866613"/>
                <a:gd name="connsiteX4" fmla="*/ 403226 w 4547524"/>
                <a:gd name="connsiteY4" fmla="*/ 3622674 h 5866613"/>
                <a:gd name="connsiteX5" fmla="*/ 784226 w 4547524"/>
                <a:gd name="connsiteY5" fmla="*/ 4156074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2994026 w 4547524"/>
                <a:gd name="connsiteY20" fmla="*/ 1717674 h 5866613"/>
                <a:gd name="connsiteX21" fmla="*/ 2917826 w 4547524"/>
                <a:gd name="connsiteY21" fmla="*/ 1184274 h 5866613"/>
                <a:gd name="connsiteX22" fmla="*/ 3222626 w 4547524"/>
                <a:gd name="connsiteY22" fmla="*/ 650874 h 5866613"/>
                <a:gd name="connsiteX23" fmla="*/ 3375026 w 4547524"/>
                <a:gd name="connsiteY23" fmla="*/ 422274 h 5866613"/>
                <a:gd name="connsiteX24" fmla="*/ 3298826 w 4547524"/>
                <a:gd name="connsiteY24" fmla="*/ 117474 h 5866613"/>
                <a:gd name="connsiteX25" fmla="*/ 2841626 w 4547524"/>
                <a:gd name="connsiteY25" fmla="*/ 41274 h 5866613"/>
                <a:gd name="connsiteX26" fmla="*/ 1927226 w 4547524"/>
                <a:gd name="connsiteY26" fmla="*/ 41274 h 5866613"/>
                <a:gd name="connsiteX27" fmla="*/ 936626 w 4547524"/>
                <a:gd name="connsiteY27" fmla="*/ 41274 h 5866613"/>
                <a:gd name="connsiteX28" fmla="*/ 327026 w 4547524"/>
                <a:gd name="connsiteY28" fmla="*/ 41274 h 5866613"/>
                <a:gd name="connsiteX29" fmla="*/ 98425 w 4547524"/>
                <a:gd name="connsiteY29" fmla="*/ 650874 h 5866613"/>
                <a:gd name="connsiteX30" fmla="*/ 98426 w 4547524"/>
                <a:gd name="connsiteY30" fmla="*/ 1260474 h 5866613"/>
                <a:gd name="connsiteX0" fmla="*/ 98426 w 4547524"/>
                <a:gd name="connsiteY0" fmla="*/ 1260474 h 5866613"/>
                <a:gd name="connsiteX1" fmla="*/ 22226 w 4547524"/>
                <a:gd name="connsiteY1" fmla="*/ 1946274 h 5866613"/>
                <a:gd name="connsiteX2" fmla="*/ 22226 w 4547524"/>
                <a:gd name="connsiteY2" fmla="*/ 2479674 h 5866613"/>
                <a:gd name="connsiteX3" fmla="*/ 98426 w 4547524"/>
                <a:gd name="connsiteY3" fmla="*/ 2936874 h 5866613"/>
                <a:gd name="connsiteX4" fmla="*/ 403226 w 4547524"/>
                <a:gd name="connsiteY4" fmla="*/ 3622674 h 5866613"/>
                <a:gd name="connsiteX5" fmla="*/ 784226 w 4547524"/>
                <a:gd name="connsiteY5" fmla="*/ 4156074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2994026 w 4547524"/>
                <a:gd name="connsiteY20" fmla="*/ 1717674 h 5866613"/>
                <a:gd name="connsiteX21" fmla="*/ 2917826 w 4547524"/>
                <a:gd name="connsiteY21" fmla="*/ 1184274 h 5866613"/>
                <a:gd name="connsiteX22" fmla="*/ 3222626 w 4547524"/>
                <a:gd name="connsiteY22" fmla="*/ 650874 h 5866613"/>
                <a:gd name="connsiteX23" fmla="*/ 3375026 w 4547524"/>
                <a:gd name="connsiteY23" fmla="*/ 422274 h 5866613"/>
                <a:gd name="connsiteX24" fmla="*/ 3298826 w 4547524"/>
                <a:gd name="connsiteY24" fmla="*/ 117474 h 5866613"/>
                <a:gd name="connsiteX25" fmla="*/ 2841626 w 4547524"/>
                <a:gd name="connsiteY25" fmla="*/ 41274 h 5866613"/>
                <a:gd name="connsiteX26" fmla="*/ 1927226 w 4547524"/>
                <a:gd name="connsiteY26" fmla="*/ 41274 h 5866613"/>
                <a:gd name="connsiteX27" fmla="*/ 936626 w 4547524"/>
                <a:gd name="connsiteY27" fmla="*/ 41274 h 5866613"/>
                <a:gd name="connsiteX28" fmla="*/ 479426 w 4547524"/>
                <a:gd name="connsiteY28" fmla="*/ 41274 h 5866613"/>
                <a:gd name="connsiteX29" fmla="*/ 98425 w 4547524"/>
                <a:gd name="connsiteY29" fmla="*/ 650874 h 5866613"/>
                <a:gd name="connsiteX30" fmla="*/ 98426 w 4547524"/>
                <a:gd name="connsiteY30" fmla="*/ 1260474 h 5866613"/>
                <a:gd name="connsiteX0" fmla="*/ 98426 w 4547524"/>
                <a:gd name="connsiteY0" fmla="*/ 1270528 h 5876667"/>
                <a:gd name="connsiteX1" fmla="*/ 22226 w 4547524"/>
                <a:gd name="connsiteY1" fmla="*/ 1956328 h 5876667"/>
                <a:gd name="connsiteX2" fmla="*/ 22226 w 4547524"/>
                <a:gd name="connsiteY2" fmla="*/ 2489728 h 5876667"/>
                <a:gd name="connsiteX3" fmla="*/ 98426 w 4547524"/>
                <a:gd name="connsiteY3" fmla="*/ 2946928 h 5876667"/>
                <a:gd name="connsiteX4" fmla="*/ 403226 w 4547524"/>
                <a:gd name="connsiteY4" fmla="*/ 3632728 h 5876667"/>
                <a:gd name="connsiteX5" fmla="*/ 784226 w 4547524"/>
                <a:gd name="connsiteY5" fmla="*/ 4166128 h 5876667"/>
                <a:gd name="connsiteX6" fmla="*/ 1089026 w 4547524"/>
                <a:gd name="connsiteY6" fmla="*/ 4699528 h 5876667"/>
                <a:gd name="connsiteX7" fmla="*/ 1393827 w 4547524"/>
                <a:gd name="connsiteY7" fmla="*/ 5064653 h 5876667"/>
                <a:gd name="connsiteX8" fmla="*/ 2079628 w 4547524"/>
                <a:gd name="connsiteY8" fmla="*/ 5445652 h 5876667"/>
                <a:gd name="connsiteX9" fmla="*/ 2681855 w 4547524"/>
                <a:gd name="connsiteY9" fmla="*/ 5421070 h 5876667"/>
                <a:gd name="connsiteX10" fmla="*/ 4213226 w 4547524"/>
                <a:gd name="connsiteY10" fmla="*/ 5842528 h 5876667"/>
                <a:gd name="connsiteX11" fmla="*/ 4518027 w 4547524"/>
                <a:gd name="connsiteY11" fmla="*/ 5080527 h 5876667"/>
                <a:gd name="connsiteX12" fmla="*/ 3603626 w 4547524"/>
                <a:gd name="connsiteY12" fmla="*/ 4318528 h 5876667"/>
                <a:gd name="connsiteX13" fmla="*/ 3756026 w 4547524"/>
                <a:gd name="connsiteY13" fmla="*/ 3861327 h 5876667"/>
                <a:gd name="connsiteX14" fmla="*/ 3375026 w 4547524"/>
                <a:gd name="connsiteY14" fmla="*/ 3556527 h 5876667"/>
                <a:gd name="connsiteX15" fmla="*/ 2689226 w 4547524"/>
                <a:gd name="connsiteY15" fmla="*/ 4013728 h 5876667"/>
                <a:gd name="connsiteX16" fmla="*/ 2232026 w 4547524"/>
                <a:gd name="connsiteY16" fmla="*/ 3861328 h 5876667"/>
                <a:gd name="connsiteX17" fmla="*/ 1774826 w 4547524"/>
                <a:gd name="connsiteY17" fmla="*/ 3175528 h 5876667"/>
                <a:gd name="connsiteX18" fmla="*/ 1774826 w 4547524"/>
                <a:gd name="connsiteY18" fmla="*/ 2489727 h 5876667"/>
                <a:gd name="connsiteX19" fmla="*/ 2384426 w 4547524"/>
                <a:gd name="connsiteY19" fmla="*/ 2032528 h 5876667"/>
                <a:gd name="connsiteX20" fmla="*/ 2994026 w 4547524"/>
                <a:gd name="connsiteY20" fmla="*/ 1727728 h 5876667"/>
                <a:gd name="connsiteX21" fmla="*/ 2917826 w 4547524"/>
                <a:gd name="connsiteY21" fmla="*/ 1194328 h 5876667"/>
                <a:gd name="connsiteX22" fmla="*/ 3222626 w 4547524"/>
                <a:gd name="connsiteY22" fmla="*/ 660928 h 5876667"/>
                <a:gd name="connsiteX23" fmla="*/ 3375026 w 4547524"/>
                <a:gd name="connsiteY23" fmla="*/ 432328 h 5876667"/>
                <a:gd name="connsiteX24" fmla="*/ 3298826 w 4547524"/>
                <a:gd name="connsiteY24" fmla="*/ 127528 h 5876667"/>
                <a:gd name="connsiteX25" fmla="*/ 2841626 w 4547524"/>
                <a:gd name="connsiteY25" fmla="*/ 51328 h 5876667"/>
                <a:gd name="connsiteX26" fmla="*/ 1927226 w 4547524"/>
                <a:gd name="connsiteY26" fmla="*/ 51328 h 5876667"/>
                <a:gd name="connsiteX27" fmla="*/ 936626 w 4547524"/>
                <a:gd name="connsiteY27" fmla="*/ 51328 h 5876667"/>
                <a:gd name="connsiteX28" fmla="*/ 479426 w 4547524"/>
                <a:gd name="connsiteY28" fmla="*/ 51328 h 5876667"/>
                <a:gd name="connsiteX29" fmla="*/ 98425 w 4547524"/>
                <a:gd name="connsiteY29" fmla="*/ 660928 h 5876667"/>
                <a:gd name="connsiteX30" fmla="*/ 98426 w 4547524"/>
                <a:gd name="connsiteY30" fmla="*/ 1270528 h 5876667"/>
                <a:gd name="connsiteX0" fmla="*/ 98426 w 4547524"/>
                <a:gd name="connsiteY0" fmla="*/ 1260474 h 5866613"/>
                <a:gd name="connsiteX1" fmla="*/ 22226 w 4547524"/>
                <a:gd name="connsiteY1" fmla="*/ 1946274 h 5866613"/>
                <a:gd name="connsiteX2" fmla="*/ 22226 w 4547524"/>
                <a:gd name="connsiteY2" fmla="*/ 2479674 h 5866613"/>
                <a:gd name="connsiteX3" fmla="*/ 98426 w 4547524"/>
                <a:gd name="connsiteY3" fmla="*/ 2936874 h 5866613"/>
                <a:gd name="connsiteX4" fmla="*/ 403226 w 4547524"/>
                <a:gd name="connsiteY4" fmla="*/ 3622674 h 5866613"/>
                <a:gd name="connsiteX5" fmla="*/ 784226 w 4547524"/>
                <a:gd name="connsiteY5" fmla="*/ 4156074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2994026 w 4547524"/>
                <a:gd name="connsiteY20" fmla="*/ 1717674 h 5866613"/>
                <a:gd name="connsiteX21" fmla="*/ 2917826 w 4547524"/>
                <a:gd name="connsiteY21" fmla="*/ 1184274 h 5866613"/>
                <a:gd name="connsiteX22" fmla="*/ 3222626 w 4547524"/>
                <a:gd name="connsiteY22" fmla="*/ 650874 h 5866613"/>
                <a:gd name="connsiteX23" fmla="*/ 3375026 w 4547524"/>
                <a:gd name="connsiteY23" fmla="*/ 422274 h 5866613"/>
                <a:gd name="connsiteX24" fmla="*/ 3298826 w 4547524"/>
                <a:gd name="connsiteY24" fmla="*/ 117474 h 5866613"/>
                <a:gd name="connsiteX25" fmla="*/ 2841626 w 4547524"/>
                <a:gd name="connsiteY25" fmla="*/ 41274 h 5866613"/>
                <a:gd name="connsiteX26" fmla="*/ 1927226 w 4547524"/>
                <a:gd name="connsiteY26" fmla="*/ 41274 h 5866613"/>
                <a:gd name="connsiteX27" fmla="*/ 936626 w 4547524"/>
                <a:gd name="connsiteY27" fmla="*/ 41274 h 5866613"/>
                <a:gd name="connsiteX28" fmla="*/ 479426 w 4547524"/>
                <a:gd name="connsiteY28" fmla="*/ 41274 h 5866613"/>
                <a:gd name="connsiteX29" fmla="*/ 98425 w 4547524"/>
                <a:gd name="connsiteY29" fmla="*/ 650874 h 5866613"/>
                <a:gd name="connsiteX30" fmla="*/ 98426 w 4547524"/>
                <a:gd name="connsiteY30" fmla="*/ 1260474 h 5866613"/>
                <a:gd name="connsiteX0" fmla="*/ 98426 w 4547524"/>
                <a:gd name="connsiteY0" fmla="*/ 1260474 h 5866613"/>
                <a:gd name="connsiteX1" fmla="*/ 22226 w 4547524"/>
                <a:gd name="connsiteY1" fmla="*/ 1946274 h 5866613"/>
                <a:gd name="connsiteX2" fmla="*/ 22226 w 4547524"/>
                <a:gd name="connsiteY2" fmla="*/ 2479674 h 5866613"/>
                <a:gd name="connsiteX3" fmla="*/ 98426 w 4547524"/>
                <a:gd name="connsiteY3" fmla="*/ 2936874 h 5866613"/>
                <a:gd name="connsiteX4" fmla="*/ 403226 w 4547524"/>
                <a:gd name="connsiteY4" fmla="*/ 3622674 h 5866613"/>
                <a:gd name="connsiteX5" fmla="*/ 784226 w 4547524"/>
                <a:gd name="connsiteY5" fmla="*/ 4156074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2994026 w 4547524"/>
                <a:gd name="connsiteY20" fmla="*/ 1717674 h 5866613"/>
                <a:gd name="connsiteX21" fmla="*/ 2917826 w 4547524"/>
                <a:gd name="connsiteY21" fmla="*/ 1184274 h 5866613"/>
                <a:gd name="connsiteX22" fmla="*/ 3222626 w 4547524"/>
                <a:gd name="connsiteY22" fmla="*/ 650874 h 5866613"/>
                <a:gd name="connsiteX23" fmla="*/ 3375026 w 4547524"/>
                <a:gd name="connsiteY23" fmla="*/ 422274 h 5866613"/>
                <a:gd name="connsiteX24" fmla="*/ 3298826 w 4547524"/>
                <a:gd name="connsiteY24" fmla="*/ 117474 h 5866613"/>
                <a:gd name="connsiteX25" fmla="*/ 2841626 w 4547524"/>
                <a:gd name="connsiteY25" fmla="*/ 41274 h 5866613"/>
                <a:gd name="connsiteX26" fmla="*/ 1927226 w 4547524"/>
                <a:gd name="connsiteY26" fmla="*/ 41274 h 5866613"/>
                <a:gd name="connsiteX27" fmla="*/ 936626 w 4547524"/>
                <a:gd name="connsiteY27" fmla="*/ 41274 h 5866613"/>
                <a:gd name="connsiteX28" fmla="*/ 479426 w 4547524"/>
                <a:gd name="connsiteY28" fmla="*/ 41274 h 5866613"/>
                <a:gd name="connsiteX29" fmla="*/ 98425 w 4547524"/>
                <a:gd name="connsiteY29" fmla="*/ 650874 h 5866613"/>
                <a:gd name="connsiteX30" fmla="*/ 98426 w 4547524"/>
                <a:gd name="connsiteY30" fmla="*/ 1260474 h 5866613"/>
                <a:gd name="connsiteX0" fmla="*/ 98426 w 4547524"/>
                <a:gd name="connsiteY0" fmla="*/ 1260474 h 5866613"/>
                <a:gd name="connsiteX1" fmla="*/ 22226 w 4547524"/>
                <a:gd name="connsiteY1" fmla="*/ 1946274 h 5866613"/>
                <a:gd name="connsiteX2" fmla="*/ 22226 w 4547524"/>
                <a:gd name="connsiteY2" fmla="*/ 2479674 h 5866613"/>
                <a:gd name="connsiteX3" fmla="*/ 98426 w 4547524"/>
                <a:gd name="connsiteY3" fmla="*/ 2936874 h 5866613"/>
                <a:gd name="connsiteX4" fmla="*/ 403226 w 4547524"/>
                <a:gd name="connsiteY4" fmla="*/ 3622674 h 5866613"/>
                <a:gd name="connsiteX5" fmla="*/ 784226 w 4547524"/>
                <a:gd name="connsiteY5" fmla="*/ 4156074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2994026 w 4547524"/>
                <a:gd name="connsiteY20" fmla="*/ 1717674 h 5866613"/>
                <a:gd name="connsiteX21" fmla="*/ 2917826 w 4547524"/>
                <a:gd name="connsiteY21" fmla="*/ 1184274 h 5866613"/>
                <a:gd name="connsiteX22" fmla="*/ 3222626 w 4547524"/>
                <a:gd name="connsiteY22" fmla="*/ 650874 h 5866613"/>
                <a:gd name="connsiteX23" fmla="*/ 3375026 w 4547524"/>
                <a:gd name="connsiteY23" fmla="*/ 422274 h 5866613"/>
                <a:gd name="connsiteX24" fmla="*/ 3298826 w 4547524"/>
                <a:gd name="connsiteY24" fmla="*/ 117474 h 5866613"/>
                <a:gd name="connsiteX25" fmla="*/ 2841626 w 4547524"/>
                <a:gd name="connsiteY25" fmla="*/ 41274 h 5866613"/>
                <a:gd name="connsiteX26" fmla="*/ 1927226 w 4547524"/>
                <a:gd name="connsiteY26" fmla="*/ 41274 h 5866613"/>
                <a:gd name="connsiteX27" fmla="*/ 936626 w 4547524"/>
                <a:gd name="connsiteY27" fmla="*/ 41274 h 5866613"/>
                <a:gd name="connsiteX28" fmla="*/ 479426 w 4547524"/>
                <a:gd name="connsiteY28" fmla="*/ 41274 h 5866613"/>
                <a:gd name="connsiteX29" fmla="*/ 98425 w 4547524"/>
                <a:gd name="connsiteY29" fmla="*/ 650874 h 5866613"/>
                <a:gd name="connsiteX30" fmla="*/ 98426 w 4547524"/>
                <a:gd name="connsiteY30" fmla="*/ 1260474 h 5866613"/>
                <a:gd name="connsiteX0" fmla="*/ 98426 w 4547524"/>
                <a:gd name="connsiteY0" fmla="*/ 1260474 h 5866613"/>
                <a:gd name="connsiteX1" fmla="*/ 22226 w 4547524"/>
                <a:gd name="connsiteY1" fmla="*/ 1946274 h 5866613"/>
                <a:gd name="connsiteX2" fmla="*/ 22226 w 4547524"/>
                <a:gd name="connsiteY2" fmla="*/ 2479674 h 5866613"/>
                <a:gd name="connsiteX3" fmla="*/ 98426 w 4547524"/>
                <a:gd name="connsiteY3" fmla="*/ 2936874 h 5866613"/>
                <a:gd name="connsiteX4" fmla="*/ 403226 w 4547524"/>
                <a:gd name="connsiteY4" fmla="*/ 3622674 h 5866613"/>
                <a:gd name="connsiteX5" fmla="*/ 784226 w 4547524"/>
                <a:gd name="connsiteY5" fmla="*/ 4156074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2994026 w 4547524"/>
                <a:gd name="connsiteY20" fmla="*/ 1717674 h 5866613"/>
                <a:gd name="connsiteX21" fmla="*/ 2917826 w 4547524"/>
                <a:gd name="connsiteY21" fmla="*/ 1184274 h 5866613"/>
                <a:gd name="connsiteX22" fmla="*/ 3146426 w 4547524"/>
                <a:gd name="connsiteY22" fmla="*/ 727074 h 5866613"/>
                <a:gd name="connsiteX23" fmla="*/ 3375026 w 4547524"/>
                <a:gd name="connsiteY23" fmla="*/ 422274 h 5866613"/>
                <a:gd name="connsiteX24" fmla="*/ 3298826 w 4547524"/>
                <a:gd name="connsiteY24" fmla="*/ 117474 h 5866613"/>
                <a:gd name="connsiteX25" fmla="*/ 2841626 w 4547524"/>
                <a:gd name="connsiteY25" fmla="*/ 41274 h 5866613"/>
                <a:gd name="connsiteX26" fmla="*/ 1927226 w 4547524"/>
                <a:gd name="connsiteY26" fmla="*/ 41274 h 5866613"/>
                <a:gd name="connsiteX27" fmla="*/ 936626 w 4547524"/>
                <a:gd name="connsiteY27" fmla="*/ 41274 h 5866613"/>
                <a:gd name="connsiteX28" fmla="*/ 479426 w 4547524"/>
                <a:gd name="connsiteY28" fmla="*/ 41274 h 5866613"/>
                <a:gd name="connsiteX29" fmla="*/ 98425 w 4547524"/>
                <a:gd name="connsiteY29" fmla="*/ 650874 h 5866613"/>
                <a:gd name="connsiteX30" fmla="*/ 98426 w 4547524"/>
                <a:gd name="connsiteY30" fmla="*/ 1260474 h 5866613"/>
                <a:gd name="connsiteX0" fmla="*/ 98426 w 4547524"/>
                <a:gd name="connsiteY0" fmla="*/ 1260474 h 5866613"/>
                <a:gd name="connsiteX1" fmla="*/ 22226 w 4547524"/>
                <a:gd name="connsiteY1" fmla="*/ 1946274 h 5866613"/>
                <a:gd name="connsiteX2" fmla="*/ 22226 w 4547524"/>
                <a:gd name="connsiteY2" fmla="*/ 2479674 h 5866613"/>
                <a:gd name="connsiteX3" fmla="*/ 98426 w 4547524"/>
                <a:gd name="connsiteY3" fmla="*/ 2936874 h 5866613"/>
                <a:gd name="connsiteX4" fmla="*/ 403226 w 4547524"/>
                <a:gd name="connsiteY4" fmla="*/ 3622674 h 5866613"/>
                <a:gd name="connsiteX5" fmla="*/ 784226 w 4547524"/>
                <a:gd name="connsiteY5" fmla="*/ 4156074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2994026 w 4547524"/>
                <a:gd name="connsiteY20" fmla="*/ 1717674 h 5866613"/>
                <a:gd name="connsiteX21" fmla="*/ 2917826 w 4547524"/>
                <a:gd name="connsiteY21" fmla="*/ 1184274 h 5866613"/>
                <a:gd name="connsiteX22" fmla="*/ 3146426 w 4547524"/>
                <a:gd name="connsiteY22" fmla="*/ 727074 h 5866613"/>
                <a:gd name="connsiteX23" fmla="*/ 3375026 w 4547524"/>
                <a:gd name="connsiteY23" fmla="*/ 422274 h 5866613"/>
                <a:gd name="connsiteX24" fmla="*/ 3298826 w 4547524"/>
                <a:gd name="connsiteY24" fmla="*/ 117474 h 5866613"/>
                <a:gd name="connsiteX25" fmla="*/ 2841626 w 4547524"/>
                <a:gd name="connsiteY25" fmla="*/ 41274 h 5866613"/>
                <a:gd name="connsiteX26" fmla="*/ 1927226 w 4547524"/>
                <a:gd name="connsiteY26" fmla="*/ 41274 h 5866613"/>
                <a:gd name="connsiteX27" fmla="*/ 936626 w 4547524"/>
                <a:gd name="connsiteY27" fmla="*/ 41274 h 5866613"/>
                <a:gd name="connsiteX28" fmla="*/ 479426 w 4547524"/>
                <a:gd name="connsiteY28" fmla="*/ 41274 h 5866613"/>
                <a:gd name="connsiteX29" fmla="*/ 98425 w 4547524"/>
                <a:gd name="connsiteY29" fmla="*/ 650874 h 5866613"/>
                <a:gd name="connsiteX30" fmla="*/ 98426 w 4547524"/>
                <a:gd name="connsiteY30" fmla="*/ 1260474 h 5866613"/>
                <a:gd name="connsiteX0" fmla="*/ 102791 w 4551889"/>
                <a:gd name="connsiteY0" fmla="*/ 1260474 h 5866613"/>
                <a:gd name="connsiteX1" fmla="*/ 26591 w 4551889"/>
                <a:gd name="connsiteY1" fmla="*/ 1946274 h 5866613"/>
                <a:gd name="connsiteX2" fmla="*/ 26591 w 4551889"/>
                <a:gd name="connsiteY2" fmla="*/ 2479674 h 5866613"/>
                <a:gd name="connsiteX3" fmla="*/ 102791 w 4551889"/>
                <a:gd name="connsiteY3" fmla="*/ 2936874 h 5866613"/>
                <a:gd name="connsiteX4" fmla="*/ 407591 w 4551889"/>
                <a:gd name="connsiteY4" fmla="*/ 3622674 h 5866613"/>
                <a:gd name="connsiteX5" fmla="*/ 788591 w 4551889"/>
                <a:gd name="connsiteY5" fmla="*/ 4156074 h 5866613"/>
                <a:gd name="connsiteX6" fmla="*/ 1093391 w 4551889"/>
                <a:gd name="connsiteY6" fmla="*/ 4689474 h 5866613"/>
                <a:gd name="connsiteX7" fmla="*/ 1398192 w 4551889"/>
                <a:gd name="connsiteY7" fmla="*/ 5054599 h 5866613"/>
                <a:gd name="connsiteX8" fmla="*/ 2083993 w 4551889"/>
                <a:gd name="connsiteY8" fmla="*/ 5435598 h 5866613"/>
                <a:gd name="connsiteX9" fmla="*/ 2686220 w 4551889"/>
                <a:gd name="connsiteY9" fmla="*/ 5411016 h 5866613"/>
                <a:gd name="connsiteX10" fmla="*/ 4217591 w 4551889"/>
                <a:gd name="connsiteY10" fmla="*/ 5832474 h 5866613"/>
                <a:gd name="connsiteX11" fmla="*/ 4522392 w 4551889"/>
                <a:gd name="connsiteY11" fmla="*/ 5070473 h 5866613"/>
                <a:gd name="connsiteX12" fmla="*/ 3607991 w 4551889"/>
                <a:gd name="connsiteY12" fmla="*/ 4308474 h 5866613"/>
                <a:gd name="connsiteX13" fmla="*/ 3760391 w 4551889"/>
                <a:gd name="connsiteY13" fmla="*/ 3851273 h 5866613"/>
                <a:gd name="connsiteX14" fmla="*/ 3379391 w 4551889"/>
                <a:gd name="connsiteY14" fmla="*/ 3546473 h 5866613"/>
                <a:gd name="connsiteX15" fmla="*/ 2693591 w 4551889"/>
                <a:gd name="connsiteY15" fmla="*/ 4003674 h 5866613"/>
                <a:gd name="connsiteX16" fmla="*/ 2236391 w 4551889"/>
                <a:gd name="connsiteY16" fmla="*/ 3851274 h 5866613"/>
                <a:gd name="connsiteX17" fmla="*/ 1779191 w 4551889"/>
                <a:gd name="connsiteY17" fmla="*/ 3165474 h 5866613"/>
                <a:gd name="connsiteX18" fmla="*/ 1779191 w 4551889"/>
                <a:gd name="connsiteY18" fmla="*/ 2479673 h 5866613"/>
                <a:gd name="connsiteX19" fmla="*/ 2388791 w 4551889"/>
                <a:gd name="connsiteY19" fmla="*/ 2022474 h 5866613"/>
                <a:gd name="connsiteX20" fmla="*/ 2998391 w 4551889"/>
                <a:gd name="connsiteY20" fmla="*/ 1717674 h 5866613"/>
                <a:gd name="connsiteX21" fmla="*/ 2922191 w 4551889"/>
                <a:gd name="connsiteY21" fmla="*/ 1184274 h 5866613"/>
                <a:gd name="connsiteX22" fmla="*/ 3150791 w 4551889"/>
                <a:gd name="connsiteY22" fmla="*/ 727074 h 5866613"/>
                <a:gd name="connsiteX23" fmla="*/ 3379391 w 4551889"/>
                <a:gd name="connsiteY23" fmla="*/ 422274 h 5866613"/>
                <a:gd name="connsiteX24" fmla="*/ 3303191 w 4551889"/>
                <a:gd name="connsiteY24" fmla="*/ 117474 h 5866613"/>
                <a:gd name="connsiteX25" fmla="*/ 2845991 w 4551889"/>
                <a:gd name="connsiteY25" fmla="*/ 41274 h 5866613"/>
                <a:gd name="connsiteX26" fmla="*/ 1931591 w 4551889"/>
                <a:gd name="connsiteY26" fmla="*/ 41274 h 5866613"/>
                <a:gd name="connsiteX27" fmla="*/ 940991 w 4551889"/>
                <a:gd name="connsiteY27" fmla="*/ 41274 h 5866613"/>
                <a:gd name="connsiteX28" fmla="*/ 483791 w 4551889"/>
                <a:gd name="connsiteY28" fmla="*/ 41274 h 5866613"/>
                <a:gd name="connsiteX29" fmla="*/ 102790 w 4551889"/>
                <a:gd name="connsiteY29" fmla="*/ 650874 h 5866613"/>
                <a:gd name="connsiteX30" fmla="*/ 102791 w 4551889"/>
                <a:gd name="connsiteY30" fmla="*/ 1260474 h 5866613"/>
                <a:gd name="connsiteX0" fmla="*/ 98426 w 4547524"/>
                <a:gd name="connsiteY0" fmla="*/ 1260474 h 5866613"/>
                <a:gd name="connsiteX1" fmla="*/ 22226 w 4547524"/>
                <a:gd name="connsiteY1" fmla="*/ 1946274 h 5866613"/>
                <a:gd name="connsiteX2" fmla="*/ 22226 w 4547524"/>
                <a:gd name="connsiteY2" fmla="*/ 2479674 h 5866613"/>
                <a:gd name="connsiteX3" fmla="*/ 98426 w 4547524"/>
                <a:gd name="connsiteY3" fmla="*/ 2936874 h 5866613"/>
                <a:gd name="connsiteX4" fmla="*/ 403226 w 4547524"/>
                <a:gd name="connsiteY4" fmla="*/ 3622674 h 5866613"/>
                <a:gd name="connsiteX5" fmla="*/ 784226 w 4547524"/>
                <a:gd name="connsiteY5" fmla="*/ 4156074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2994026 w 4547524"/>
                <a:gd name="connsiteY20" fmla="*/ 1717674 h 5866613"/>
                <a:gd name="connsiteX21" fmla="*/ 2917826 w 4547524"/>
                <a:gd name="connsiteY21" fmla="*/ 1184274 h 5866613"/>
                <a:gd name="connsiteX22" fmla="*/ 3146426 w 4547524"/>
                <a:gd name="connsiteY22" fmla="*/ 727074 h 5866613"/>
                <a:gd name="connsiteX23" fmla="*/ 3375026 w 4547524"/>
                <a:gd name="connsiteY23" fmla="*/ 422274 h 5866613"/>
                <a:gd name="connsiteX24" fmla="*/ 3298826 w 4547524"/>
                <a:gd name="connsiteY24" fmla="*/ 117474 h 5866613"/>
                <a:gd name="connsiteX25" fmla="*/ 2841626 w 4547524"/>
                <a:gd name="connsiteY25" fmla="*/ 41274 h 5866613"/>
                <a:gd name="connsiteX26" fmla="*/ 1927226 w 4547524"/>
                <a:gd name="connsiteY26" fmla="*/ 41274 h 5866613"/>
                <a:gd name="connsiteX27" fmla="*/ 936626 w 4547524"/>
                <a:gd name="connsiteY27" fmla="*/ 41274 h 5866613"/>
                <a:gd name="connsiteX28" fmla="*/ 479426 w 4547524"/>
                <a:gd name="connsiteY28" fmla="*/ 41274 h 5866613"/>
                <a:gd name="connsiteX29" fmla="*/ 98425 w 4547524"/>
                <a:gd name="connsiteY29" fmla="*/ 650874 h 5866613"/>
                <a:gd name="connsiteX30" fmla="*/ 98426 w 4547524"/>
                <a:gd name="connsiteY30" fmla="*/ 1260474 h 5866613"/>
                <a:gd name="connsiteX0" fmla="*/ 98426 w 4547524"/>
                <a:gd name="connsiteY0" fmla="*/ 1260474 h 5866613"/>
                <a:gd name="connsiteX1" fmla="*/ 22226 w 4547524"/>
                <a:gd name="connsiteY1" fmla="*/ 2098674 h 5866613"/>
                <a:gd name="connsiteX2" fmla="*/ 22226 w 4547524"/>
                <a:gd name="connsiteY2" fmla="*/ 2479674 h 5866613"/>
                <a:gd name="connsiteX3" fmla="*/ 98426 w 4547524"/>
                <a:gd name="connsiteY3" fmla="*/ 2936874 h 5866613"/>
                <a:gd name="connsiteX4" fmla="*/ 403226 w 4547524"/>
                <a:gd name="connsiteY4" fmla="*/ 3622674 h 5866613"/>
                <a:gd name="connsiteX5" fmla="*/ 784226 w 4547524"/>
                <a:gd name="connsiteY5" fmla="*/ 4156074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2994026 w 4547524"/>
                <a:gd name="connsiteY20" fmla="*/ 1717674 h 5866613"/>
                <a:gd name="connsiteX21" fmla="*/ 2917826 w 4547524"/>
                <a:gd name="connsiteY21" fmla="*/ 1184274 h 5866613"/>
                <a:gd name="connsiteX22" fmla="*/ 3146426 w 4547524"/>
                <a:gd name="connsiteY22" fmla="*/ 727074 h 5866613"/>
                <a:gd name="connsiteX23" fmla="*/ 3375026 w 4547524"/>
                <a:gd name="connsiteY23" fmla="*/ 422274 h 5866613"/>
                <a:gd name="connsiteX24" fmla="*/ 3298826 w 4547524"/>
                <a:gd name="connsiteY24" fmla="*/ 117474 h 5866613"/>
                <a:gd name="connsiteX25" fmla="*/ 2841626 w 4547524"/>
                <a:gd name="connsiteY25" fmla="*/ 41274 h 5866613"/>
                <a:gd name="connsiteX26" fmla="*/ 1927226 w 4547524"/>
                <a:gd name="connsiteY26" fmla="*/ 41274 h 5866613"/>
                <a:gd name="connsiteX27" fmla="*/ 936626 w 4547524"/>
                <a:gd name="connsiteY27" fmla="*/ 41274 h 5866613"/>
                <a:gd name="connsiteX28" fmla="*/ 479426 w 4547524"/>
                <a:gd name="connsiteY28" fmla="*/ 41274 h 5866613"/>
                <a:gd name="connsiteX29" fmla="*/ 98425 w 4547524"/>
                <a:gd name="connsiteY29" fmla="*/ 650874 h 5866613"/>
                <a:gd name="connsiteX30" fmla="*/ 98426 w 4547524"/>
                <a:gd name="connsiteY30" fmla="*/ 1260474 h 5866613"/>
                <a:gd name="connsiteX0" fmla="*/ 98426 w 4547524"/>
                <a:gd name="connsiteY0" fmla="*/ 1260474 h 5866613"/>
                <a:gd name="connsiteX1" fmla="*/ 22226 w 4547524"/>
                <a:gd name="connsiteY1" fmla="*/ 2098674 h 5866613"/>
                <a:gd name="connsiteX2" fmla="*/ 22226 w 4547524"/>
                <a:gd name="connsiteY2" fmla="*/ 2479674 h 5866613"/>
                <a:gd name="connsiteX3" fmla="*/ 98426 w 4547524"/>
                <a:gd name="connsiteY3" fmla="*/ 2936874 h 5866613"/>
                <a:gd name="connsiteX4" fmla="*/ 403226 w 4547524"/>
                <a:gd name="connsiteY4" fmla="*/ 3622674 h 5866613"/>
                <a:gd name="connsiteX5" fmla="*/ 784226 w 4547524"/>
                <a:gd name="connsiteY5" fmla="*/ 4156074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3222626 w 4547524"/>
                <a:gd name="connsiteY20" fmla="*/ 1793874 h 5866613"/>
                <a:gd name="connsiteX21" fmla="*/ 2917826 w 4547524"/>
                <a:gd name="connsiteY21" fmla="*/ 1184274 h 5866613"/>
                <a:gd name="connsiteX22" fmla="*/ 3146426 w 4547524"/>
                <a:gd name="connsiteY22" fmla="*/ 727074 h 5866613"/>
                <a:gd name="connsiteX23" fmla="*/ 3375026 w 4547524"/>
                <a:gd name="connsiteY23" fmla="*/ 422274 h 5866613"/>
                <a:gd name="connsiteX24" fmla="*/ 3298826 w 4547524"/>
                <a:gd name="connsiteY24" fmla="*/ 117474 h 5866613"/>
                <a:gd name="connsiteX25" fmla="*/ 2841626 w 4547524"/>
                <a:gd name="connsiteY25" fmla="*/ 41274 h 5866613"/>
                <a:gd name="connsiteX26" fmla="*/ 1927226 w 4547524"/>
                <a:gd name="connsiteY26" fmla="*/ 41274 h 5866613"/>
                <a:gd name="connsiteX27" fmla="*/ 936626 w 4547524"/>
                <a:gd name="connsiteY27" fmla="*/ 41274 h 5866613"/>
                <a:gd name="connsiteX28" fmla="*/ 479426 w 4547524"/>
                <a:gd name="connsiteY28" fmla="*/ 41274 h 5866613"/>
                <a:gd name="connsiteX29" fmla="*/ 98425 w 4547524"/>
                <a:gd name="connsiteY29" fmla="*/ 650874 h 5866613"/>
                <a:gd name="connsiteX30" fmla="*/ 98426 w 4547524"/>
                <a:gd name="connsiteY30" fmla="*/ 1260474 h 5866613"/>
                <a:gd name="connsiteX0" fmla="*/ 98426 w 4547524"/>
                <a:gd name="connsiteY0" fmla="*/ 1260474 h 5866613"/>
                <a:gd name="connsiteX1" fmla="*/ 22226 w 4547524"/>
                <a:gd name="connsiteY1" fmla="*/ 2098674 h 5866613"/>
                <a:gd name="connsiteX2" fmla="*/ 22226 w 4547524"/>
                <a:gd name="connsiteY2" fmla="*/ 2479674 h 5866613"/>
                <a:gd name="connsiteX3" fmla="*/ 98426 w 4547524"/>
                <a:gd name="connsiteY3" fmla="*/ 2936874 h 5866613"/>
                <a:gd name="connsiteX4" fmla="*/ 403226 w 4547524"/>
                <a:gd name="connsiteY4" fmla="*/ 3622674 h 5866613"/>
                <a:gd name="connsiteX5" fmla="*/ 784226 w 4547524"/>
                <a:gd name="connsiteY5" fmla="*/ 4156074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3375026 w 4547524"/>
                <a:gd name="connsiteY20" fmla="*/ 1793874 h 5866613"/>
                <a:gd name="connsiteX21" fmla="*/ 2917826 w 4547524"/>
                <a:gd name="connsiteY21" fmla="*/ 1184274 h 5866613"/>
                <a:gd name="connsiteX22" fmla="*/ 3146426 w 4547524"/>
                <a:gd name="connsiteY22" fmla="*/ 727074 h 5866613"/>
                <a:gd name="connsiteX23" fmla="*/ 3375026 w 4547524"/>
                <a:gd name="connsiteY23" fmla="*/ 422274 h 5866613"/>
                <a:gd name="connsiteX24" fmla="*/ 3298826 w 4547524"/>
                <a:gd name="connsiteY24" fmla="*/ 117474 h 5866613"/>
                <a:gd name="connsiteX25" fmla="*/ 2841626 w 4547524"/>
                <a:gd name="connsiteY25" fmla="*/ 41274 h 5866613"/>
                <a:gd name="connsiteX26" fmla="*/ 1927226 w 4547524"/>
                <a:gd name="connsiteY26" fmla="*/ 41274 h 5866613"/>
                <a:gd name="connsiteX27" fmla="*/ 936626 w 4547524"/>
                <a:gd name="connsiteY27" fmla="*/ 41274 h 5866613"/>
                <a:gd name="connsiteX28" fmla="*/ 479426 w 4547524"/>
                <a:gd name="connsiteY28" fmla="*/ 41274 h 5866613"/>
                <a:gd name="connsiteX29" fmla="*/ 98425 w 4547524"/>
                <a:gd name="connsiteY29" fmla="*/ 650874 h 5866613"/>
                <a:gd name="connsiteX30" fmla="*/ 98426 w 4547524"/>
                <a:gd name="connsiteY30" fmla="*/ 1260474 h 5866613"/>
                <a:gd name="connsiteX0" fmla="*/ 98426 w 4547524"/>
                <a:gd name="connsiteY0" fmla="*/ 1260474 h 5866613"/>
                <a:gd name="connsiteX1" fmla="*/ 22226 w 4547524"/>
                <a:gd name="connsiteY1" fmla="*/ 2098674 h 5866613"/>
                <a:gd name="connsiteX2" fmla="*/ 22226 w 4547524"/>
                <a:gd name="connsiteY2" fmla="*/ 2479674 h 5866613"/>
                <a:gd name="connsiteX3" fmla="*/ 98426 w 4547524"/>
                <a:gd name="connsiteY3" fmla="*/ 2936874 h 5866613"/>
                <a:gd name="connsiteX4" fmla="*/ 403226 w 4547524"/>
                <a:gd name="connsiteY4" fmla="*/ 3622674 h 5866613"/>
                <a:gd name="connsiteX5" fmla="*/ 784226 w 4547524"/>
                <a:gd name="connsiteY5" fmla="*/ 4156074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3375026 w 4547524"/>
                <a:gd name="connsiteY20" fmla="*/ 1793874 h 5866613"/>
                <a:gd name="connsiteX21" fmla="*/ 3146426 w 4547524"/>
                <a:gd name="connsiteY21" fmla="*/ 1184274 h 5866613"/>
                <a:gd name="connsiteX22" fmla="*/ 3146426 w 4547524"/>
                <a:gd name="connsiteY22" fmla="*/ 727074 h 5866613"/>
                <a:gd name="connsiteX23" fmla="*/ 3375026 w 4547524"/>
                <a:gd name="connsiteY23" fmla="*/ 422274 h 5866613"/>
                <a:gd name="connsiteX24" fmla="*/ 3298826 w 4547524"/>
                <a:gd name="connsiteY24" fmla="*/ 117474 h 5866613"/>
                <a:gd name="connsiteX25" fmla="*/ 2841626 w 4547524"/>
                <a:gd name="connsiteY25" fmla="*/ 41274 h 5866613"/>
                <a:gd name="connsiteX26" fmla="*/ 1927226 w 4547524"/>
                <a:gd name="connsiteY26" fmla="*/ 41274 h 5866613"/>
                <a:gd name="connsiteX27" fmla="*/ 936626 w 4547524"/>
                <a:gd name="connsiteY27" fmla="*/ 41274 h 5866613"/>
                <a:gd name="connsiteX28" fmla="*/ 479426 w 4547524"/>
                <a:gd name="connsiteY28" fmla="*/ 41274 h 5866613"/>
                <a:gd name="connsiteX29" fmla="*/ 98425 w 4547524"/>
                <a:gd name="connsiteY29" fmla="*/ 650874 h 5866613"/>
                <a:gd name="connsiteX30" fmla="*/ 98426 w 4547524"/>
                <a:gd name="connsiteY30" fmla="*/ 1260474 h 5866613"/>
                <a:gd name="connsiteX0" fmla="*/ 98426 w 4547524"/>
                <a:gd name="connsiteY0" fmla="*/ 1260474 h 5866613"/>
                <a:gd name="connsiteX1" fmla="*/ 22226 w 4547524"/>
                <a:gd name="connsiteY1" fmla="*/ 2098674 h 5866613"/>
                <a:gd name="connsiteX2" fmla="*/ 22226 w 4547524"/>
                <a:gd name="connsiteY2" fmla="*/ 2479674 h 5866613"/>
                <a:gd name="connsiteX3" fmla="*/ 98426 w 4547524"/>
                <a:gd name="connsiteY3" fmla="*/ 2936874 h 5866613"/>
                <a:gd name="connsiteX4" fmla="*/ 403226 w 4547524"/>
                <a:gd name="connsiteY4" fmla="*/ 3622674 h 5866613"/>
                <a:gd name="connsiteX5" fmla="*/ 784226 w 4547524"/>
                <a:gd name="connsiteY5" fmla="*/ 4156074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3375026 w 4547524"/>
                <a:gd name="connsiteY20" fmla="*/ 1793874 h 5866613"/>
                <a:gd name="connsiteX21" fmla="*/ 3146426 w 4547524"/>
                <a:gd name="connsiteY21" fmla="*/ 1184274 h 5866613"/>
                <a:gd name="connsiteX22" fmla="*/ 3222626 w 4547524"/>
                <a:gd name="connsiteY22" fmla="*/ 879474 h 5866613"/>
                <a:gd name="connsiteX23" fmla="*/ 3375026 w 4547524"/>
                <a:gd name="connsiteY23" fmla="*/ 422274 h 5866613"/>
                <a:gd name="connsiteX24" fmla="*/ 3298826 w 4547524"/>
                <a:gd name="connsiteY24" fmla="*/ 117474 h 5866613"/>
                <a:gd name="connsiteX25" fmla="*/ 2841626 w 4547524"/>
                <a:gd name="connsiteY25" fmla="*/ 41274 h 5866613"/>
                <a:gd name="connsiteX26" fmla="*/ 1927226 w 4547524"/>
                <a:gd name="connsiteY26" fmla="*/ 41274 h 5866613"/>
                <a:gd name="connsiteX27" fmla="*/ 936626 w 4547524"/>
                <a:gd name="connsiteY27" fmla="*/ 41274 h 5866613"/>
                <a:gd name="connsiteX28" fmla="*/ 479426 w 4547524"/>
                <a:gd name="connsiteY28" fmla="*/ 41274 h 5866613"/>
                <a:gd name="connsiteX29" fmla="*/ 98425 w 4547524"/>
                <a:gd name="connsiteY29" fmla="*/ 650874 h 5866613"/>
                <a:gd name="connsiteX30" fmla="*/ 98426 w 4547524"/>
                <a:gd name="connsiteY30" fmla="*/ 1260474 h 5866613"/>
                <a:gd name="connsiteX0" fmla="*/ 98426 w 4547524"/>
                <a:gd name="connsiteY0" fmla="*/ 1260474 h 5866613"/>
                <a:gd name="connsiteX1" fmla="*/ 22226 w 4547524"/>
                <a:gd name="connsiteY1" fmla="*/ 2098674 h 5866613"/>
                <a:gd name="connsiteX2" fmla="*/ 22226 w 4547524"/>
                <a:gd name="connsiteY2" fmla="*/ 2479674 h 5866613"/>
                <a:gd name="connsiteX3" fmla="*/ 98426 w 4547524"/>
                <a:gd name="connsiteY3" fmla="*/ 2936874 h 5866613"/>
                <a:gd name="connsiteX4" fmla="*/ 403226 w 4547524"/>
                <a:gd name="connsiteY4" fmla="*/ 3622674 h 5866613"/>
                <a:gd name="connsiteX5" fmla="*/ 784226 w 4547524"/>
                <a:gd name="connsiteY5" fmla="*/ 4156074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3375026 w 4547524"/>
                <a:gd name="connsiteY20" fmla="*/ 1793874 h 5866613"/>
                <a:gd name="connsiteX21" fmla="*/ 3146426 w 4547524"/>
                <a:gd name="connsiteY21" fmla="*/ 1184274 h 5866613"/>
                <a:gd name="connsiteX22" fmla="*/ 3375026 w 4547524"/>
                <a:gd name="connsiteY22" fmla="*/ 422274 h 5866613"/>
                <a:gd name="connsiteX23" fmla="*/ 3298826 w 4547524"/>
                <a:gd name="connsiteY23" fmla="*/ 117474 h 5866613"/>
                <a:gd name="connsiteX24" fmla="*/ 2841626 w 4547524"/>
                <a:gd name="connsiteY24" fmla="*/ 41274 h 5866613"/>
                <a:gd name="connsiteX25" fmla="*/ 1927226 w 4547524"/>
                <a:gd name="connsiteY25" fmla="*/ 41274 h 5866613"/>
                <a:gd name="connsiteX26" fmla="*/ 936626 w 4547524"/>
                <a:gd name="connsiteY26" fmla="*/ 41274 h 5866613"/>
                <a:gd name="connsiteX27" fmla="*/ 479426 w 4547524"/>
                <a:gd name="connsiteY27" fmla="*/ 41274 h 5866613"/>
                <a:gd name="connsiteX28" fmla="*/ 98425 w 4547524"/>
                <a:gd name="connsiteY28" fmla="*/ 650874 h 5866613"/>
                <a:gd name="connsiteX29" fmla="*/ 98426 w 4547524"/>
                <a:gd name="connsiteY29" fmla="*/ 1260474 h 5866613"/>
                <a:gd name="connsiteX0" fmla="*/ 98426 w 4547524"/>
                <a:gd name="connsiteY0" fmla="*/ 1260474 h 5866613"/>
                <a:gd name="connsiteX1" fmla="*/ 22226 w 4547524"/>
                <a:gd name="connsiteY1" fmla="*/ 2098674 h 5866613"/>
                <a:gd name="connsiteX2" fmla="*/ 22226 w 4547524"/>
                <a:gd name="connsiteY2" fmla="*/ 2479674 h 5866613"/>
                <a:gd name="connsiteX3" fmla="*/ 98426 w 4547524"/>
                <a:gd name="connsiteY3" fmla="*/ 2936874 h 5866613"/>
                <a:gd name="connsiteX4" fmla="*/ 403226 w 4547524"/>
                <a:gd name="connsiteY4" fmla="*/ 3622674 h 5866613"/>
                <a:gd name="connsiteX5" fmla="*/ 784226 w 4547524"/>
                <a:gd name="connsiteY5" fmla="*/ 4156074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3375026 w 4547524"/>
                <a:gd name="connsiteY20" fmla="*/ 1793874 h 5866613"/>
                <a:gd name="connsiteX21" fmla="*/ 3298826 w 4547524"/>
                <a:gd name="connsiteY21" fmla="*/ 1184274 h 5866613"/>
                <a:gd name="connsiteX22" fmla="*/ 3375026 w 4547524"/>
                <a:gd name="connsiteY22" fmla="*/ 422274 h 5866613"/>
                <a:gd name="connsiteX23" fmla="*/ 3298826 w 4547524"/>
                <a:gd name="connsiteY23" fmla="*/ 117474 h 5866613"/>
                <a:gd name="connsiteX24" fmla="*/ 2841626 w 4547524"/>
                <a:gd name="connsiteY24" fmla="*/ 41274 h 5866613"/>
                <a:gd name="connsiteX25" fmla="*/ 1927226 w 4547524"/>
                <a:gd name="connsiteY25" fmla="*/ 41274 h 5866613"/>
                <a:gd name="connsiteX26" fmla="*/ 936626 w 4547524"/>
                <a:gd name="connsiteY26" fmla="*/ 41274 h 5866613"/>
                <a:gd name="connsiteX27" fmla="*/ 479426 w 4547524"/>
                <a:gd name="connsiteY27" fmla="*/ 41274 h 5866613"/>
                <a:gd name="connsiteX28" fmla="*/ 98425 w 4547524"/>
                <a:gd name="connsiteY28" fmla="*/ 650874 h 5866613"/>
                <a:gd name="connsiteX29" fmla="*/ 98426 w 4547524"/>
                <a:gd name="connsiteY29" fmla="*/ 1260474 h 5866613"/>
                <a:gd name="connsiteX0" fmla="*/ 98426 w 4547524"/>
                <a:gd name="connsiteY0" fmla="*/ 1260474 h 5866613"/>
                <a:gd name="connsiteX1" fmla="*/ 22226 w 4547524"/>
                <a:gd name="connsiteY1" fmla="*/ 2098674 h 5866613"/>
                <a:gd name="connsiteX2" fmla="*/ 22226 w 4547524"/>
                <a:gd name="connsiteY2" fmla="*/ 2479674 h 5866613"/>
                <a:gd name="connsiteX3" fmla="*/ 98426 w 4547524"/>
                <a:gd name="connsiteY3" fmla="*/ 2936874 h 5866613"/>
                <a:gd name="connsiteX4" fmla="*/ 403226 w 4547524"/>
                <a:gd name="connsiteY4" fmla="*/ 3622674 h 5866613"/>
                <a:gd name="connsiteX5" fmla="*/ 784226 w 4547524"/>
                <a:gd name="connsiteY5" fmla="*/ 4156074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3375026 w 4547524"/>
                <a:gd name="connsiteY20" fmla="*/ 1793874 h 5866613"/>
                <a:gd name="connsiteX21" fmla="*/ 3298826 w 4547524"/>
                <a:gd name="connsiteY21" fmla="*/ 1184274 h 5866613"/>
                <a:gd name="connsiteX22" fmla="*/ 3298826 w 4547524"/>
                <a:gd name="connsiteY22" fmla="*/ 422274 h 5866613"/>
                <a:gd name="connsiteX23" fmla="*/ 3298826 w 4547524"/>
                <a:gd name="connsiteY23" fmla="*/ 117474 h 5866613"/>
                <a:gd name="connsiteX24" fmla="*/ 2841626 w 4547524"/>
                <a:gd name="connsiteY24" fmla="*/ 41274 h 5866613"/>
                <a:gd name="connsiteX25" fmla="*/ 1927226 w 4547524"/>
                <a:gd name="connsiteY25" fmla="*/ 41274 h 5866613"/>
                <a:gd name="connsiteX26" fmla="*/ 936626 w 4547524"/>
                <a:gd name="connsiteY26" fmla="*/ 41274 h 5866613"/>
                <a:gd name="connsiteX27" fmla="*/ 479426 w 4547524"/>
                <a:gd name="connsiteY27" fmla="*/ 41274 h 5866613"/>
                <a:gd name="connsiteX28" fmla="*/ 98425 w 4547524"/>
                <a:gd name="connsiteY28" fmla="*/ 650874 h 5866613"/>
                <a:gd name="connsiteX29" fmla="*/ 98426 w 4547524"/>
                <a:gd name="connsiteY29" fmla="*/ 1260474 h 5866613"/>
                <a:gd name="connsiteX0" fmla="*/ 98426 w 4547524"/>
                <a:gd name="connsiteY0" fmla="*/ 1260474 h 5866613"/>
                <a:gd name="connsiteX1" fmla="*/ 22226 w 4547524"/>
                <a:gd name="connsiteY1" fmla="*/ 2098674 h 5866613"/>
                <a:gd name="connsiteX2" fmla="*/ 22226 w 4547524"/>
                <a:gd name="connsiteY2" fmla="*/ 2479674 h 5866613"/>
                <a:gd name="connsiteX3" fmla="*/ 98426 w 4547524"/>
                <a:gd name="connsiteY3" fmla="*/ 2936874 h 5866613"/>
                <a:gd name="connsiteX4" fmla="*/ 403226 w 4547524"/>
                <a:gd name="connsiteY4" fmla="*/ 3622674 h 5866613"/>
                <a:gd name="connsiteX5" fmla="*/ 784226 w 4547524"/>
                <a:gd name="connsiteY5" fmla="*/ 4156074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3375026 w 4547524"/>
                <a:gd name="connsiteY20" fmla="*/ 1793874 h 5866613"/>
                <a:gd name="connsiteX21" fmla="*/ 3298826 w 4547524"/>
                <a:gd name="connsiteY21" fmla="*/ 1184274 h 5866613"/>
                <a:gd name="connsiteX22" fmla="*/ 3298826 w 4547524"/>
                <a:gd name="connsiteY22" fmla="*/ 422274 h 5866613"/>
                <a:gd name="connsiteX23" fmla="*/ 3222626 w 4547524"/>
                <a:gd name="connsiteY23" fmla="*/ 117474 h 5866613"/>
                <a:gd name="connsiteX24" fmla="*/ 2841626 w 4547524"/>
                <a:gd name="connsiteY24" fmla="*/ 41274 h 5866613"/>
                <a:gd name="connsiteX25" fmla="*/ 1927226 w 4547524"/>
                <a:gd name="connsiteY25" fmla="*/ 41274 h 5866613"/>
                <a:gd name="connsiteX26" fmla="*/ 936626 w 4547524"/>
                <a:gd name="connsiteY26" fmla="*/ 41274 h 5866613"/>
                <a:gd name="connsiteX27" fmla="*/ 479426 w 4547524"/>
                <a:gd name="connsiteY27" fmla="*/ 41274 h 5866613"/>
                <a:gd name="connsiteX28" fmla="*/ 98425 w 4547524"/>
                <a:gd name="connsiteY28" fmla="*/ 650874 h 5866613"/>
                <a:gd name="connsiteX29" fmla="*/ 98426 w 4547524"/>
                <a:gd name="connsiteY29" fmla="*/ 1260474 h 5866613"/>
                <a:gd name="connsiteX0" fmla="*/ 98426 w 4547524"/>
                <a:gd name="connsiteY0" fmla="*/ 1260474 h 5866613"/>
                <a:gd name="connsiteX1" fmla="*/ 22226 w 4547524"/>
                <a:gd name="connsiteY1" fmla="*/ 2098674 h 5866613"/>
                <a:gd name="connsiteX2" fmla="*/ 22226 w 4547524"/>
                <a:gd name="connsiteY2" fmla="*/ 2479674 h 5866613"/>
                <a:gd name="connsiteX3" fmla="*/ 98426 w 4547524"/>
                <a:gd name="connsiteY3" fmla="*/ 2936874 h 5866613"/>
                <a:gd name="connsiteX4" fmla="*/ 403226 w 4547524"/>
                <a:gd name="connsiteY4" fmla="*/ 3622674 h 5866613"/>
                <a:gd name="connsiteX5" fmla="*/ 784226 w 4547524"/>
                <a:gd name="connsiteY5" fmla="*/ 4156074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3375026 w 4547524"/>
                <a:gd name="connsiteY20" fmla="*/ 1793874 h 5866613"/>
                <a:gd name="connsiteX21" fmla="*/ 3298826 w 4547524"/>
                <a:gd name="connsiteY21" fmla="*/ 1184274 h 5866613"/>
                <a:gd name="connsiteX22" fmla="*/ 3298826 w 4547524"/>
                <a:gd name="connsiteY22" fmla="*/ 422274 h 5866613"/>
                <a:gd name="connsiteX23" fmla="*/ 3222626 w 4547524"/>
                <a:gd name="connsiteY23" fmla="*/ 117474 h 5866613"/>
                <a:gd name="connsiteX24" fmla="*/ 2841626 w 4547524"/>
                <a:gd name="connsiteY24" fmla="*/ 41274 h 5866613"/>
                <a:gd name="connsiteX25" fmla="*/ 1927226 w 4547524"/>
                <a:gd name="connsiteY25" fmla="*/ 41274 h 5866613"/>
                <a:gd name="connsiteX26" fmla="*/ 936626 w 4547524"/>
                <a:gd name="connsiteY26" fmla="*/ 41274 h 5866613"/>
                <a:gd name="connsiteX27" fmla="*/ 479426 w 4547524"/>
                <a:gd name="connsiteY27" fmla="*/ 41274 h 5866613"/>
                <a:gd name="connsiteX28" fmla="*/ 98425 w 4547524"/>
                <a:gd name="connsiteY28" fmla="*/ 650874 h 5866613"/>
                <a:gd name="connsiteX29" fmla="*/ 98426 w 4547524"/>
                <a:gd name="connsiteY29" fmla="*/ 1260474 h 5866613"/>
                <a:gd name="connsiteX0" fmla="*/ 98426 w 4547524"/>
                <a:gd name="connsiteY0" fmla="*/ 1260474 h 5866613"/>
                <a:gd name="connsiteX1" fmla="*/ 22226 w 4547524"/>
                <a:gd name="connsiteY1" fmla="*/ 2098674 h 5866613"/>
                <a:gd name="connsiteX2" fmla="*/ 22226 w 4547524"/>
                <a:gd name="connsiteY2" fmla="*/ 2479674 h 5866613"/>
                <a:gd name="connsiteX3" fmla="*/ 98426 w 4547524"/>
                <a:gd name="connsiteY3" fmla="*/ 2936874 h 5866613"/>
                <a:gd name="connsiteX4" fmla="*/ 403226 w 4547524"/>
                <a:gd name="connsiteY4" fmla="*/ 3622674 h 5866613"/>
                <a:gd name="connsiteX5" fmla="*/ 784226 w 4547524"/>
                <a:gd name="connsiteY5" fmla="*/ 4156074 h 5866613"/>
                <a:gd name="connsiteX6" fmla="*/ 1089026 w 4547524"/>
                <a:gd name="connsiteY6" fmla="*/ 4689474 h 5866613"/>
                <a:gd name="connsiteX7" fmla="*/ 1393827 w 4547524"/>
                <a:gd name="connsiteY7" fmla="*/ 5054599 h 5866613"/>
                <a:gd name="connsiteX8" fmla="*/ 2079628 w 4547524"/>
                <a:gd name="connsiteY8" fmla="*/ 5435598 h 5866613"/>
                <a:gd name="connsiteX9" fmla="*/ 2681855 w 4547524"/>
                <a:gd name="connsiteY9" fmla="*/ 5411016 h 5866613"/>
                <a:gd name="connsiteX10" fmla="*/ 4213226 w 4547524"/>
                <a:gd name="connsiteY10" fmla="*/ 5832474 h 5866613"/>
                <a:gd name="connsiteX11" fmla="*/ 4518027 w 4547524"/>
                <a:gd name="connsiteY11" fmla="*/ 5070473 h 5866613"/>
                <a:gd name="connsiteX12" fmla="*/ 3603626 w 4547524"/>
                <a:gd name="connsiteY12" fmla="*/ 4308474 h 5866613"/>
                <a:gd name="connsiteX13" fmla="*/ 3756026 w 4547524"/>
                <a:gd name="connsiteY13" fmla="*/ 3851273 h 5866613"/>
                <a:gd name="connsiteX14" fmla="*/ 3375026 w 4547524"/>
                <a:gd name="connsiteY14" fmla="*/ 3546473 h 5866613"/>
                <a:gd name="connsiteX15" fmla="*/ 2689226 w 4547524"/>
                <a:gd name="connsiteY15" fmla="*/ 4003674 h 5866613"/>
                <a:gd name="connsiteX16" fmla="*/ 2232026 w 4547524"/>
                <a:gd name="connsiteY16" fmla="*/ 3851274 h 5866613"/>
                <a:gd name="connsiteX17" fmla="*/ 1774826 w 4547524"/>
                <a:gd name="connsiteY17" fmla="*/ 3165474 h 5866613"/>
                <a:gd name="connsiteX18" fmla="*/ 1774826 w 4547524"/>
                <a:gd name="connsiteY18" fmla="*/ 2479673 h 5866613"/>
                <a:gd name="connsiteX19" fmla="*/ 2384426 w 4547524"/>
                <a:gd name="connsiteY19" fmla="*/ 2022474 h 5866613"/>
                <a:gd name="connsiteX20" fmla="*/ 3375026 w 4547524"/>
                <a:gd name="connsiteY20" fmla="*/ 1946274 h 5866613"/>
                <a:gd name="connsiteX21" fmla="*/ 3298826 w 4547524"/>
                <a:gd name="connsiteY21" fmla="*/ 1184274 h 5866613"/>
                <a:gd name="connsiteX22" fmla="*/ 3298826 w 4547524"/>
                <a:gd name="connsiteY22" fmla="*/ 422274 h 5866613"/>
                <a:gd name="connsiteX23" fmla="*/ 3222626 w 4547524"/>
                <a:gd name="connsiteY23" fmla="*/ 117474 h 5866613"/>
                <a:gd name="connsiteX24" fmla="*/ 2841626 w 4547524"/>
                <a:gd name="connsiteY24" fmla="*/ 41274 h 5866613"/>
                <a:gd name="connsiteX25" fmla="*/ 1927226 w 4547524"/>
                <a:gd name="connsiteY25" fmla="*/ 41274 h 5866613"/>
                <a:gd name="connsiteX26" fmla="*/ 936626 w 4547524"/>
                <a:gd name="connsiteY26" fmla="*/ 41274 h 5866613"/>
                <a:gd name="connsiteX27" fmla="*/ 479426 w 4547524"/>
                <a:gd name="connsiteY27" fmla="*/ 41274 h 5866613"/>
                <a:gd name="connsiteX28" fmla="*/ 98425 w 4547524"/>
                <a:gd name="connsiteY28" fmla="*/ 650874 h 5866613"/>
                <a:gd name="connsiteX29" fmla="*/ 98426 w 4547524"/>
                <a:gd name="connsiteY29" fmla="*/ 1260474 h 5866613"/>
                <a:gd name="connsiteX0" fmla="*/ 98426 w 4547524"/>
                <a:gd name="connsiteY0" fmla="*/ 1260474 h 5866613"/>
                <a:gd name="connsiteX1" fmla="*/ 22226 w 4547524"/>
                <a:gd name="connsiteY1" fmla="*/ 2479674 h 5866613"/>
                <a:gd name="connsiteX2" fmla="*/ 98426 w 4547524"/>
                <a:gd name="connsiteY2" fmla="*/ 2936874 h 5866613"/>
                <a:gd name="connsiteX3" fmla="*/ 403226 w 4547524"/>
                <a:gd name="connsiteY3" fmla="*/ 3622674 h 5866613"/>
                <a:gd name="connsiteX4" fmla="*/ 784226 w 4547524"/>
                <a:gd name="connsiteY4" fmla="*/ 4156074 h 5866613"/>
                <a:gd name="connsiteX5" fmla="*/ 1089026 w 4547524"/>
                <a:gd name="connsiteY5" fmla="*/ 4689474 h 5866613"/>
                <a:gd name="connsiteX6" fmla="*/ 1393827 w 4547524"/>
                <a:gd name="connsiteY6" fmla="*/ 5054599 h 5866613"/>
                <a:gd name="connsiteX7" fmla="*/ 2079628 w 4547524"/>
                <a:gd name="connsiteY7" fmla="*/ 5435598 h 5866613"/>
                <a:gd name="connsiteX8" fmla="*/ 2681855 w 4547524"/>
                <a:gd name="connsiteY8" fmla="*/ 5411016 h 5866613"/>
                <a:gd name="connsiteX9" fmla="*/ 4213226 w 4547524"/>
                <a:gd name="connsiteY9" fmla="*/ 5832474 h 5866613"/>
                <a:gd name="connsiteX10" fmla="*/ 4518027 w 4547524"/>
                <a:gd name="connsiteY10" fmla="*/ 5070473 h 5866613"/>
                <a:gd name="connsiteX11" fmla="*/ 3603626 w 4547524"/>
                <a:gd name="connsiteY11" fmla="*/ 4308474 h 5866613"/>
                <a:gd name="connsiteX12" fmla="*/ 3756026 w 4547524"/>
                <a:gd name="connsiteY12" fmla="*/ 3851273 h 5866613"/>
                <a:gd name="connsiteX13" fmla="*/ 3375026 w 4547524"/>
                <a:gd name="connsiteY13" fmla="*/ 3546473 h 5866613"/>
                <a:gd name="connsiteX14" fmla="*/ 2689226 w 4547524"/>
                <a:gd name="connsiteY14" fmla="*/ 4003674 h 5866613"/>
                <a:gd name="connsiteX15" fmla="*/ 2232026 w 4547524"/>
                <a:gd name="connsiteY15" fmla="*/ 3851274 h 5866613"/>
                <a:gd name="connsiteX16" fmla="*/ 1774826 w 4547524"/>
                <a:gd name="connsiteY16" fmla="*/ 3165474 h 5866613"/>
                <a:gd name="connsiteX17" fmla="*/ 1774826 w 4547524"/>
                <a:gd name="connsiteY17" fmla="*/ 2479673 h 5866613"/>
                <a:gd name="connsiteX18" fmla="*/ 2384426 w 4547524"/>
                <a:gd name="connsiteY18" fmla="*/ 2022474 h 5866613"/>
                <a:gd name="connsiteX19" fmla="*/ 3375026 w 4547524"/>
                <a:gd name="connsiteY19" fmla="*/ 1946274 h 5866613"/>
                <a:gd name="connsiteX20" fmla="*/ 3298826 w 4547524"/>
                <a:gd name="connsiteY20" fmla="*/ 1184274 h 5866613"/>
                <a:gd name="connsiteX21" fmla="*/ 3298826 w 4547524"/>
                <a:gd name="connsiteY21" fmla="*/ 422274 h 5866613"/>
                <a:gd name="connsiteX22" fmla="*/ 3222626 w 4547524"/>
                <a:gd name="connsiteY22" fmla="*/ 117474 h 5866613"/>
                <a:gd name="connsiteX23" fmla="*/ 2841626 w 4547524"/>
                <a:gd name="connsiteY23" fmla="*/ 41274 h 5866613"/>
                <a:gd name="connsiteX24" fmla="*/ 1927226 w 4547524"/>
                <a:gd name="connsiteY24" fmla="*/ 41274 h 5866613"/>
                <a:gd name="connsiteX25" fmla="*/ 936626 w 4547524"/>
                <a:gd name="connsiteY25" fmla="*/ 41274 h 5866613"/>
                <a:gd name="connsiteX26" fmla="*/ 479426 w 4547524"/>
                <a:gd name="connsiteY26" fmla="*/ 41274 h 5866613"/>
                <a:gd name="connsiteX27" fmla="*/ 98425 w 4547524"/>
                <a:gd name="connsiteY27" fmla="*/ 650874 h 5866613"/>
                <a:gd name="connsiteX28" fmla="*/ 98426 w 4547524"/>
                <a:gd name="connsiteY28" fmla="*/ 1260474 h 5866613"/>
                <a:gd name="connsiteX0" fmla="*/ 98426 w 4547524"/>
                <a:gd name="connsiteY0" fmla="*/ 1260474 h 5866613"/>
                <a:gd name="connsiteX1" fmla="*/ 22226 w 4547524"/>
                <a:gd name="connsiteY1" fmla="*/ 2479674 h 5866613"/>
                <a:gd name="connsiteX2" fmla="*/ 98426 w 4547524"/>
                <a:gd name="connsiteY2" fmla="*/ 2936874 h 5866613"/>
                <a:gd name="connsiteX3" fmla="*/ 403226 w 4547524"/>
                <a:gd name="connsiteY3" fmla="*/ 3622674 h 5866613"/>
                <a:gd name="connsiteX4" fmla="*/ 1089026 w 4547524"/>
                <a:gd name="connsiteY4" fmla="*/ 4689474 h 5866613"/>
                <a:gd name="connsiteX5" fmla="*/ 1393827 w 4547524"/>
                <a:gd name="connsiteY5" fmla="*/ 5054599 h 5866613"/>
                <a:gd name="connsiteX6" fmla="*/ 2079628 w 4547524"/>
                <a:gd name="connsiteY6" fmla="*/ 5435598 h 5866613"/>
                <a:gd name="connsiteX7" fmla="*/ 2681855 w 4547524"/>
                <a:gd name="connsiteY7" fmla="*/ 5411016 h 5866613"/>
                <a:gd name="connsiteX8" fmla="*/ 4213226 w 4547524"/>
                <a:gd name="connsiteY8" fmla="*/ 5832474 h 5866613"/>
                <a:gd name="connsiteX9" fmla="*/ 4518027 w 4547524"/>
                <a:gd name="connsiteY9" fmla="*/ 5070473 h 5866613"/>
                <a:gd name="connsiteX10" fmla="*/ 3603626 w 4547524"/>
                <a:gd name="connsiteY10" fmla="*/ 4308474 h 5866613"/>
                <a:gd name="connsiteX11" fmla="*/ 3756026 w 4547524"/>
                <a:gd name="connsiteY11" fmla="*/ 3851273 h 5866613"/>
                <a:gd name="connsiteX12" fmla="*/ 3375026 w 4547524"/>
                <a:gd name="connsiteY12" fmla="*/ 3546473 h 5866613"/>
                <a:gd name="connsiteX13" fmla="*/ 2689226 w 4547524"/>
                <a:gd name="connsiteY13" fmla="*/ 4003674 h 5866613"/>
                <a:gd name="connsiteX14" fmla="*/ 2232026 w 4547524"/>
                <a:gd name="connsiteY14" fmla="*/ 3851274 h 5866613"/>
                <a:gd name="connsiteX15" fmla="*/ 1774826 w 4547524"/>
                <a:gd name="connsiteY15" fmla="*/ 3165474 h 5866613"/>
                <a:gd name="connsiteX16" fmla="*/ 1774826 w 4547524"/>
                <a:gd name="connsiteY16" fmla="*/ 2479673 h 5866613"/>
                <a:gd name="connsiteX17" fmla="*/ 2384426 w 4547524"/>
                <a:gd name="connsiteY17" fmla="*/ 2022474 h 5866613"/>
                <a:gd name="connsiteX18" fmla="*/ 3375026 w 4547524"/>
                <a:gd name="connsiteY18" fmla="*/ 1946274 h 5866613"/>
                <a:gd name="connsiteX19" fmla="*/ 3298826 w 4547524"/>
                <a:gd name="connsiteY19" fmla="*/ 1184274 h 5866613"/>
                <a:gd name="connsiteX20" fmla="*/ 3298826 w 4547524"/>
                <a:gd name="connsiteY20" fmla="*/ 422274 h 5866613"/>
                <a:gd name="connsiteX21" fmla="*/ 3222626 w 4547524"/>
                <a:gd name="connsiteY21" fmla="*/ 117474 h 5866613"/>
                <a:gd name="connsiteX22" fmla="*/ 2841626 w 4547524"/>
                <a:gd name="connsiteY22" fmla="*/ 41274 h 5866613"/>
                <a:gd name="connsiteX23" fmla="*/ 1927226 w 4547524"/>
                <a:gd name="connsiteY23" fmla="*/ 41274 h 5866613"/>
                <a:gd name="connsiteX24" fmla="*/ 936626 w 4547524"/>
                <a:gd name="connsiteY24" fmla="*/ 41274 h 5866613"/>
                <a:gd name="connsiteX25" fmla="*/ 479426 w 4547524"/>
                <a:gd name="connsiteY25" fmla="*/ 41274 h 5866613"/>
                <a:gd name="connsiteX26" fmla="*/ 98425 w 4547524"/>
                <a:gd name="connsiteY26" fmla="*/ 650874 h 5866613"/>
                <a:gd name="connsiteX27" fmla="*/ 98426 w 4547524"/>
                <a:gd name="connsiteY27" fmla="*/ 1260474 h 5866613"/>
                <a:gd name="connsiteX0" fmla="*/ 98426 w 4547524"/>
                <a:gd name="connsiteY0" fmla="*/ 1260474 h 5866613"/>
                <a:gd name="connsiteX1" fmla="*/ 22226 w 4547524"/>
                <a:gd name="connsiteY1" fmla="*/ 2479674 h 5866613"/>
                <a:gd name="connsiteX2" fmla="*/ 98426 w 4547524"/>
                <a:gd name="connsiteY2" fmla="*/ 2936874 h 5866613"/>
                <a:gd name="connsiteX3" fmla="*/ 403226 w 4547524"/>
                <a:gd name="connsiteY3" fmla="*/ 3622674 h 5866613"/>
                <a:gd name="connsiteX4" fmla="*/ 1089026 w 4547524"/>
                <a:gd name="connsiteY4" fmla="*/ 4689474 h 5866613"/>
                <a:gd name="connsiteX5" fmla="*/ 1393827 w 4547524"/>
                <a:gd name="connsiteY5" fmla="*/ 5054599 h 5866613"/>
                <a:gd name="connsiteX6" fmla="*/ 2079628 w 4547524"/>
                <a:gd name="connsiteY6" fmla="*/ 5435598 h 5866613"/>
                <a:gd name="connsiteX7" fmla="*/ 2681855 w 4547524"/>
                <a:gd name="connsiteY7" fmla="*/ 5411016 h 5866613"/>
                <a:gd name="connsiteX8" fmla="*/ 4213226 w 4547524"/>
                <a:gd name="connsiteY8" fmla="*/ 5832474 h 5866613"/>
                <a:gd name="connsiteX9" fmla="*/ 4518027 w 4547524"/>
                <a:gd name="connsiteY9" fmla="*/ 5070473 h 5866613"/>
                <a:gd name="connsiteX10" fmla="*/ 3603626 w 4547524"/>
                <a:gd name="connsiteY10" fmla="*/ 4308474 h 5866613"/>
                <a:gd name="connsiteX11" fmla="*/ 3756026 w 4547524"/>
                <a:gd name="connsiteY11" fmla="*/ 3851273 h 5866613"/>
                <a:gd name="connsiteX12" fmla="*/ 3375026 w 4547524"/>
                <a:gd name="connsiteY12" fmla="*/ 3546473 h 5866613"/>
                <a:gd name="connsiteX13" fmla="*/ 2689226 w 4547524"/>
                <a:gd name="connsiteY13" fmla="*/ 4003674 h 5866613"/>
                <a:gd name="connsiteX14" fmla="*/ 2232026 w 4547524"/>
                <a:gd name="connsiteY14" fmla="*/ 3851274 h 5866613"/>
                <a:gd name="connsiteX15" fmla="*/ 1774826 w 4547524"/>
                <a:gd name="connsiteY15" fmla="*/ 3165474 h 5866613"/>
                <a:gd name="connsiteX16" fmla="*/ 1774826 w 4547524"/>
                <a:gd name="connsiteY16" fmla="*/ 2479673 h 5866613"/>
                <a:gd name="connsiteX17" fmla="*/ 2460626 w 4547524"/>
                <a:gd name="connsiteY17" fmla="*/ 2327274 h 5866613"/>
                <a:gd name="connsiteX18" fmla="*/ 3375026 w 4547524"/>
                <a:gd name="connsiteY18" fmla="*/ 1946274 h 5866613"/>
                <a:gd name="connsiteX19" fmla="*/ 3298826 w 4547524"/>
                <a:gd name="connsiteY19" fmla="*/ 1184274 h 5866613"/>
                <a:gd name="connsiteX20" fmla="*/ 3298826 w 4547524"/>
                <a:gd name="connsiteY20" fmla="*/ 422274 h 5866613"/>
                <a:gd name="connsiteX21" fmla="*/ 3222626 w 4547524"/>
                <a:gd name="connsiteY21" fmla="*/ 117474 h 5866613"/>
                <a:gd name="connsiteX22" fmla="*/ 2841626 w 4547524"/>
                <a:gd name="connsiteY22" fmla="*/ 41274 h 5866613"/>
                <a:gd name="connsiteX23" fmla="*/ 1927226 w 4547524"/>
                <a:gd name="connsiteY23" fmla="*/ 41274 h 5866613"/>
                <a:gd name="connsiteX24" fmla="*/ 936626 w 4547524"/>
                <a:gd name="connsiteY24" fmla="*/ 41274 h 5866613"/>
                <a:gd name="connsiteX25" fmla="*/ 479426 w 4547524"/>
                <a:gd name="connsiteY25" fmla="*/ 41274 h 5866613"/>
                <a:gd name="connsiteX26" fmla="*/ 98425 w 4547524"/>
                <a:gd name="connsiteY26" fmla="*/ 650874 h 5866613"/>
                <a:gd name="connsiteX27" fmla="*/ 98426 w 4547524"/>
                <a:gd name="connsiteY27" fmla="*/ 1260474 h 5866613"/>
                <a:gd name="connsiteX0" fmla="*/ 98426 w 4547524"/>
                <a:gd name="connsiteY0" fmla="*/ 1260474 h 5866613"/>
                <a:gd name="connsiteX1" fmla="*/ 22226 w 4547524"/>
                <a:gd name="connsiteY1" fmla="*/ 2479674 h 5866613"/>
                <a:gd name="connsiteX2" fmla="*/ 98426 w 4547524"/>
                <a:gd name="connsiteY2" fmla="*/ 2936874 h 5866613"/>
                <a:gd name="connsiteX3" fmla="*/ 403226 w 4547524"/>
                <a:gd name="connsiteY3" fmla="*/ 3622674 h 5866613"/>
                <a:gd name="connsiteX4" fmla="*/ 1089026 w 4547524"/>
                <a:gd name="connsiteY4" fmla="*/ 4689474 h 5866613"/>
                <a:gd name="connsiteX5" fmla="*/ 1393827 w 4547524"/>
                <a:gd name="connsiteY5" fmla="*/ 5054599 h 5866613"/>
                <a:gd name="connsiteX6" fmla="*/ 2079628 w 4547524"/>
                <a:gd name="connsiteY6" fmla="*/ 5435598 h 5866613"/>
                <a:gd name="connsiteX7" fmla="*/ 2681855 w 4547524"/>
                <a:gd name="connsiteY7" fmla="*/ 5411016 h 5866613"/>
                <a:gd name="connsiteX8" fmla="*/ 4213226 w 4547524"/>
                <a:gd name="connsiteY8" fmla="*/ 5832474 h 5866613"/>
                <a:gd name="connsiteX9" fmla="*/ 4518027 w 4547524"/>
                <a:gd name="connsiteY9" fmla="*/ 5070473 h 5866613"/>
                <a:gd name="connsiteX10" fmla="*/ 3603626 w 4547524"/>
                <a:gd name="connsiteY10" fmla="*/ 4308474 h 5866613"/>
                <a:gd name="connsiteX11" fmla="*/ 3756026 w 4547524"/>
                <a:gd name="connsiteY11" fmla="*/ 3851273 h 5866613"/>
                <a:gd name="connsiteX12" fmla="*/ 3375026 w 4547524"/>
                <a:gd name="connsiteY12" fmla="*/ 3546473 h 5866613"/>
                <a:gd name="connsiteX13" fmla="*/ 2689226 w 4547524"/>
                <a:gd name="connsiteY13" fmla="*/ 4003674 h 5866613"/>
                <a:gd name="connsiteX14" fmla="*/ 2232026 w 4547524"/>
                <a:gd name="connsiteY14" fmla="*/ 3851274 h 5866613"/>
                <a:gd name="connsiteX15" fmla="*/ 1774826 w 4547524"/>
                <a:gd name="connsiteY15" fmla="*/ 3165474 h 5866613"/>
                <a:gd name="connsiteX16" fmla="*/ 1774826 w 4547524"/>
                <a:gd name="connsiteY16" fmla="*/ 2479673 h 5866613"/>
                <a:gd name="connsiteX17" fmla="*/ 2460626 w 4547524"/>
                <a:gd name="connsiteY17" fmla="*/ 2327274 h 5866613"/>
                <a:gd name="connsiteX18" fmla="*/ 3375026 w 4547524"/>
                <a:gd name="connsiteY18" fmla="*/ 1946274 h 5866613"/>
                <a:gd name="connsiteX19" fmla="*/ 3298826 w 4547524"/>
                <a:gd name="connsiteY19" fmla="*/ 1184274 h 5866613"/>
                <a:gd name="connsiteX20" fmla="*/ 3298826 w 4547524"/>
                <a:gd name="connsiteY20" fmla="*/ 422274 h 5866613"/>
                <a:gd name="connsiteX21" fmla="*/ 3222626 w 4547524"/>
                <a:gd name="connsiteY21" fmla="*/ 117474 h 5866613"/>
                <a:gd name="connsiteX22" fmla="*/ 2841626 w 4547524"/>
                <a:gd name="connsiteY22" fmla="*/ 41274 h 5866613"/>
                <a:gd name="connsiteX23" fmla="*/ 1927226 w 4547524"/>
                <a:gd name="connsiteY23" fmla="*/ 41274 h 5866613"/>
                <a:gd name="connsiteX24" fmla="*/ 936626 w 4547524"/>
                <a:gd name="connsiteY24" fmla="*/ 41274 h 5866613"/>
                <a:gd name="connsiteX25" fmla="*/ 479426 w 4547524"/>
                <a:gd name="connsiteY25" fmla="*/ 41274 h 5866613"/>
                <a:gd name="connsiteX26" fmla="*/ 98425 w 4547524"/>
                <a:gd name="connsiteY26" fmla="*/ 650874 h 5866613"/>
                <a:gd name="connsiteX27" fmla="*/ 98426 w 4547524"/>
                <a:gd name="connsiteY27" fmla="*/ 1260474 h 5866613"/>
                <a:gd name="connsiteX0" fmla="*/ 98426 w 4547524"/>
                <a:gd name="connsiteY0" fmla="*/ 1260474 h 5866613"/>
                <a:gd name="connsiteX1" fmla="*/ 22226 w 4547524"/>
                <a:gd name="connsiteY1" fmla="*/ 2479674 h 5866613"/>
                <a:gd name="connsiteX2" fmla="*/ 98426 w 4547524"/>
                <a:gd name="connsiteY2" fmla="*/ 2936874 h 5866613"/>
                <a:gd name="connsiteX3" fmla="*/ 403226 w 4547524"/>
                <a:gd name="connsiteY3" fmla="*/ 3622674 h 5866613"/>
                <a:gd name="connsiteX4" fmla="*/ 1089026 w 4547524"/>
                <a:gd name="connsiteY4" fmla="*/ 4689474 h 5866613"/>
                <a:gd name="connsiteX5" fmla="*/ 1393827 w 4547524"/>
                <a:gd name="connsiteY5" fmla="*/ 5054599 h 5866613"/>
                <a:gd name="connsiteX6" fmla="*/ 2079628 w 4547524"/>
                <a:gd name="connsiteY6" fmla="*/ 5435598 h 5866613"/>
                <a:gd name="connsiteX7" fmla="*/ 2681855 w 4547524"/>
                <a:gd name="connsiteY7" fmla="*/ 5411016 h 5866613"/>
                <a:gd name="connsiteX8" fmla="*/ 4213226 w 4547524"/>
                <a:gd name="connsiteY8" fmla="*/ 5832474 h 5866613"/>
                <a:gd name="connsiteX9" fmla="*/ 4518027 w 4547524"/>
                <a:gd name="connsiteY9" fmla="*/ 5070473 h 5866613"/>
                <a:gd name="connsiteX10" fmla="*/ 3603626 w 4547524"/>
                <a:gd name="connsiteY10" fmla="*/ 4308474 h 5866613"/>
                <a:gd name="connsiteX11" fmla="*/ 3756026 w 4547524"/>
                <a:gd name="connsiteY11" fmla="*/ 3851273 h 5866613"/>
                <a:gd name="connsiteX12" fmla="*/ 3375026 w 4547524"/>
                <a:gd name="connsiteY12" fmla="*/ 3546473 h 5866613"/>
                <a:gd name="connsiteX13" fmla="*/ 2689226 w 4547524"/>
                <a:gd name="connsiteY13" fmla="*/ 4003674 h 5866613"/>
                <a:gd name="connsiteX14" fmla="*/ 2232026 w 4547524"/>
                <a:gd name="connsiteY14" fmla="*/ 3851274 h 5866613"/>
                <a:gd name="connsiteX15" fmla="*/ 1774826 w 4547524"/>
                <a:gd name="connsiteY15" fmla="*/ 3165474 h 5866613"/>
                <a:gd name="connsiteX16" fmla="*/ 2155826 w 4547524"/>
                <a:gd name="connsiteY16" fmla="*/ 2784474 h 5866613"/>
                <a:gd name="connsiteX17" fmla="*/ 2460626 w 4547524"/>
                <a:gd name="connsiteY17" fmla="*/ 2327274 h 5866613"/>
                <a:gd name="connsiteX18" fmla="*/ 3375026 w 4547524"/>
                <a:gd name="connsiteY18" fmla="*/ 1946274 h 5866613"/>
                <a:gd name="connsiteX19" fmla="*/ 3298826 w 4547524"/>
                <a:gd name="connsiteY19" fmla="*/ 1184274 h 5866613"/>
                <a:gd name="connsiteX20" fmla="*/ 3298826 w 4547524"/>
                <a:gd name="connsiteY20" fmla="*/ 422274 h 5866613"/>
                <a:gd name="connsiteX21" fmla="*/ 3222626 w 4547524"/>
                <a:gd name="connsiteY21" fmla="*/ 117474 h 5866613"/>
                <a:gd name="connsiteX22" fmla="*/ 2841626 w 4547524"/>
                <a:gd name="connsiteY22" fmla="*/ 41274 h 5866613"/>
                <a:gd name="connsiteX23" fmla="*/ 1927226 w 4547524"/>
                <a:gd name="connsiteY23" fmla="*/ 41274 h 5866613"/>
                <a:gd name="connsiteX24" fmla="*/ 936626 w 4547524"/>
                <a:gd name="connsiteY24" fmla="*/ 41274 h 5866613"/>
                <a:gd name="connsiteX25" fmla="*/ 479426 w 4547524"/>
                <a:gd name="connsiteY25" fmla="*/ 41274 h 5866613"/>
                <a:gd name="connsiteX26" fmla="*/ 98425 w 4547524"/>
                <a:gd name="connsiteY26" fmla="*/ 650874 h 5866613"/>
                <a:gd name="connsiteX27" fmla="*/ 98426 w 4547524"/>
                <a:gd name="connsiteY27" fmla="*/ 1260474 h 5866613"/>
                <a:gd name="connsiteX0" fmla="*/ 98426 w 4547524"/>
                <a:gd name="connsiteY0" fmla="*/ 1260474 h 5866613"/>
                <a:gd name="connsiteX1" fmla="*/ 22226 w 4547524"/>
                <a:gd name="connsiteY1" fmla="*/ 2479674 h 5866613"/>
                <a:gd name="connsiteX2" fmla="*/ 98426 w 4547524"/>
                <a:gd name="connsiteY2" fmla="*/ 2936874 h 5866613"/>
                <a:gd name="connsiteX3" fmla="*/ 403226 w 4547524"/>
                <a:gd name="connsiteY3" fmla="*/ 3622674 h 5866613"/>
                <a:gd name="connsiteX4" fmla="*/ 1089026 w 4547524"/>
                <a:gd name="connsiteY4" fmla="*/ 4689474 h 5866613"/>
                <a:gd name="connsiteX5" fmla="*/ 1393827 w 4547524"/>
                <a:gd name="connsiteY5" fmla="*/ 5054599 h 5866613"/>
                <a:gd name="connsiteX6" fmla="*/ 2079628 w 4547524"/>
                <a:gd name="connsiteY6" fmla="*/ 5435598 h 5866613"/>
                <a:gd name="connsiteX7" fmla="*/ 2681855 w 4547524"/>
                <a:gd name="connsiteY7" fmla="*/ 5411016 h 5866613"/>
                <a:gd name="connsiteX8" fmla="*/ 4213226 w 4547524"/>
                <a:gd name="connsiteY8" fmla="*/ 5832474 h 5866613"/>
                <a:gd name="connsiteX9" fmla="*/ 4518027 w 4547524"/>
                <a:gd name="connsiteY9" fmla="*/ 5070473 h 5866613"/>
                <a:gd name="connsiteX10" fmla="*/ 3603626 w 4547524"/>
                <a:gd name="connsiteY10" fmla="*/ 4308474 h 5866613"/>
                <a:gd name="connsiteX11" fmla="*/ 3756026 w 4547524"/>
                <a:gd name="connsiteY11" fmla="*/ 3851273 h 5866613"/>
                <a:gd name="connsiteX12" fmla="*/ 3375026 w 4547524"/>
                <a:gd name="connsiteY12" fmla="*/ 3546473 h 5866613"/>
                <a:gd name="connsiteX13" fmla="*/ 2689226 w 4547524"/>
                <a:gd name="connsiteY13" fmla="*/ 4003674 h 5866613"/>
                <a:gd name="connsiteX14" fmla="*/ 2232026 w 4547524"/>
                <a:gd name="connsiteY14" fmla="*/ 3851274 h 5866613"/>
                <a:gd name="connsiteX15" fmla="*/ 2232026 w 4547524"/>
                <a:gd name="connsiteY15" fmla="*/ 3241674 h 5866613"/>
                <a:gd name="connsiteX16" fmla="*/ 2155826 w 4547524"/>
                <a:gd name="connsiteY16" fmla="*/ 2784474 h 5866613"/>
                <a:gd name="connsiteX17" fmla="*/ 2460626 w 4547524"/>
                <a:gd name="connsiteY17" fmla="*/ 2327274 h 5866613"/>
                <a:gd name="connsiteX18" fmla="*/ 3375026 w 4547524"/>
                <a:gd name="connsiteY18" fmla="*/ 1946274 h 5866613"/>
                <a:gd name="connsiteX19" fmla="*/ 3298826 w 4547524"/>
                <a:gd name="connsiteY19" fmla="*/ 1184274 h 5866613"/>
                <a:gd name="connsiteX20" fmla="*/ 3298826 w 4547524"/>
                <a:gd name="connsiteY20" fmla="*/ 422274 h 5866613"/>
                <a:gd name="connsiteX21" fmla="*/ 3222626 w 4547524"/>
                <a:gd name="connsiteY21" fmla="*/ 117474 h 5866613"/>
                <a:gd name="connsiteX22" fmla="*/ 2841626 w 4547524"/>
                <a:gd name="connsiteY22" fmla="*/ 41274 h 5866613"/>
                <a:gd name="connsiteX23" fmla="*/ 1927226 w 4547524"/>
                <a:gd name="connsiteY23" fmla="*/ 41274 h 5866613"/>
                <a:gd name="connsiteX24" fmla="*/ 936626 w 4547524"/>
                <a:gd name="connsiteY24" fmla="*/ 41274 h 5866613"/>
                <a:gd name="connsiteX25" fmla="*/ 479426 w 4547524"/>
                <a:gd name="connsiteY25" fmla="*/ 41274 h 5866613"/>
                <a:gd name="connsiteX26" fmla="*/ 98425 w 4547524"/>
                <a:gd name="connsiteY26" fmla="*/ 650874 h 5866613"/>
                <a:gd name="connsiteX27" fmla="*/ 98426 w 4547524"/>
                <a:gd name="connsiteY27" fmla="*/ 1260474 h 5866613"/>
                <a:gd name="connsiteX0" fmla="*/ 98426 w 4547524"/>
                <a:gd name="connsiteY0" fmla="*/ 1260474 h 5866613"/>
                <a:gd name="connsiteX1" fmla="*/ 22226 w 4547524"/>
                <a:gd name="connsiteY1" fmla="*/ 2479674 h 5866613"/>
                <a:gd name="connsiteX2" fmla="*/ 98426 w 4547524"/>
                <a:gd name="connsiteY2" fmla="*/ 2936874 h 5866613"/>
                <a:gd name="connsiteX3" fmla="*/ 403226 w 4547524"/>
                <a:gd name="connsiteY3" fmla="*/ 3622674 h 5866613"/>
                <a:gd name="connsiteX4" fmla="*/ 1089026 w 4547524"/>
                <a:gd name="connsiteY4" fmla="*/ 4689474 h 5866613"/>
                <a:gd name="connsiteX5" fmla="*/ 1393827 w 4547524"/>
                <a:gd name="connsiteY5" fmla="*/ 5054599 h 5866613"/>
                <a:gd name="connsiteX6" fmla="*/ 2079628 w 4547524"/>
                <a:gd name="connsiteY6" fmla="*/ 5435598 h 5866613"/>
                <a:gd name="connsiteX7" fmla="*/ 2681855 w 4547524"/>
                <a:gd name="connsiteY7" fmla="*/ 5411016 h 5866613"/>
                <a:gd name="connsiteX8" fmla="*/ 4213226 w 4547524"/>
                <a:gd name="connsiteY8" fmla="*/ 5832474 h 5866613"/>
                <a:gd name="connsiteX9" fmla="*/ 4518027 w 4547524"/>
                <a:gd name="connsiteY9" fmla="*/ 5070473 h 5866613"/>
                <a:gd name="connsiteX10" fmla="*/ 3603626 w 4547524"/>
                <a:gd name="connsiteY10" fmla="*/ 4308474 h 5866613"/>
                <a:gd name="connsiteX11" fmla="*/ 3756026 w 4547524"/>
                <a:gd name="connsiteY11" fmla="*/ 3851273 h 5866613"/>
                <a:gd name="connsiteX12" fmla="*/ 3375026 w 4547524"/>
                <a:gd name="connsiteY12" fmla="*/ 3546473 h 5866613"/>
                <a:gd name="connsiteX13" fmla="*/ 2689226 w 4547524"/>
                <a:gd name="connsiteY13" fmla="*/ 4003674 h 5866613"/>
                <a:gd name="connsiteX14" fmla="*/ 2232026 w 4547524"/>
                <a:gd name="connsiteY14" fmla="*/ 3851274 h 5866613"/>
                <a:gd name="connsiteX15" fmla="*/ 2232026 w 4547524"/>
                <a:gd name="connsiteY15" fmla="*/ 3241674 h 5866613"/>
                <a:gd name="connsiteX16" fmla="*/ 2155826 w 4547524"/>
                <a:gd name="connsiteY16" fmla="*/ 2784474 h 5866613"/>
                <a:gd name="connsiteX17" fmla="*/ 2460626 w 4547524"/>
                <a:gd name="connsiteY17" fmla="*/ 2327274 h 5866613"/>
                <a:gd name="connsiteX18" fmla="*/ 3375026 w 4547524"/>
                <a:gd name="connsiteY18" fmla="*/ 1946274 h 5866613"/>
                <a:gd name="connsiteX19" fmla="*/ 3298826 w 4547524"/>
                <a:gd name="connsiteY19" fmla="*/ 1184274 h 5866613"/>
                <a:gd name="connsiteX20" fmla="*/ 3298826 w 4547524"/>
                <a:gd name="connsiteY20" fmla="*/ 422274 h 5866613"/>
                <a:gd name="connsiteX21" fmla="*/ 3222626 w 4547524"/>
                <a:gd name="connsiteY21" fmla="*/ 117474 h 5866613"/>
                <a:gd name="connsiteX22" fmla="*/ 2841626 w 4547524"/>
                <a:gd name="connsiteY22" fmla="*/ 41274 h 5866613"/>
                <a:gd name="connsiteX23" fmla="*/ 1927226 w 4547524"/>
                <a:gd name="connsiteY23" fmla="*/ 41274 h 5866613"/>
                <a:gd name="connsiteX24" fmla="*/ 936626 w 4547524"/>
                <a:gd name="connsiteY24" fmla="*/ 41274 h 5866613"/>
                <a:gd name="connsiteX25" fmla="*/ 479426 w 4547524"/>
                <a:gd name="connsiteY25" fmla="*/ 41274 h 5866613"/>
                <a:gd name="connsiteX26" fmla="*/ 98425 w 4547524"/>
                <a:gd name="connsiteY26" fmla="*/ 650874 h 5866613"/>
                <a:gd name="connsiteX27" fmla="*/ 98426 w 4547524"/>
                <a:gd name="connsiteY27" fmla="*/ 1260474 h 5866613"/>
                <a:gd name="connsiteX0" fmla="*/ 98426 w 4547524"/>
                <a:gd name="connsiteY0" fmla="*/ 1260474 h 5866613"/>
                <a:gd name="connsiteX1" fmla="*/ 22226 w 4547524"/>
                <a:gd name="connsiteY1" fmla="*/ 2479674 h 5866613"/>
                <a:gd name="connsiteX2" fmla="*/ 98426 w 4547524"/>
                <a:gd name="connsiteY2" fmla="*/ 2936874 h 5866613"/>
                <a:gd name="connsiteX3" fmla="*/ 403226 w 4547524"/>
                <a:gd name="connsiteY3" fmla="*/ 3622674 h 5866613"/>
                <a:gd name="connsiteX4" fmla="*/ 1089026 w 4547524"/>
                <a:gd name="connsiteY4" fmla="*/ 4689474 h 5866613"/>
                <a:gd name="connsiteX5" fmla="*/ 1393827 w 4547524"/>
                <a:gd name="connsiteY5" fmla="*/ 5054599 h 5866613"/>
                <a:gd name="connsiteX6" fmla="*/ 2079628 w 4547524"/>
                <a:gd name="connsiteY6" fmla="*/ 5435598 h 5866613"/>
                <a:gd name="connsiteX7" fmla="*/ 2681855 w 4547524"/>
                <a:gd name="connsiteY7" fmla="*/ 5411016 h 5866613"/>
                <a:gd name="connsiteX8" fmla="*/ 4213226 w 4547524"/>
                <a:gd name="connsiteY8" fmla="*/ 5832474 h 5866613"/>
                <a:gd name="connsiteX9" fmla="*/ 4518027 w 4547524"/>
                <a:gd name="connsiteY9" fmla="*/ 5070473 h 5866613"/>
                <a:gd name="connsiteX10" fmla="*/ 3603626 w 4547524"/>
                <a:gd name="connsiteY10" fmla="*/ 4308474 h 5866613"/>
                <a:gd name="connsiteX11" fmla="*/ 3756026 w 4547524"/>
                <a:gd name="connsiteY11" fmla="*/ 3851273 h 5866613"/>
                <a:gd name="connsiteX12" fmla="*/ 3375026 w 4547524"/>
                <a:gd name="connsiteY12" fmla="*/ 3546473 h 5866613"/>
                <a:gd name="connsiteX13" fmla="*/ 2689226 w 4547524"/>
                <a:gd name="connsiteY13" fmla="*/ 4003674 h 5866613"/>
                <a:gd name="connsiteX14" fmla="*/ 2232026 w 4547524"/>
                <a:gd name="connsiteY14" fmla="*/ 3851274 h 5866613"/>
                <a:gd name="connsiteX15" fmla="*/ 2232026 w 4547524"/>
                <a:gd name="connsiteY15" fmla="*/ 3241674 h 5866613"/>
                <a:gd name="connsiteX16" fmla="*/ 2155826 w 4547524"/>
                <a:gd name="connsiteY16" fmla="*/ 2784474 h 5866613"/>
                <a:gd name="connsiteX17" fmla="*/ 2460626 w 4547524"/>
                <a:gd name="connsiteY17" fmla="*/ 2327274 h 5866613"/>
                <a:gd name="connsiteX18" fmla="*/ 3375026 w 4547524"/>
                <a:gd name="connsiteY18" fmla="*/ 1946274 h 5866613"/>
                <a:gd name="connsiteX19" fmla="*/ 3298826 w 4547524"/>
                <a:gd name="connsiteY19" fmla="*/ 1184274 h 5866613"/>
                <a:gd name="connsiteX20" fmla="*/ 3298826 w 4547524"/>
                <a:gd name="connsiteY20" fmla="*/ 422274 h 5866613"/>
                <a:gd name="connsiteX21" fmla="*/ 3222626 w 4547524"/>
                <a:gd name="connsiteY21" fmla="*/ 117474 h 5866613"/>
                <a:gd name="connsiteX22" fmla="*/ 2841626 w 4547524"/>
                <a:gd name="connsiteY22" fmla="*/ 41274 h 5866613"/>
                <a:gd name="connsiteX23" fmla="*/ 1927226 w 4547524"/>
                <a:gd name="connsiteY23" fmla="*/ 41274 h 5866613"/>
                <a:gd name="connsiteX24" fmla="*/ 936626 w 4547524"/>
                <a:gd name="connsiteY24" fmla="*/ 41274 h 5866613"/>
                <a:gd name="connsiteX25" fmla="*/ 479426 w 4547524"/>
                <a:gd name="connsiteY25" fmla="*/ 41274 h 5866613"/>
                <a:gd name="connsiteX26" fmla="*/ 98425 w 4547524"/>
                <a:gd name="connsiteY26" fmla="*/ 650874 h 5866613"/>
                <a:gd name="connsiteX27" fmla="*/ 98426 w 4547524"/>
                <a:gd name="connsiteY27" fmla="*/ 1260474 h 5866613"/>
                <a:gd name="connsiteX0" fmla="*/ 98426 w 4547524"/>
                <a:gd name="connsiteY0" fmla="*/ 1260474 h 5866613"/>
                <a:gd name="connsiteX1" fmla="*/ 22226 w 4547524"/>
                <a:gd name="connsiteY1" fmla="*/ 2479674 h 5866613"/>
                <a:gd name="connsiteX2" fmla="*/ 98426 w 4547524"/>
                <a:gd name="connsiteY2" fmla="*/ 2936874 h 5866613"/>
                <a:gd name="connsiteX3" fmla="*/ 403226 w 4547524"/>
                <a:gd name="connsiteY3" fmla="*/ 3622674 h 5866613"/>
                <a:gd name="connsiteX4" fmla="*/ 1089026 w 4547524"/>
                <a:gd name="connsiteY4" fmla="*/ 4689474 h 5866613"/>
                <a:gd name="connsiteX5" fmla="*/ 1393827 w 4547524"/>
                <a:gd name="connsiteY5" fmla="*/ 5054599 h 5866613"/>
                <a:gd name="connsiteX6" fmla="*/ 2079628 w 4547524"/>
                <a:gd name="connsiteY6" fmla="*/ 5435598 h 5866613"/>
                <a:gd name="connsiteX7" fmla="*/ 2681855 w 4547524"/>
                <a:gd name="connsiteY7" fmla="*/ 5411016 h 5866613"/>
                <a:gd name="connsiteX8" fmla="*/ 4213226 w 4547524"/>
                <a:gd name="connsiteY8" fmla="*/ 5832474 h 5866613"/>
                <a:gd name="connsiteX9" fmla="*/ 4518027 w 4547524"/>
                <a:gd name="connsiteY9" fmla="*/ 5070473 h 5866613"/>
                <a:gd name="connsiteX10" fmla="*/ 3603626 w 4547524"/>
                <a:gd name="connsiteY10" fmla="*/ 4308474 h 5866613"/>
                <a:gd name="connsiteX11" fmla="*/ 3756026 w 4547524"/>
                <a:gd name="connsiteY11" fmla="*/ 3851273 h 5866613"/>
                <a:gd name="connsiteX12" fmla="*/ 3375026 w 4547524"/>
                <a:gd name="connsiteY12" fmla="*/ 3546473 h 5866613"/>
                <a:gd name="connsiteX13" fmla="*/ 2689226 w 4547524"/>
                <a:gd name="connsiteY13" fmla="*/ 4003674 h 5866613"/>
                <a:gd name="connsiteX14" fmla="*/ 2232026 w 4547524"/>
                <a:gd name="connsiteY14" fmla="*/ 3851274 h 5866613"/>
                <a:gd name="connsiteX15" fmla="*/ 2232026 w 4547524"/>
                <a:gd name="connsiteY15" fmla="*/ 3241674 h 5866613"/>
                <a:gd name="connsiteX16" fmla="*/ 2232026 w 4547524"/>
                <a:gd name="connsiteY16" fmla="*/ 2708274 h 5866613"/>
                <a:gd name="connsiteX17" fmla="*/ 2460626 w 4547524"/>
                <a:gd name="connsiteY17" fmla="*/ 2327274 h 5866613"/>
                <a:gd name="connsiteX18" fmla="*/ 3375026 w 4547524"/>
                <a:gd name="connsiteY18" fmla="*/ 1946274 h 5866613"/>
                <a:gd name="connsiteX19" fmla="*/ 3298826 w 4547524"/>
                <a:gd name="connsiteY19" fmla="*/ 1184274 h 5866613"/>
                <a:gd name="connsiteX20" fmla="*/ 3298826 w 4547524"/>
                <a:gd name="connsiteY20" fmla="*/ 422274 h 5866613"/>
                <a:gd name="connsiteX21" fmla="*/ 3222626 w 4547524"/>
                <a:gd name="connsiteY21" fmla="*/ 117474 h 5866613"/>
                <a:gd name="connsiteX22" fmla="*/ 2841626 w 4547524"/>
                <a:gd name="connsiteY22" fmla="*/ 41274 h 5866613"/>
                <a:gd name="connsiteX23" fmla="*/ 1927226 w 4547524"/>
                <a:gd name="connsiteY23" fmla="*/ 41274 h 5866613"/>
                <a:gd name="connsiteX24" fmla="*/ 936626 w 4547524"/>
                <a:gd name="connsiteY24" fmla="*/ 41274 h 5866613"/>
                <a:gd name="connsiteX25" fmla="*/ 479426 w 4547524"/>
                <a:gd name="connsiteY25" fmla="*/ 41274 h 5866613"/>
                <a:gd name="connsiteX26" fmla="*/ 98425 w 4547524"/>
                <a:gd name="connsiteY26" fmla="*/ 650874 h 5866613"/>
                <a:gd name="connsiteX27" fmla="*/ 98426 w 4547524"/>
                <a:gd name="connsiteY27" fmla="*/ 1260474 h 5866613"/>
                <a:gd name="connsiteX0" fmla="*/ 98426 w 4547524"/>
                <a:gd name="connsiteY0" fmla="*/ 1260474 h 5866613"/>
                <a:gd name="connsiteX1" fmla="*/ 22226 w 4547524"/>
                <a:gd name="connsiteY1" fmla="*/ 2479674 h 5866613"/>
                <a:gd name="connsiteX2" fmla="*/ 98426 w 4547524"/>
                <a:gd name="connsiteY2" fmla="*/ 2936874 h 5866613"/>
                <a:gd name="connsiteX3" fmla="*/ 403226 w 4547524"/>
                <a:gd name="connsiteY3" fmla="*/ 3622674 h 5866613"/>
                <a:gd name="connsiteX4" fmla="*/ 1089026 w 4547524"/>
                <a:gd name="connsiteY4" fmla="*/ 4689474 h 5866613"/>
                <a:gd name="connsiteX5" fmla="*/ 1393827 w 4547524"/>
                <a:gd name="connsiteY5" fmla="*/ 5054599 h 5866613"/>
                <a:gd name="connsiteX6" fmla="*/ 2079628 w 4547524"/>
                <a:gd name="connsiteY6" fmla="*/ 5435598 h 5866613"/>
                <a:gd name="connsiteX7" fmla="*/ 2681855 w 4547524"/>
                <a:gd name="connsiteY7" fmla="*/ 5411016 h 5866613"/>
                <a:gd name="connsiteX8" fmla="*/ 4213226 w 4547524"/>
                <a:gd name="connsiteY8" fmla="*/ 5832474 h 5866613"/>
                <a:gd name="connsiteX9" fmla="*/ 4518027 w 4547524"/>
                <a:gd name="connsiteY9" fmla="*/ 5070473 h 5866613"/>
                <a:gd name="connsiteX10" fmla="*/ 3603626 w 4547524"/>
                <a:gd name="connsiteY10" fmla="*/ 4308474 h 5866613"/>
                <a:gd name="connsiteX11" fmla="*/ 3756026 w 4547524"/>
                <a:gd name="connsiteY11" fmla="*/ 3851273 h 5866613"/>
                <a:gd name="connsiteX12" fmla="*/ 3375026 w 4547524"/>
                <a:gd name="connsiteY12" fmla="*/ 3546473 h 5866613"/>
                <a:gd name="connsiteX13" fmla="*/ 2689226 w 4547524"/>
                <a:gd name="connsiteY13" fmla="*/ 4003674 h 5866613"/>
                <a:gd name="connsiteX14" fmla="*/ 2232026 w 4547524"/>
                <a:gd name="connsiteY14" fmla="*/ 3851274 h 5866613"/>
                <a:gd name="connsiteX15" fmla="*/ 2232026 w 4547524"/>
                <a:gd name="connsiteY15" fmla="*/ 3241674 h 5866613"/>
                <a:gd name="connsiteX16" fmla="*/ 2232026 w 4547524"/>
                <a:gd name="connsiteY16" fmla="*/ 2708274 h 5866613"/>
                <a:gd name="connsiteX17" fmla="*/ 2460626 w 4547524"/>
                <a:gd name="connsiteY17" fmla="*/ 2327274 h 5866613"/>
                <a:gd name="connsiteX18" fmla="*/ 3375026 w 4547524"/>
                <a:gd name="connsiteY18" fmla="*/ 1946274 h 5866613"/>
                <a:gd name="connsiteX19" fmla="*/ 3298826 w 4547524"/>
                <a:gd name="connsiteY19" fmla="*/ 1184274 h 5866613"/>
                <a:gd name="connsiteX20" fmla="*/ 3298826 w 4547524"/>
                <a:gd name="connsiteY20" fmla="*/ 422274 h 5866613"/>
                <a:gd name="connsiteX21" fmla="*/ 3222626 w 4547524"/>
                <a:gd name="connsiteY21" fmla="*/ 117474 h 5866613"/>
                <a:gd name="connsiteX22" fmla="*/ 2841626 w 4547524"/>
                <a:gd name="connsiteY22" fmla="*/ 41274 h 5866613"/>
                <a:gd name="connsiteX23" fmla="*/ 1927226 w 4547524"/>
                <a:gd name="connsiteY23" fmla="*/ 41274 h 5866613"/>
                <a:gd name="connsiteX24" fmla="*/ 936626 w 4547524"/>
                <a:gd name="connsiteY24" fmla="*/ 41274 h 5866613"/>
                <a:gd name="connsiteX25" fmla="*/ 479426 w 4547524"/>
                <a:gd name="connsiteY25" fmla="*/ 41274 h 5866613"/>
                <a:gd name="connsiteX26" fmla="*/ 98425 w 4547524"/>
                <a:gd name="connsiteY26" fmla="*/ 650874 h 5866613"/>
                <a:gd name="connsiteX27" fmla="*/ 98426 w 4547524"/>
                <a:gd name="connsiteY27" fmla="*/ 1260474 h 5866613"/>
                <a:gd name="connsiteX0" fmla="*/ 98426 w 4547524"/>
                <a:gd name="connsiteY0" fmla="*/ 1260474 h 5866613"/>
                <a:gd name="connsiteX1" fmla="*/ 22226 w 4547524"/>
                <a:gd name="connsiteY1" fmla="*/ 2479674 h 5866613"/>
                <a:gd name="connsiteX2" fmla="*/ 98426 w 4547524"/>
                <a:gd name="connsiteY2" fmla="*/ 2936874 h 5866613"/>
                <a:gd name="connsiteX3" fmla="*/ 403226 w 4547524"/>
                <a:gd name="connsiteY3" fmla="*/ 3622674 h 5866613"/>
                <a:gd name="connsiteX4" fmla="*/ 1089026 w 4547524"/>
                <a:gd name="connsiteY4" fmla="*/ 4689474 h 5866613"/>
                <a:gd name="connsiteX5" fmla="*/ 1393827 w 4547524"/>
                <a:gd name="connsiteY5" fmla="*/ 5054599 h 5866613"/>
                <a:gd name="connsiteX6" fmla="*/ 2079628 w 4547524"/>
                <a:gd name="connsiteY6" fmla="*/ 5435598 h 5866613"/>
                <a:gd name="connsiteX7" fmla="*/ 2681855 w 4547524"/>
                <a:gd name="connsiteY7" fmla="*/ 5411016 h 5866613"/>
                <a:gd name="connsiteX8" fmla="*/ 4213226 w 4547524"/>
                <a:gd name="connsiteY8" fmla="*/ 5832474 h 5866613"/>
                <a:gd name="connsiteX9" fmla="*/ 4518027 w 4547524"/>
                <a:gd name="connsiteY9" fmla="*/ 5070473 h 5866613"/>
                <a:gd name="connsiteX10" fmla="*/ 3603626 w 4547524"/>
                <a:gd name="connsiteY10" fmla="*/ 4308474 h 5866613"/>
                <a:gd name="connsiteX11" fmla="*/ 3756026 w 4547524"/>
                <a:gd name="connsiteY11" fmla="*/ 3851273 h 5866613"/>
                <a:gd name="connsiteX12" fmla="*/ 3375026 w 4547524"/>
                <a:gd name="connsiteY12" fmla="*/ 3546473 h 5866613"/>
                <a:gd name="connsiteX13" fmla="*/ 2689226 w 4547524"/>
                <a:gd name="connsiteY13" fmla="*/ 4003674 h 5866613"/>
                <a:gd name="connsiteX14" fmla="*/ 2232026 w 4547524"/>
                <a:gd name="connsiteY14" fmla="*/ 3851274 h 5866613"/>
                <a:gd name="connsiteX15" fmla="*/ 2232026 w 4547524"/>
                <a:gd name="connsiteY15" fmla="*/ 3241674 h 5866613"/>
                <a:gd name="connsiteX16" fmla="*/ 2232026 w 4547524"/>
                <a:gd name="connsiteY16" fmla="*/ 2708274 h 5866613"/>
                <a:gd name="connsiteX17" fmla="*/ 2460626 w 4547524"/>
                <a:gd name="connsiteY17" fmla="*/ 2327274 h 5866613"/>
                <a:gd name="connsiteX18" fmla="*/ 3375026 w 4547524"/>
                <a:gd name="connsiteY18" fmla="*/ 1946274 h 5866613"/>
                <a:gd name="connsiteX19" fmla="*/ 3298826 w 4547524"/>
                <a:gd name="connsiteY19" fmla="*/ 1184274 h 5866613"/>
                <a:gd name="connsiteX20" fmla="*/ 3298826 w 4547524"/>
                <a:gd name="connsiteY20" fmla="*/ 422274 h 5866613"/>
                <a:gd name="connsiteX21" fmla="*/ 3222626 w 4547524"/>
                <a:gd name="connsiteY21" fmla="*/ 117474 h 5866613"/>
                <a:gd name="connsiteX22" fmla="*/ 2841626 w 4547524"/>
                <a:gd name="connsiteY22" fmla="*/ 41274 h 5866613"/>
                <a:gd name="connsiteX23" fmla="*/ 1927226 w 4547524"/>
                <a:gd name="connsiteY23" fmla="*/ 41274 h 5866613"/>
                <a:gd name="connsiteX24" fmla="*/ 936626 w 4547524"/>
                <a:gd name="connsiteY24" fmla="*/ 41274 h 5866613"/>
                <a:gd name="connsiteX25" fmla="*/ 479426 w 4547524"/>
                <a:gd name="connsiteY25" fmla="*/ 41274 h 5866613"/>
                <a:gd name="connsiteX26" fmla="*/ 98425 w 4547524"/>
                <a:gd name="connsiteY26" fmla="*/ 650874 h 5866613"/>
                <a:gd name="connsiteX27" fmla="*/ 98426 w 4547524"/>
                <a:gd name="connsiteY27" fmla="*/ 1260474 h 5866613"/>
                <a:gd name="connsiteX0" fmla="*/ 98426 w 4547524"/>
                <a:gd name="connsiteY0" fmla="*/ 1260474 h 5866613"/>
                <a:gd name="connsiteX1" fmla="*/ 22226 w 4547524"/>
                <a:gd name="connsiteY1" fmla="*/ 2479674 h 5866613"/>
                <a:gd name="connsiteX2" fmla="*/ 98426 w 4547524"/>
                <a:gd name="connsiteY2" fmla="*/ 2936874 h 5866613"/>
                <a:gd name="connsiteX3" fmla="*/ 403226 w 4547524"/>
                <a:gd name="connsiteY3" fmla="*/ 3622674 h 5866613"/>
                <a:gd name="connsiteX4" fmla="*/ 1089026 w 4547524"/>
                <a:gd name="connsiteY4" fmla="*/ 4689474 h 5866613"/>
                <a:gd name="connsiteX5" fmla="*/ 1393827 w 4547524"/>
                <a:gd name="connsiteY5" fmla="*/ 5054599 h 5866613"/>
                <a:gd name="connsiteX6" fmla="*/ 2079628 w 4547524"/>
                <a:gd name="connsiteY6" fmla="*/ 5435598 h 5866613"/>
                <a:gd name="connsiteX7" fmla="*/ 2681855 w 4547524"/>
                <a:gd name="connsiteY7" fmla="*/ 5411016 h 5866613"/>
                <a:gd name="connsiteX8" fmla="*/ 4213226 w 4547524"/>
                <a:gd name="connsiteY8" fmla="*/ 5832474 h 5866613"/>
                <a:gd name="connsiteX9" fmla="*/ 4518027 w 4547524"/>
                <a:gd name="connsiteY9" fmla="*/ 5070473 h 5866613"/>
                <a:gd name="connsiteX10" fmla="*/ 3603626 w 4547524"/>
                <a:gd name="connsiteY10" fmla="*/ 4308474 h 5866613"/>
                <a:gd name="connsiteX11" fmla="*/ 3756026 w 4547524"/>
                <a:gd name="connsiteY11" fmla="*/ 3851273 h 5866613"/>
                <a:gd name="connsiteX12" fmla="*/ 3375026 w 4547524"/>
                <a:gd name="connsiteY12" fmla="*/ 3546473 h 5866613"/>
                <a:gd name="connsiteX13" fmla="*/ 2689226 w 4547524"/>
                <a:gd name="connsiteY13" fmla="*/ 4003674 h 5866613"/>
                <a:gd name="connsiteX14" fmla="*/ 2232026 w 4547524"/>
                <a:gd name="connsiteY14" fmla="*/ 3851274 h 5866613"/>
                <a:gd name="connsiteX15" fmla="*/ 2232026 w 4547524"/>
                <a:gd name="connsiteY15" fmla="*/ 3241674 h 5866613"/>
                <a:gd name="connsiteX16" fmla="*/ 2232026 w 4547524"/>
                <a:gd name="connsiteY16" fmla="*/ 2708274 h 5866613"/>
                <a:gd name="connsiteX17" fmla="*/ 2460626 w 4547524"/>
                <a:gd name="connsiteY17" fmla="*/ 2327274 h 5866613"/>
                <a:gd name="connsiteX18" fmla="*/ 3375026 w 4547524"/>
                <a:gd name="connsiteY18" fmla="*/ 1946274 h 5866613"/>
                <a:gd name="connsiteX19" fmla="*/ 3298826 w 4547524"/>
                <a:gd name="connsiteY19" fmla="*/ 1184274 h 5866613"/>
                <a:gd name="connsiteX20" fmla="*/ 3298826 w 4547524"/>
                <a:gd name="connsiteY20" fmla="*/ 422274 h 5866613"/>
                <a:gd name="connsiteX21" fmla="*/ 3222626 w 4547524"/>
                <a:gd name="connsiteY21" fmla="*/ 117474 h 5866613"/>
                <a:gd name="connsiteX22" fmla="*/ 2841626 w 4547524"/>
                <a:gd name="connsiteY22" fmla="*/ 41274 h 5866613"/>
                <a:gd name="connsiteX23" fmla="*/ 1927226 w 4547524"/>
                <a:gd name="connsiteY23" fmla="*/ 41274 h 5866613"/>
                <a:gd name="connsiteX24" fmla="*/ 936626 w 4547524"/>
                <a:gd name="connsiteY24" fmla="*/ 41274 h 5866613"/>
                <a:gd name="connsiteX25" fmla="*/ 479426 w 4547524"/>
                <a:gd name="connsiteY25" fmla="*/ 41274 h 5866613"/>
                <a:gd name="connsiteX26" fmla="*/ 98425 w 4547524"/>
                <a:gd name="connsiteY26" fmla="*/ 650874 h 5866613"/>
                <a:gd name="connsiteX27" fmla="*/ 98426 w 4547524"/>
                <a:gd name="connsiteY27" fmla="*/ 1260474 h 5866613"/>
                <a:gd name="connsiteX0" fmla="*/ 98426 w 4547524"/>
                <a:gd name="connsiteY0" fmla="*/ 1260474 h 5866613"/>
                <a:gd name="connsiteX1" fmla="*/ 22226 w 4547524"/>
                <a:gd name="connsiteY1" fmla="*/ 2479674 h 5866613"/>
                <a:gd name="connsiteX2" fmla="*/ 98426 w 4547524"/>
                <a:gd name="connsiteY2" fmla="*/ 2936874 h 5866613"/>
                <a:gd name="connsiteX3" fmla="*/ 403226 w 4547524"/>
                <a:gd name="connsiteY3" fmla="*/ 3622674 h 5866613"/>
                <a:gd name="connsiteX4" fmla="*/ 1089026 w 4547524"/>
                <a:gd name="connsiteY4" fmla="*/ 4689474 h 5866613"/>
                <a:gd name="connsiteX5" fmla="*/ 1393827 w 4547524"/>
                <a:gd name="connsiteY5" fmla="*/ 5054599 h 5866613"/>
                <a:gd name="connsiteX6" fmla="*/ 2079628 w 4547524"/>
                <a:gd name="connsiteY6" fmla="*/ 5435598 h 5866613"/>
                <a:gd name="connsiteX7" fmla="*/ 2681855 w 4547524"/>
                <a:gd name="connsiteY7" fmla="*/ 5411016 h 5866613"/>
                <a:gd name="connsiteX8" fmla="*/ 4213226 w 4547524"/>
                <a:gd name="connsiteY8" fmla="*/ 5832474 h 5866613"/>
                <a:gd name="connsiteX9" fmla="*/ 4518027 w 4547524"/>
                <a:gd name="connsiteY9" fmla="*/ 5070473 h 5866613"/>
                <a:gd name="connsiteX10" fmla="*/ 3603626 w 4547524"/>
                <a:gd name="connsiteY10" fmla="*/ 4308474 h 5866613"/>
                <a:gd name="connsiteX11" fmla="*/ 3756026 w 4547524"/>
                <a:gd name="connsiteY11" fmla="*/ 3851273 h 5866613"/>
                <a:gd name="connsiteX12" fmla="*/ 3375026 w 4547524"/>
                <a:gd name="connsiteY12" fmla="*/ 3546473 h 5866613"/>
                <a:gd name="connsiteX13" fmla="*/ 2689226 w 4547524"/>
                <a:gd name="connsiteY13" fmla="*/ 4003674 h 5866613"/>
                <a:gd name="connsiteX14" fmla="*/ 2232026 w 4547524"/>
                <a:gd name="connsiteY14" fmla="*/ 3851274 h 5866613"/>
                <a:gd name="connsiteX15" fmla="*/ 2232026 w 4547524"/>
                <a:gd name="connsiteY15" fmla="*/ 3241674 h 5866613"/>
                <a:gd name="connsiteX16" fmla="*/ 2232026 w 4547524"/>
                <a:gd name="connsiteY16" fmla="*/ 2708274 h 5866613"/>
                <a:gd name="connsiteX17" fmla="*/ 2460626 w 4547524"/>
                <a:gd name="connsiteY17" fmla="*/ 2327274 h 5866613"/>
                <a:gd name="connsiteX18" fmla="*/ 3375026 w 4547524"/>
                <a:gd name="connsiteY18" fmla="*/ 1946274 h 5866613"/>
                <a:gd name="connsiteX19" fmla="*/ 3298826 w 4547524"/>
                <a:gd name="connsiteY19" fmla="*/ 1184274 h 5866613"/>
                <a:gd name="connsiteX20" fmla="*/ 3298826 w 4547524"/>
                <a:gd name="connsiteY20" fmla="*/ 422274 h 5866613"/>
                <a:gd name="connsiteX21" fmla="*/ 3222626 w 4547524"/>
                <a:gd name="connsiteY21" fmla="*/ 117474 h 5866613"/>
                <a:gd name="connsiteX22" fmla="*/ 2841626 w 4547524"/>
                <a:gd name="connsiteY22" fmla="*/ 41274 h 5866613"/>
                <a:gd name="connsiteX23" fmla="*/ 1927226 w 4547524"/>
                <a:gd name="connsiteY23" fmla="*/ 41274 h 5866613"/>
                <a:gd name="connsiteX24" fmla="*/ 936626 w 4547524"/>
                <a:gd name="connsiteY24" fmla="*/ 41274 h 5866613"/>
                <a:gd name="connsiteX25" fmla="*/ 479426 w 4547524"/>
                <a:gd name="connsiteY25" fmla="*/ 41274 h 5866613"/>
                <a:gd name="connsiteX26" fmla="*/ 98425 w 4547524"/>
                <a:gd name="connsiteY26" fmla="*/ 650874 h 5866613"/>
                <a:gd name="connsiteX27" fmla="*/ 98426 w 4547524"/>
                <a:gd name="connsiteY27" fmla="*/ 1260474 h 5866613"/>
                <a:gd name="connsiteX0" fmla="*/ 98426 w 4547524"/>
                <a:gd name="connsiteY0" fmla="*/ 1260474 h 5866613"/>
                <a:gd name="connsiteX1" fmla="*/ 22226 w 4547524"/>
                <a:gd name="connsiteY1" fmla="*/ 2479674 h 5866613"/>
                <a:gd name="connsiteX2" fmla="*/ 98426 w 4547524"/>
                <a:gd name="connsiteY2" fmla="*/ 2936874 h 5866613"/>
                <a:gd name="connsiteX3" fmla="*/ 403226 w 4547524"/>
                <a:gd name="connsiteY3" fmla="*/ 3622674 h 5866613"/>
                <a:gd name="connsiteX4" fmla="*/ 1089026 w 4547524"/>
                <a:gd name="connsiteY4" fmla="*/ 4689474 h 5866613"/>
                <a:gd name="connsiteX5" fmla="*/ 1393827 w 4547524"/>
                <a:gd name="connsiteY5" fmla="*/ 5054599 h 5866613"/>
                <a:gd name="connsiteX6" fmla="*/ 2079628 w 4547524"/>
                <a:gd name="connsiteY6" fmla="*/ 5435598 h 5866613"/>
                <a:gd name="connsiteX7" fmla="*/ 2681855 w 4547524"/>
                <a:gd name="connsiteY7" fmla="*/ 5411016 h 5866613"/>
                <a:gd name="connsiteX8" fmla="*/ 4213226 w 4547524"/>
                <a:gd name="connsiteY8" fmla="*/ 5832474 h 5866613"/>
                <a:gd name="connsiteX9" fmla="*/ 4518027 w 4547524"/>
                <a:gd name="connsiteY9" fmla="*/ 5070473 h 5866613"/>
                <a:gd name="connsiteX10" fmla="*/ 3603626 w 4547524"/>
                <a:gd name="connsiteY10" fmla="*/ 4308474 h 5866613"/>
                <a:gd name="connsiteX11" fmla="*/ 3756026 w 4547524"/>
                <a:gd name="connsiteY11" fmla="*/ 3851273 h 5866613"/>
                <a:gd name="connsiteX12" fmla="*/ 3375026 w 4547524"/>
                <a:gd name="connsiteY12" fmla="*/ 3546473 h 5866613"/>
                <a:gd name="connsiteX13" fmla="*/ 2689226 w 4547524"/>
                <a:gd name="connsiteY13" fmla="*/ 4003674 h 5866613"/>
                <a:gd name="connsiteX14" fmla="*/ 2232026 w 4547524"/>
                <a:gd name="connsiteY14" fmla="*/ 3851274 h 5866613"/>
                <a:gd name="connsiteX15" fmla="*/ 2232026 w 4547524"/>
                <a:gd name="connsiteY15" fmla="*/ 3241674 h 5866613"/>
                <a:gd name="connsiteX16" fmla="*/ 2232026 w 4547524"/>
                <a:gd name="connsiteY16" fmla="*/ 2708274 h 5866613"/>
                <a:gd name="connsiteX17" fmla="*/ 2460626 w 4547524"/>
                <a:gd name="connsiteY17" fmla="*/ 2327274 h 5866613"/>
                <a:gd name="connsiteX18" fmla="*/ 3375026 w 4547524"/>
                <a:gd name="connsiteY18" fmla="*/ 1946274 h 5866613"/>
                <a:gd name="connsiteX19" fmla="*/ 3298826 w 4547524"/>
                <a:gd name="connsiteY19" fmla="*/ 1184274 h 5866613"/>
                <a:gd name="connsiteX20" fmla="*/ 3298826 w 4547524"/>
                <a:gd name="connsiteY20" fmla="*/ 422274 h 5866613"/>
                <a:gd name="connsiteX21" fmla="*/ 3222626 w 4547524"/>
                <a:gd name="connsiteY21" fmla="*/ 117474 h 5866613"/>
                <a:gd name="connsiteX22" fmla="*/ 2841626 w 4547524"/>
                <a:gd name="connsiteY22" fmla="*/ 41274 h 5866613"/>
                <a:gd name="connsiteX23" fmla="*/ 1927226 w 4547524"/>
                <a:gd name="connsiteY23" fmla="*/ 41274 h 5866613"/>
                <a:gd name="connsiteX24" fmla="*/ 936626 w 4547524"/>
                <a:gd name="connsiteY24" fmla="*/ 41274 h 5866613"/>
                <a:gd name="connsiteX25" fmla="*/ 479426 w 4547524"/>
                <a:gd name="connsiteY25" fmla="*/ 41274 h 5866613"/>
                <a:gd name="connsiteX26" fmla="*/ 98425 w 4547524"/>
                <a:gd name="connsiteY26" fmla="*/ 650874 h 5866613"/>
                <a:gd name="connsiteX27" fmla="*/ 98426 w 4547524"/>
                <a:gd name="connsiteY27" fmla="*/ 1260474 h 5866613"/>
                <a:gd name="connsiteX0" fmla="*/ 98426 w 4547524"/>
                <a:gd name="connsiteY0" fmla="*/ 1260474 h 5866613"/>
                <a:gd name="connsiteX1" fmla="*/ 22226 w 4547524"/>
                <a:gd name="connsiteY1" fmla="*/ 2479674 h 5866613"/>
                <a:gd name="connsiteX2" fmla="*/ 98426 w 4547524"/>
                <a:gd name="connsiteY2" fmla="*/ 2936874 h 5866613"/>
                <a:gd name="connsiteX3" fmla="*/ 403226 w 4547524"/>
                <a:gd name="connsiteY3" fmla="*/ 3622674 h 5866613"/>
                <a:gd name="connsiteX4" fmla="*/ 1089026 w 4547524"/>
                <a:gd name="connsiteY4" fmla="*/ 4689474 h 5866613"/>
                <a:gd name="connsiteX5" fmla="*/ 1393827 w 4547524"/>
                <a:gd name="connsiteY5" fmla="*/ 5054599 h 5866613"/>
                <a:gd name="connsiteX6" fmla="*/ 2079628 w 4547524"/>
                <a:gd name="connsiteY6" fmla="*/ 5435598 h 5866613"/>
                <a:gd name="connsiteX7" fmla="*/ 2681855 w 4547524"/>
                <a:gd name="connsiteY7" fmla="*/ 5411016 h 5866613"/>
                <a:gd name="connsiteX8" fmla="*/ 4213226 w 4547524"/>
                <a:gd name="connsiteY8" fmla="*/ 5832474 h 5866613"/>
                <a:gd name="connsiteX9" fmla="*/ 4518027 w 4547524"/>
                <a:gd name="connsiteY9" fmla="*/ 5070473 h 5866613"/>
                <a:gd name="connsiteX10" fmla="*/ 3603626 w 4547524"/>
                <a:gd name="connsiteY10" fmla="*/ 4308474 h 5866613"/>
                <a:gd name="connsiteX11" fmla="*/ 3756026 w 4547524"/>
                <a:gd name="connsiteY11" fmla="*/ 3851273 h 5866613"/>
                <a:gd name="connsiteX12" fmla="*/ 3375026 w 4547524"/>
                <a:gd name="connsiteY12" fmla="*/ 3546473 h 5866613"/>
                <a:gd name="connsiteX13" fmla="*/ 2689226 w 4547524"/>
                <a:gd name="connsiteY13" fmla="*/ 4003674 h 5866613"/>
                <a:gd name="connsiteX14" fmla="*/ 2232026 w 4547524"/>
                <a:gd name="connsiteY14" fmla="*/ 3851274 h 5866613"/>
                <a:gd name="connsiteX15" fmla="*/ 2232026 w 4547524"/>
                <a:gd name="connsiteY15" fmla="*/ 3241674 h 5866613"/>
                <a:gd name="connsiteX16" fmla="*/ 2232026 w 4547524"/>
                <a:gd name="connsiteY16" fmla="*/ 2708274 h 5866613"/>
                <a:gd name="connsiteX17" fmla="*/ 2460626 w 4547524"/>
                <a:gd name="connsiteY17" fmla="*/ 2327274 h 5866613"/>
                <a:gd name="connsiteX18" fmla="*/ 3375026 w 4547524"/>
                <a:gd name="connsiteY18" fmla="*/ 1946274 h 5866613"/>
                <a:gd name="connsiteX19" fmla="*/ 3298826 w 4547524"/>
                <a:gd name="connsiteY19" fmla="*/ 1184274 h 5866613"/>
                <a:gd name="connsiteX20" fmla="*/ 3298826 w 4547524"/>
                <a:gd name="connsiteY20" fmla="*/ 422274 h 5866613"/>
                <a:gd name="connsiteX21" fmla="*/ 3222626 w 4547524"/>
                <a:gd name="connsiteY21" fmla="*/ 117474 h 5866613"/>
                <a:gd name="connsiteX22" fmla="*/ 2841626 w 4547524"/>
                <a:gd name="connsiteY22" fmla="*/ 41274 h 5866613"/>
                <a:gd name="connsiteX23" fmla="*/ 1927226 w 4547524"/>
                <a:gd name="connsiteY23" fmla="*/ 41274 h 5866613"/>
                <a:gd name="connsiteX24" fmla="*/ 936626 w 4547524"/>
                <a:gd name="connsiteY24" fmla="*/ 41274 h 5866613"/>
                <a:gd name="connsiteX25" fmla="*/ 479426 w 4547524"/>
                <a:gd name="connsiteY25" fmla="*/ 41274 h 5866613"/>
                <a:gd name="connsiteX26" fmla="*/ 98425 w 4547524"/>
                <a:gd name="connsiteY26" fmla="*/ 650874 h 5866613"/>
                <a:gd name="connsiteX27" fmla="*/ 98426 w 4547524"/>
                <a:gd name="connsiteY27" fmla="*/ 1260474 h 5866613"/>
                <a:gd name="connsiteX0" fmla="*/ 98426 w 4547524"/>
                <a:gd name="connsiteY0" fmla="*/ 1260474 h 5866613"/>
                <a:gd name="connsiteX1" fmla="*/ 22226 w 4547524"/>
                <a:gd name="connsiteY1" fmla="*/ 2479674 h 5866613"/>
                <a:gd name="connsiteX2" fmla="*/ 98426 w 4547524"/>
                <a:gd name="connsiteY2" fmla="*/ 2936874 h 5866613"/>
                <a:gd name="connsiteX3" fmla="*/ 403226 w 4547524"/>
                <a:gd name="connsiteY3" fmla="*/ 3622674 h 5866613"/>
                <a:gd name="connsiteX4" fmla="*/ 1089026 w 4547524"/>
                <a:gd name="connsiteY4" fmla="*/ 4689474 h 5866613"/>
                <a:gd name="connsiteX5" fmla="*/ 1393827 w 4547524"/>
                <a:gd name="connsiteY5" fmla="*/ 5054599 h 5866613"/>
                <a:gd name="connsiteX6" fmla="*/ 2079628 w 4547524"/>
                <a:gd name="connsiteY6" fmla="*/ 5435598 h 5866613"/>
                <a:gd name="connsiteX7" fmla="*/ 2681855 w 4547524"/>
                <a:gd name="connsiteY7" fmla="*/ 5411016 h 5866613"/>
                <a:gd name="connsiteX8" fmla="*/ 4213226 w 4547524"/>
                <a:gd name="connsiteY8" fmla="*/ 5832474 h 5866613"/>
                <a:gd name="connsiteX9" fmla="*/ 4518027 w 4547524"/>
                <a:gd name="connsiteY9" fmla="*/ 5070473 h 5866613"/>
                <a:gd name="connsiteX10" fmla="*/ 3603626 w 4547524"/>
                <a:gd name="connsiteY10" fmla="*/ 4308474 h 5866613"/>
                <a:gd name="connsiteX11" fmla="*/ 3756026 w 4547524"/>
                <a:gd name="connsiteY11" fmla="*/ 3851273 h 5866613"/>
                <a:gd name="connsiteX12" fmla="*/ 3375026 w 4547524"/>
                <a:gd name="connsiteY12" fmla="*/ 3546473 h 5866613"/>
                <a:gd name="connsiteX13" fmla="*/ 2689226 w 4547524"/>
                <a:gd name="connsiteY13" fmla="*/ 4003674 h 5866613"/>
                <a:gd name="connsiteX14" fmla="*/ 2232026 w 4547524"/>
                <a:gd name="connsiteY14" fmla="*/ 3851274 h 5866613"/>
                <a:gd name="connsiteX15" fmla="*/ 2232026 w 4547524"/>
                <a:gd name="connsiteY15" fmla="*/ 3241674 h 5866613"/>
                <a:gd name="connsiteX16" fmla="*/ 2232026 w 4547524"/>
                <a:gd name="connsiteY16" fmla="*/ 2708274 h 5866613"/>
                <a:gd name="connsiteX17" fmla="*/ 2460626 w 4547524"/>
                <a:gd name="connsiteY17" fmla="*/ 2327274 h 5866613"/>
                <a:gd name="connsiteX18" fmla="*/ 3375026 w 4547524"/>
                <a:gd name="connsiteY18" fmla="*/ 1946274 h 5866613"/>
                <a:gd name="connsiteX19" fmla="*/ 3298826 w 4547524"/>
                <a:gd name="connsiteY19" fmla="*/ 1184274 h 5866613"/>
                <a:gd name="connsiteX20" fmla="*/ 3298826 w 4547524"/>
                <a:gd name="connsiteY20" fmla="*/ 422274 h 5866613"/>
                <a:gd name="connsiteX21" fmla="*/ 3222626 w 4547524"/>
                <a:gd name="connsiteY21" fmla="*/ 117474 h 5866613"/>
                <a:gd name="connsiteX22" fmla="*/ 2841626 w 4547524"/>
                <a:gd name="connsiteY22" fmla="*/ 41274 h 5866613"/>
                <a:gd name="connsiteX23" fmla="*/ 1927226 w 4547524"/>
                <a:gd name="connsiteY23" fmla="*/ 41274 h 5866613"/>
                <a:gd name="connsiteX24" fmla="*/ 936626 w 4547524"/>
                <a:gd name="connsiteY24" fmla="*/ 41274 h 5866613"/>
                <a:gd name="connsiteX25" fmla="*/ 479426 w 4547524"/>
                <a:gd name="connsiteY25" fmla="*/ 41274 h 5866613"/>
                <a:gd name="connsiteX26" fmla="*/ 98425 w 4547524"/>
                <a:gd name="connsiteY26" fmla="*/ 650874 h 5866613"/>
                <a:gd name="connsiteX27" fmla="*/ 98426 w 4547524"/>
                <a:gd name="connsiteY27" fmla="*/ 1260474 h 5866613"/>
                <a:gd name="connsiteX0" fmla="*/ 98426 w 4547524"/>
                <a:gd name="connsiteY0" fmla="*/ 1260474 h 5866613"/>
                <a:gd name="connsiteX1" fmla="*/ 22226 w 4547524"/>
                <a:gd name="connsiteY1" fmla="*/ 2479674 h 5866613"/>
                <a:gd name="connsiteX2" fmla="*/ 98426 w 4547524"/>
                <a:gd name="connsiteY2" fmla="*/ 2936874 h 5866613"/>
                <a:gd name="connsiteX3" fmla="*/ 403226 w 4547524"/>
                <a:gd name="connsiteY3" fmla="*/ 3622674 h 5866613"/>
                <a:gd name="connsiteX4" fmla="*/ 1089026 w 4547524"/>
                <a:gd name="connsiteY4" fmla="*/ 4689474 h 5866613"/>
                <a:gd name="connsiteX5" fmla="*/ 1393827 w 4547524"/>
                <a:gd name="connsiteY5" fmla="*/ 5054599 h 5866613"/>
                <a:gd name="connsiteX6" fmla="*/ 2079628 w 4547524"/>
                <a:gd name="connsiteY6" fmla="*/ 5435598 h 5866613"/>
                <a:gd name="connsiteX7" fmla="*/ 2681855 w 4547524"/>
                <a:gd name="connsiteY7" fmla="*/ 5411016 h 5866613"/>
                <a:gd name="connsiteX8" fmla="*/ 4213226 w 4547524"/>
                <a:gd name="connsiteY8" fmla="*/ 5832474 h 5866613"/>
                <a:gd name="connsiteX9" fmla="*/ 4518027 w 4547524"/>
                <a:gd name="connsiteY9" fmla="*/ 5070473 h 5866613"/>
                <a:gd name="connsiteX10" fmla="*/ 3603626 w 4547524"/>
                <a:gd name="connsiteY10" fmla="*/ 4308474 h 5866613"/>
                <a:gd name="connsiteX11" fmla="*/ 3756026 w 4547524"/>
                <a:gd name="connsiteY11" fmla="*/ 3851273 h 5866613"/>
                <a:gd name="connsiteX12" fmla="*/ 3375026 w 4547524"/>
                <a:gd name="connsiteY12" fmla="*/ 3546473 h 5866613"/>
                <a:gd name="connsiteX13" fmla="*/ 2689226 w 4547524"/>
                <a:gd name="connsiteY13" fmla="*/ 4003674 h 5866613"/>
                <a:gd name="connsiteX14" fmla="*/ 2232026 w 4547524"/>
                <a:gd name="connsiteY14" fmla="*/ 3851274 h 5866613"/>
                <a:gd name="connsiteX15" fmla="*/ 2232026 w 4547524"/>
                <a:gd name="connsiteY15" fmla="*/ 3241674 h 5866613"/>
                <a:gd name="connsiteX16" fmla="*/ 2232026 w 4547524"/>
                <a:gd name="connsiteY16" fmla="*/ 2708274 h 5866613"/>
                <a:gd name="connsiteX17" fmla="*/ 2460626 w 4547524"/>
                <a:gd name="connsiteY17" fmla="*/ 2327274 h 5866613"/>
                <a:gd name="connsiteX18" fmla="*/ 3375026 w 4547524"/>
                <a:gd name="connsiteY18" fmla="*/ 1946274 h 5866613"/>
                <a:gd name="connsiteX19" fmla="*/ 3070226 w 4547524"/>
                <a:gd name="connsiteY19" fmla="*/ 1260474 h 5866613"/>
                <a:gd name="connsiteX20" fmla="*/ 3298826 w 4547524"/>
                <a:gd name="connsiteY20" fmla="*/ 422274 h 5866613"/>
                <a:gd name="connsiteX21" fmla="*/ 3222626 w 4547524"/>
                <a:gd name="connsiteY21" fmla="*/ 117474 h 5866613"/>
                <a:gd name="connsiteX22" fmla="*/ 2841626 w 4547524"/>
                <a:gd name="connsiteY22" fmla="*/ 41274 h 5866613"/>
                <a:gd name="connsiteX23" fmla="*/ 1927226 w 4547524"/>
                <a:gd name="connsiteY23" fmla="*/ 41274 h 5866613"/>
                <a:gd name="connsiteX24" fmla="*/ 936626 w 4547524"/>
                <a:gd name="connsiteY24" fmla="*/ 41274 h 5866613"/>
                <a:gd name="connsiteX25" fmla="*/ 479426 w 4547524"/>
                <a:gd name="connsiteY25" fmla="*/ 41274 h 5866613"/>
                <a:gd name="connsiteX26" fmla="*/ 98425 w 4547524"/>
                <a:gd name="connsiteY26" fmla="*/ 650874 h 5866613"/>
                <a:gd name="connsiteX27" fmla="*/ 98426 w 4547524"/>
                <a:gd name="connsiteY27" fmla="*/ 1260474 h 5866613"/>
                <a:gd name="connsiteX0" fmla="*/ 98426 w 4547524"/>
                <a:gd name="connsiteY0" fmla="*/ 1260474 h 5866613"/>
                <a:gd name="connsiteX1" fmla="*/ 22226 w 4547524"/>
                <a:gd name="connsiteY1" fmla="*/ 2479674 h 5866613"/>
                <a:gd name="connsiteX2" fmla="*/ 98426 w 4547524"/>
                <a:gd name="connsiteY2" fmla="*/ 2936874 h 5866613"/>
                <a:gd name="connsiteX3" fmla="*/ 403226 w 4547524"/>
                <a:gd name="connsiteY3" fmla="*/ 3622674 h 5866613"/>
                <a:gd name="connsiteX4" fmla="*/ 1089026 w 4547524"/>
                <a:gd name="connsiteY4" fmla="*/ 4689474 h 5866613"/>
                <a:gd name="connsiteX5" fmla="*/ 1393827 w 4547524"/>
                <a:gd name="connsiteY5" fmla="*/ 5054599 h 5866613"/>
                <a:gd name="connsiteX6" fmla="*/ 2079628 w 4547524"/>
                <a:gd name="connsiteY6" fmla="*/ 5435598 h 5866613"/>
                <a:gd name="connsiteX7" fmla="*/ 2681855 w 4547524"/>
                <a:gd name="connsiteY7" fmla="*/ 5411016 h 5866613"/>
                <a:gd name="connsiteX8" fmla="*/ 4213226 w 4547524"/>
                <a:gd name="connsiteY8" fmla="*/ 5832474 h 5866613"/>
                <a:gd name="connsiteX9" fmla="*/ 4518027 w 4547524"/>
                <a:gd name="connsiteY9" fmla="*/ 5070473 h 5866613"/>
                <a:gd name="connsiteX10" fmla="*/ 3603626 w 4547524"/>
                <a:gd name="connsiteY10" fmla="*/ 4308474 h 5866613"/>
                <a:gd name="connsiteX11" fmla="*/ 3756026 w 4547524"/>
                <a:gd name="connsiteY11" fmla="*/ 3851273 h 5866613"/>
                <a:gd name="connsiteX12" fmla="*/ 3375026 w 4547524"/>
                <a:gd name="connsiteY12" fmla="*/ 3546473 h 5866613"/>
                <a:gd name="connsiteX13" fmla="*/ 2689226 w 4547524"/>
                <a:gd name="connsiteY13" fmla="*/ 4003674 h 5866613"/>
                <a:gd name="connsiteX14" fmla="*/ 2232026 w 4547524"/>
                <a:gd name="connsiteY14" fmla="*/ 3851274 h 5866613"/>
                <a:gd name="connsiteX15" fmla="*/ 2232026 w 4547524"/>
                <a:gd name="connsiteY15" fmla="*/ 3241674 h 5866613"/>
                <a:gd name="connsiteX16" fmla="*/ 2232026 w 4547524"/>
                <a:gd name="connsiteY16" fmla="*/ 2708274 h 5866613"/>
                <a:gd name="connsiteX17" fmla="*/ 2460626 w 4547524"/>
                <a:gd name="connsiteY17" fmla="*/ 2327274 h 5866613"/>
                <a:gd name="connsiteX18" fmla="*/ 3375026 w 4547524"/>
                <a:gd name="connsiteY18" fmla="*/ 1946274 h 5866613"/>
                <a:gd name="connsiteX19" fmla="*/ 3070226 w 4547524"/>
                <a:gd name="connsiteY19" fmla="*/ 1260474 h 5866613"/>
                <a:gd name="connsiteX20" fmla="*/ 2765426 w 4547524"/>
                <a:gd name="connsiteY20" fmla="*/ 574674 h 5866613"/>
                <a:gd name="connsiteX21" fmla="*/ 3222626 w 4547524"/>
                <a:gd name="connsiteY21" fmla="*/ 117474 h 5866613"/>
                <a:gd name="connsiteX22" fmla="*/ 2841626 w 4547524"/>
                <a:gd name="connsiteY22" fmla="*/ 41274 h 5866613"/>
                <a:gd name="connsiteX23" fmla="*/ 1927226 w 4547524"/>
                <a:gd name="connsiteY23" fmla="*/ 41274 h 5866613"/>
                <a:gd name="connsiteX24" fmla="*/ 936626 w 4547524"/>
                <a:gd name="connsiteY24" fmla="*/ 41274 h 5866613"/>
                <a:gd name="connsiteX25" fmla="*/ 479426 w 4547524"/>
                <a:gd name="connsiteY25" fmla="*/ 41274 h 5866613"/>
                <a:gd name="connsiteX26" fmla="*/ 98425 w 4547524"/>
                <a:gd name="connsiteY26" fmla="*/ 650874 h 5866613"/>
                <a:gd name="connsiteX27" fmla="*/ 98426 w 4547524"/>
                <a:gd name="connsiteY27" fmla="*/ 1260474 h 5866613"/>
                <a:gd name="connsiteX0" fmla="*/ 98426 w 4547524"/>
                <a:gd name="connsiteY0" fmla="*/ 1244594 h 5850733"/>
                <a:gd name="connsiteX1" fmla="*/ 22226 w 4547524"/>
                <a:gd name="connsiteY1" fmla="*/ 2463794 h 5850733"/>
                <a:gd name="connsiteX2" fmla="*/ 98426 w 4547524"/>
                <a:gd name="connsiteY2" fmla="*/ 2920994 h 5850733"/>
                <a:gd name="connsiteX3" fmla="*/ 403226 w 4547524"/>
                <a:gd name="connsiteY3" fmla="*/ 3606794 h 5850733"/>
                <a:gd name="connsiteX4" fmla="*/ 1089026 w 4547524"/>
                <a:gd name="connsiteY4" fmla="*/ 4673594 h 5850733"/>
                <a:gd name="connsiteX5" fmla="*/ 1393827 w 4547524"/>
                <a:gd name="connsiteY5" fmla="*/ 5038719 h 5850733"/>
                <a:gd name="connsiteX6" fmla="*/ 2079628 w 4547524"/>
                <a:gd name="connsiteY6" fmla="*/ 5419718 h 5850733"/>
                <a:gd name="connsiteX7" fmla="*/ 2681855 w 4547524"/>
                <a:gd name="connsiteY7" fmla="*/ 5395136 h 5850733"/>
                <a:gd name="connsiteX8" fmla="*/ 4213226 w 4547524"/>
                <a:gd name="connsiteY8" fmla="*/ 5816594 h 5850733"/>
                <a:gd name="connsiteX9" fmla="*/ 4518027 w 4547524"/>
                <a:gd name="connsiteY9" fmla="*/ 5054593 h 5850733"/>
                <a:gd name="connsiteX10" fmla="*/ 3603626 w 4547524"/>
                <a:gd name="connsiteY10" fmla="*/ 4292594 h 5850733"/>
                <a:gd name="connsiteX11" fmla="*/ 3756026 w 4547524"/>
                <a:gd name="connsiteY11" fmla="*/ 3835393 h 5850733"/>
                <a:gd name="connsiteX12" fmla="*/ 3375026 w 4547524"/>
                <a:gd name="connsiteY12" fmla="*/ 3530593 h 5850733"/>
                <a:gd name="connsiteX13" fmla="*/ 2689226 w 4547524"/>
                <a:gd name="connsiteY13" fmla="*/ 3987794 h 5850733"/>
                <a:gd name="connsiteX14" fmla="*/ 2232026 w 4547524"/>
                <a:gd name="connsiteY14" fmla="*/ 3835394 h 5850733"/>
                <a:gd name="connsiteX15" fmla="*/ 2232026 w 4547524"/>
                <a:gd name="connsiteY15" fmla="*/ 3225794 h 5850733"/>
                <a:gd name="connsiteX16" fmla="*/ 2232026 w 4547524"/>
                <a:gd name="connsiteY16" fmla="*/ 2692394 h 5850733"/>
                <a:gd name="connsiteX17" fmla="*/ 2460626 w 4547524"/>
                <a:gd name="connsiteY17" fmla="*/ 2311394 h 5850733"/>
                <a:gd name="connsiteX18" fmla="*/ 3375026 w 4547524"/>
                <a:gd name="connsiteY18" fmla="*/ 1930394 h 5850733"/>
                <a:gd name="connsiteX19" fmla="*/ 3070226 w 4547524"/>
                <a:gd name="connsiteY19" fmla="*/ 1244594 h 5850733"/>
                <a:gd name="connsiteX20" fmla="*/ 2765426 w 4547524"/>
                <a:gd name="connsiteY20" fmla="*/ 558794 h 5850733"/>
                <a:gd name="connsiteX21" fmla="*/ 2841626 w 4547524"/>
                <a:gd name="connsiteY21" fmla="*/ 25394 h 5850733"/>
                <a:gd name="connsiteX22" fmla="*/ 1927226 w 4547524"/>
                <a:gd name="connsiteY22" fmla="*/ 25394 h 5850733"/>
                <a:gd name="connsiteX23" fmla="*/ 936626 w 4547524"/>
                <a:gd name="connsiteY23" fmla="*/ 25394 h 5850733"/>
                <a:gd name="connsiteX24" fmla="*/ 479426 w 4547524"/>
                <a:gd name="connsiteY24" fmla="*/ 25394 h 5850733"/>
                <a:gd name="connsiteX25" fmla="*/ 98425 w 4547524"/>
                <a:gd name="connsiteY25" fmla="*/ 634994 h 5850733"/>
                <a:gd name="connsiteX26" fmla="*/ 98426 w 4547524"/>
                <a:gd name="connsiteY26" fmla="*/ 1244594 h 5850733"/>
                <a:gd name="connsiteX0" fmla="*/ 98426 w 4547524"/>
                <a:gd name="connsiteY0" fmla="*/ 1244594 h 5850733"/>
                <a:gd name="connsiteX1" fmla="*/ 22226 w 4547524"/>
                <a:gd name="connsiteY1" fmla="*/ 2463794 h 5850733"/>
                <a:gd name="connsiteX2" fmla="*/ 98426 w 4547524"/>
                <a:gd name="connsiteY2" fmla="*/ 2920994 h 5850733"/>
                <a:gd name="connsiteX3" fmla="*/ 403226 w 4547524"/>
                <a:gd name="connsiteY3" fmla="*/ 3606794 h 5850733"/>
                <a:gd name="connsiteX4" fmla="*/ 1089026 w 4547524"/>
                <a:gd name="connsiteY4" fmla="*/ 4673594 h 5850733"/>
                <a:gd name="connsiteX5" fmla="*/ 1393827 w 4547524"/>
                <a:gd name="connsiteY5" fmla="*/ 5038719 h 5850733"/>
                <a:gd name="connsiteX6" fmla="*/ 2079628 w 4547524"/>
                <a:gd name="connsiteY6" fmla="*/ 5419718 h 5850733"/>
                <a:gd name="connsiteX7" fmla="*/ 2681855 w 4547524"/>
                <a:gd name="connsiteY7" fmla="*/ 5395136 h 5850733"/>
                <a:gd name="connsiteX8" fmla="*/ 4213226 w 4547524"/>
                <a:gd name="connsiteY8" fmla="*/ 5816594 h 5850733"/>
                <a:gd name="connsiteX9" fmla="*/ 4518027 w 4547524"/>
                <a:gd name="connsiteY9" fmla="*/ 5054593 h 5850733"/>
                <a:gd name="connsiteX10" fmla="*/ 3603626 w 4547524"/>
                <a:gd name="connsiteY10" fmla="*/ 4292594 h 5850733"/>
                <a:gd name="connsiteX11" fmla="*/ 3756026 w 4547524"/>
                <a:gd name="connsiteY11" fmla="*/ 3835393 h 5850733"/>
                <a:gd name="connsiteX12" fmla="*/ 3375026 w 4547524"/>
                <a:gd name="connsiteY12" fmla="*/ 3530593 h 5850733"/>
                <a:gd name="connsiteX13" fmla="*/ 2689226 w 4547524"/>
                <a:gd name="connsiteY13" fmla="*/ 3987794 h 5850733"/>
                <a:gd name="connsiteX14" fmla="*/ 2232026 w 4547524"/>
                <a:gd name="connsiteY14" fmla="*/ 3835394 h 5850733"/>
                <a:gd name="connsiteX15" fmla="*/ 2232026 w 4547524"/>
                <a:gd name="connsiteY15" fmla="*/ 3225794 h 5850733"/>
                <a:gd name="connsiteX16" fmla="*/ 2232026 w 4547524"/>
                <a:gd name="connsiteY16" fmla="*/ 2692394 h 5850733"/>
                <a:gd name="connsiteX17" fmla="*/ 2460626 w 4547524"/>
                <a:gd name="connsiteY17" fmla="*/ 2311394 h 5850733"/>
                <a:gd name="connsiteX18" fmla="*/ 3375026 w 4547524"/>
                <a:gd name="connsiteY18" fmla="*/ 1930394 h 5850733"/>
                <a:gd name="connsiteX19" fmla="*/ 3070226 w 4547524"/>
                <a:gd name="connsiteY19" fmla="*/ 1244594 h 5850733"/>
                <a:gd name="connsiteX20" fmla="*/ 2765426 w 4547524"/>
                <a:gd name="connsiteY20" fmla="*/ 558794 h 5850733"/>
                <a:gd name="connsiteX21" fmla="*/ 2536826 w 4547524"/>
                <a:gd name="connsiteY21" fmla="*/ 25394 h 5850733"/>
                <a:gd name="connsiteX22" fmla="*/ 1927226 w 4547524"/>
                <a:gd name="connsiteY22" fmla="*/ 25394 h 5850733"/>
                <a:gd name="connsiteX23" fmla="*/ 936626 w 4547524"/>
                <a:gd name="connsiteY23" fmla="*/ 25394 h 5850733"/>
                <a:gd name="connsiteX24" fmla="*/ 479426 w 4547524"/>
                <a:gd name="connsiteY24" fmla="*/ 25394 h 5850733"/>
                <a:gd name="connsiteX25" fmla="*/ 98425 w 4547524"/>
                <a:gd name="connsiteY25" fmla="*/ 634994 h 5850733"/>
                <a:gd name="connsiteX26" fmla="*/ 98426 w 4547524"/>
                <a:gd name="connsiteY26" fmla="*/ 1244594 h 5850733"/>
                <a:gd name="connsiteX0" fmla="*/ 98426 w 4547524"/>
                <a:gd name="connsiteY0" fmla="*/ 1244594 h 5850733"/>
                <a:gd name="connsiteX1" fmla="*/ 22226 w 4547524"/>
                <a:gd name="connsiteY1" fmla="*/ 2463794 h 5850733"/>
                <a:gd name="connsiteX2" fmla="*/ 98426 w 4547524"/>
                <a:gd name="connsiteY2" fmla="*/ 2920994 h 5850733"/>
                <a:gd name="connsiteX3" fmla="*/ 403226 w 4547524"/>
                <a:gd name="connsiteY3" fmla="*/ 3606794 h 5850733"/>
                <a:gd name="connsiteX4" fmla="*/ 1089026 w 4547524"/>
                <a:gd name="connsiteY4" fmla="*/ 4673594 h 5850733"/>
                <a:gd name="connsiteX5" fmla="*/ 1393827 w 4547524"/>
                <a:gd name="connsiteY5" fmla="*/ 5038719 h 5850733"/>
                <a:gd name="connsiteX6" fmla="*/ 2079628 w 4547524"/>
                <a:gd name="connsiteY6" fmla="*/ 5419718 h 5850733"/>
                <a:gd name="connsiteX7" fmla="*/ 2681855 w 4547524"/>
                <a:gd name="connsiteY7" fmla="*/ 5395136 h 5850733"/>
                <a:gd name="connsiteX8" fmla="*/ 4213226 w 4547524"/>
                <a:gd name="connsiteY8" fmla="*/ 5816594 h 5850733"/>
                <a:gd name="connsiteX9" fmla="*/ 4518027 w 4547524"/>
                <a:gd name="connsiteY9" fmla="*/ 5054593 h 5850733"/>
                <a:gd name="connsiteX10" fmla="*/ 3603626 w 4547524"/>
                <a:gd name="connsiteY10" fmla="*/ 4292594 h 5850733"/>
                <a:gd name="connsiteX11" fmla="*/ 3756026 w 4547524"/>
                <a:gd name="connsiteY11" fmla="*/ 3835393 h 5850733"/>
                <a:gd name="connsiteX12" fmla="*/ 3375026 w 4547524"/>
                <a:gd name="connsiteY12" fmla="*/ 3530593 h 5850733"/>
                <a:gd name="connsiteX13" fmla="*/ 2689226 w 4547524"/>
                <a:gd name="connsiteY13" fmla="*/ 3987794 h 5850733"/>
                <a:gd name="connsiteX14" fmla="*/ 2232026 w 4547524"/>
                <a:gd name="connsiteY14" fmla="*/ 3835394 h 5850733"/>
                <a:gd name="connsiteX15" fmla="*/ 2232026 w 4547524"/>
                <a:gd name="connsiteY15" fmla="*/ 3225794 h 5850733"/>
                <a:gd name="connsiteX16" fmla="*/ 2232026 w 4547524"/>
                <a:gd name="connsiteY16" fmla="*/ 2692394 h 5850733"/>
                <a:gd name="connsiteX17" fmla="*/ 2460626 w 4547524"/>
                <a:gd name="connsiteY17" fmla="*/ 2311394 h 5850733"/>
                <a:gd name="connsiteX18" fmla="*/ 3375026 w 4547524"/>
                <a:gd name="connsiteY18" fmla="*/ 1930394 h 5850733"/>
                <a:gd name="connsiteX19" fmla="*/ 3222626 w 4547524"/>
                <a:gd name="connsiteY19" fmla="*/ 1168394 h 5850733"/>
                <a:gd name="connsiteX20" fmla="*/ 2765426 w 4547524"/>
                <a:gd name="connsiteY20" fmla="*/ 558794 h 5850733"/>
                <a:gd name="connsiteX21" fmla="*/ 2536826 w 4547524"/>
                <a:gd name="connsiteY21" fmla="*/ 25394 h 5850733"/>
                <a:gd name="connsiteX22" fmla="*/ 1927226 w 4547524"/>
                <a:gd name="connsiteY22" fmla="*/ 25394 h 5850733"/>
                <a:gd name="connsiteX23" fmla="*/ 936626 w 4547524"/>
                <a:gd name="connsiteY23" fmla="*/ 25394 h 5850733"/>
                <a:gd name="connsiteX24" fmla="*/ 479426 w 4547524"/>
                <a:gd name="connsiteY24" fmla="*/ 25394 h 5850733"/>
                <a:gd name="connsiteX25" fmla="*/ 98425 w 4547524"/>
                <a:gd name="connsiteY25" fmla="*/ 634994 h 5850733"/>
                <a:gd name="connsiteX26" fmla="*/ 98426 w 4547524"/>
                <a:gd name="connsiteY26" fmla="*/ 1244594 h 5850733"/>
                <a:gd name="connsiteX0" fmla="*/ 98426 w 4547524"/>
                <a:gd name="connsiteY0" fmla="*/ 1244594 h 5850733"/>
                <a:gd name="connsiteX1" fmla="*/ 22226 w 4547524"/>
                <a:gd name="connsiteY1" fmla="*/ 2463794 h 5850733"/>
                <a:gd name="connsiteX2" fmla="*/ 98426 w 4547524"/>
                <a:gd name="connsiteY2" fmla="*/ 2920994 h 5850733"/>
                <a:gd name="connsiteX3" fmla="*/ 403226 w 4547524"/>
                <a:gd name="connsiteY3" fmla="*/ 3606794 h 5850733"/>
                <a:gd name="connsiteX4" fmla="*/ 1089026 w 4547524"/>
                <a:gd name="connsiteY4" fmla="*/ 4673594 h 5850733"/>
                <a:gd name="connsiteX5" fmla="*/ 1393827 w 4547524"/>
                <a:gd name="connsiteY5" fmla="*/ 5038719 h 5850733"/>
                <a:gd name="connsiteX6" fmla="*/ 2079628 w 4547524"/>
                <a:gd name="connsiteY6" fmla="*/ 5419718 h 5850733"/>
                <a:gd name="connsiteX7" fmla="*/ 2681855 w 4547524"/>
                <a:gd name="connsiteY7" fmla="*/ 5395136 h 5850733"/>
                <a:gd name="connsiteX8" fmla="*/ 4213226 w 4547524"/>
                <a:gd name="connsiteY8" fmla="*/ 5816594 h 5850733"/>
                <a:gd name="connsiteX9" fmla="*/ 4518027 w 4547524"/>
                <a:gd name="connsiteY9" fmla="*/ 5054593 h 5850733"/>
                <a:gd name="connsiteX10" fmla="*/ 3603626 w 4547524"/>
                <a:gd name="connsiteY10" fmla="*/ 4292594 h 5850733"/>
                <a:gd name="connsiteX11" fmla="*/ 3756026 w 4547524"/>
                <a:gd name="connsiteY11" fmla="*/ 3835393 h 5850733"/>
                <a:gd name="connsiteX12" fmla="*/ 3375026 w 4547524"/>
                <a:gd name="connsiteY12" fmla="*/ 3530593 h 5850733"/>
                <a:gd name="connsiteX13" fmla="*/ 2689226 w 4547524"/>
                <a:gd name="connsiteY13" fmla="*/ 3987794 h 5850733"/>
                <a:gd name="connsiteX14" fmla="*/ 2232026 w 4547524"/>
                <a:gd name="connsiteY14" fmla="*/ 3835394 h 5850733"/>
                <a:gd name="connsiteX15" fmla="*/ 2232026 w 4547524"/>
                <a:gd name="connsiteY15" fmla="*/ 3225794 h 5850733"/>
                <a:gd name="connsiteX16" fmla="*/ 2232026 w 4547524"/>
                <a:gd name="connsiteY16" fmla="*/ 2692394 h 5850733"/>
                <a:gd name="connsiteX17" fmla="*/ 2460626 w 4547524"/>
                <a:gd name="connsiteY17" fmla="*/ 2311394 h 5850733"/>
                <a:gd name="connsiteX18" fmla="*/ 3375026 w 4547524"/>
                <a:gd name="connsiteY18" fmla="*/ 1930394 h 5850733"/>
                <a:gd name="connsiteX19" fmla="*/ 3222626 w 4547524"/>
                <a:gd name="connsiteY19" fmla="*/ 1168394 h 5850733"/>
                <a:gd name="connsiteX20" fmla="*/ 2765426 w 4547524"/>
                <a:gd name="connsiteY20" fmla="*/ 558794 h 5850733"/>
                <a:gd name="connsiteX21" fmla="*/ 2536826 w 4547524"/>
                <a:gd name="connsiteY21" fmla="*/ 25394 h 5850733"/>
                <a:gd name="connsiteX22" fmla="*/ 1927226 w 4547524"/>
                <a:gd name="connsiteY22" fmla="*/ 25394 h 5850733"/>
                <a:gd name="connsiteX23" fmla="*/ 936626 w 4547524"/>
                <a:gd name="connsiteY23" fmla="*/ 25394 h 5850733"/>
                <a:gd name="connsiteX24" fmla="*/ 479426 w 4547524"/>
                <a:gd name="connsiteY24" fmla="*/ 25394 h 5850733"/>
                <a:gd name="connsiteX25" fmla="*/ 98425 w 4547524"/>
                <a:gd name="connsiteY25" fmla="*/ 634994 h 5850733"/>
                <a:gd name="connsiteX26" fmla="*/ 98426 w 4547524"/>
                <a:gd name="connsiteY26" fmla="*/ 1244594 h 5850733"/>
                <a:gd name="connsiteX0" fmla="*/ 98426 w 4547524"/>
                <a:gd name="connsiteY0" fmla="*/ 1244594 h 5850733"/>
                <a:gd name="connsiteX1" fmla="*/ 22226 w 4547524"/>
                <a:gd name="connsiteY1" fmla="*/ 2463794 h 5850733"/>
                <a:gd name="connsiteX2" fmla="*/ 98426 w 4547524"/>
                <a:gd name="connsiteY2" fmla="*/ 2920994 h 5850733"/>
                <a:gd name="connsiteX3" fmla="*/ 403226 w 4547524"/>
                <a:gd name="connsiteY3" fmla="*/ 3606794 h 5850733"/>
                <a:gd name="connsiteX4" fmla="*/ 1089026 w 4547524"/>
                <a:gd name="connsiteY4" fmla="*/ 4673594 h 5850733"/>
                <a:gd name="connsiteX5" fmla="*/ 1393827 w 4547524"/>
                <a:gd name="connsiteY5" fmla="*/ 5038719 h 5850733"/>
                <a:gd name="connsiteX6" fmla="*/ 2079628 w 4547524"/>
                <a:gd name="connsiteY6" fmla="*/ 5419718 h 5850733"/>
                <a:gd name="connsiteX7" fmla="*/ 2681855 w 4547524"/>
                <a:gd name="connsiteY7" fmla="*/ 5395136 h 5850733"/>
                <a:gd name="connsiteX8" fmla="*/ 4213226 w 4547524"/>
                <a:gd name="connsiteY8" fmla="*/ 5816594 h 5850733"/>
                <a:gd name="connsiteX9" fmla="*/ 4518027 w 4547524"/>
                <a:gd name="connsiteY9" fmla="*/ 5054593 h 5850733"/>
                <a:gd name="connsiteX10" fmla="*/ 3603626 w 4547524"/>
                <a:gd name="connsiteY10" fmla="*/ 4292594 h 5850733"/>
                <a:gd name="connsiteX11" fmla="*/ 3756026 w 4547524"/>
                <a:gd name="connsiteY11" fmla="*/ 3835393 h 5850733"/>
                <a:gd name="connsiteX12" fmla="*/ 3568990 w 4547524"/>
                <a:gd name="connsiteY12" fmla="*/ 3537521 h 5850733"/>
                <a:gd name="connsiteX13" fmla="*/ 3375026 w 4547524"/>
                <a:gd name="connsiteY13" fmla="*/ 3530593 h 5850733"/>
                <a:gd name="connsiteX14" fmla="*/ 2689226 w 4547524"/>
                <a:gd name="connsiteY14" fmla="*/ 3987794 h 5850733"/>
                <a:gd name="connsiteX15" fmla="*/ 2232026 w 4547524"/>
                <a:gd name="connsiteY15" fmla="*/ 3835394 h 5850733"/>
                <a:gd name="connsiteX16" fmla="*/ 2232026 w 4547524"/>
                <a:gd name="connsiteY16" fmla="*/ 3225794 h 5850733"/>
                <a:gd name="connsiteX17" fmla="*/ 2232026 w 4547524"/>
                <a:gd name="connsiteY17" fmla="*/ 2692394 h 5850733"/>
                <a:gd name="connsiteX18" fmla="*/ 2460626 w 4547524"/>
                <a:gd name="connsiteY18" fmla="*/ 2311394 h 5850733"/>
                <a:gd name="connsiteX19" fmla="*/ 3375026 w 4547524"/>
                <a:gd name="connsiteY19" fmla="*/ 1930394 h 5850733"/>
                <a:gd name="connsiteX20" fmla="*/ 3222626 w 4547524"/>
                <a:gd name="connsiteY20" fmla="*/ 1168394 h 5850733"/>
                <a:gd name="connsiteX21" fmla="*/ 2765426 w 4547524"/>
                <a:gd name="connsiteY21" fmla="*/ 558794 h 5850733"/>
                <a:gd name="connsiteX22" fmla="*/ 2536826 w 4547524"/>
                <a:gd name="connsiteY22" fmla="*/ 25394 h 5850733"/>
                <a:gd name="connsiteX23" fmla="*/ 1927226 w 4547524"/>
                <a:gd name="connsiteY23" fmla="*/ 25394 h 5850733"/>
                <a:gd name="connsiteX24" fmla="*/ 936626 w 4547524"/>
                <a:gd name="connsiteY24" fmla="*/ 25394 h 5850733"/>
                <a:gd name="connsiteX25" fmla="*/ 479426 w 4547524"/>
                <a:gd name="connsiteY25" fmla="*/ 25394 h 5850733"/>
                <a:gd name="connsiteX26" fmla="*/ 98425 w 4547524"/>
                <a:gd name="connsiteY26" fmla="*/ 634994 h 5850733"/>
                <a:gd name="connsiteX27" fmla="*/ 98426 w 4547524"/>
                <a:gd name="connsiteY27" fmla="*/ 1244594 h 5850733"/>
                <a:gd name="connsiteX0" fmla="*/ 98426 w 4547524"/>
                <a:gd name="connsiteY0" fmla="*/ 1244594 h 5850733"/>
                <a:gd name="connsiteX1" fmla="*/ 22226 w 4547524"/>
                <a:gd name="connsiteY1" fmla="*/ 2463794 h 5850733"/>
                <a:gd name="connsiteX2" fmla="*/ 98426 w 4547524"/>
                <a:gd name="connsiteY2" fmla="*/ 2920994 h 5850733"/>
                <a:gd name="connsiteX3" fmla="*/ 403226 w 4547524"/>
                <a:gd name="connsiteY3" fmla="*/ 3606794 h 5850733"/>
                <a:gd name="connsiteX4" fmla="*/ 1089026 w 4547524"/>
                <a:gd name="connsiteY4" fmla="*/ 4673594 h 5850733"/>
                <a:gd name="connsiteX5" fmla="*/ 1393827 w 4547524"/>
                <a:gd name="connsiteY5" fmla="*/ 5038719 h 5850733"/>
                <a:gd name="connsiteX6" fmla="*/ 2079628 w 4547524"/>
                <a:gd name="connsiteY6" fmla="*/ 5419718 h 5850733"/>
                <a:gd name="connsiteX7" fmla="*/ 2681855 w 4547524"/>
                <a:gd name="connsiteY7" fmla="*/ 5395136 h 5850733"/>
                <a:gd name="connsiteX8" fmla="*/ 4213226 w 4547524"/>
                <a:gd name="connsiteY8" fmla="*/ 5816594 h 5850733"/>
                <a:gd name="connsiteX9" fmla="*/ 4518027 w 4547524"/>
                <a:gd name="connsiteY9" fmla="*/ 5054593 h 5850733"/>
                <a:gd name="connsiteX10" fmla="*/ 3603626 w 4547524"/>
                <a:gd name="connsiteY10" fmla="*/ 4292594 h 5850733"/>
                <a:gd name="connsiteX11" fmla="*/ 3756026 w 4547524"/>
                <a:gd name="connsiteY11" fmla="*/ 3835393 h 5850733"/>
                <a:gd name="connsiteX12" fmla="*/ 3756026 w 4547524"/>
                <a:gd name="connsiteY12" fmla="*/ 2463794 h 5850733"/>
                <a:gd name="connsiteX13" fmla="*/ 3375026 w 4547524"/>
                <a:gd name="connsiteY13" fmla="*/ 3530593 h 5850733"/>
                <a:gd name="connsiteX14" fmla="*/ 2689226 w 4547524"/>
                <a:gd name="connsiteY14" fmla="*/ 3987794 h 5850733"/>
                <a:gd name="connsiteX15" fmla="*/ 2232026 w 4547524"/>
                <a:gd name="connsiteY15" fmla="*/ 3835394 h 5850733"/>
                <a:gd name="connsiteX16" fmla="*/ 2232026 w 4547524"/>
                <a:gd name="connsiteY16" fmla="*/ 3225794 h 5850733"/>
                <a:gd name="connsiteX17" fmla="*/ 2232026 w 4547524"/>
                <a:gd name="connsiteY17" fmla="*/ 2692394 h 5850733"/>
                <a:gd name="connsiteX18" fmla="*/ 2460626 w 4547524"/>
                <a:gd name="connsiteY18" fmla="*/ 2311394 h 5850733"/>
                <a:gd name="connsiteX19" fmla="*/ 3375026 w 4547524"/>
                <a:gd name="connsiteY19" fmla="*/ 1930394 h 5850733"/>
                <a:gd name="connsiteX20" fmla="*/ 3222626 w 4547524"/>
                <a:gd name="connsiteY20" fmla="*/ 1168394 h 5850733"/>
                <a:gd name="connsiteX21" fmla="*/ 2765426 w 4547524"/>
                <a:gd name="connsiteY21" fmla="*/ 558794 h 5850733"/>
                <a:gd name="connsiteX22" fmla="*/ 2536826 w 4547524"/>
                <a:gd name="connsiteY22" fmla="*/ 25394 h 5850733"/>
                <a:gd name="connsiteX23" fmla="*/ 1927226 w 4547524"/>
                <a:gd name="connsiteY23" fmla="*/ 25394 h 5850733"/>
                <a:gd name="connsiteX24" fmla="*/ 936626 w 4547524"/>
                <a:gd name="connsiteY24" fmla="*/ 25394 h 5850733"/>
                <a:gd name="connsiteX25" fmla="*/ 479426 w 4547524"/>
                <a:gd name="connsiteY25" fmla="*/ 25394 h 5850733"/>
                <a:gd name="connsiteX26" fmla="*/ 98425 w 4547524"/>
                <a:gd name="connsiteY26" fmla="*/ 634994 h 5850733"/>
                <a:gd name="connsiteX27" fmla="*/ 98426 w 4547524"/>
                <a:gd name="connsiteY27" fmla="*/ 1244594 h 5850733"/>
                <a:gd name="connsiteX0" fmla="*/ 98426 w 4547524"/>
                <a:gd name="connsiteY0" fmla="*/ 1244594 h 5850733"/>
                <a:gd name="connsiteX1" fmla="*/ 22226 w 4547524"/>
                <a:gd name="connsiteY1" fmla="*/ 2463794 h 5850733"/>
                <a:gd name="connsiteX2" fmla="*/ 98426 w 4547524"/>
                <a:gd name="connsiteY2" fmla="*/ 2920994 h 5850733"/>
                <a:gd name="connsiteX3" fmla="*/ 403226 w 4547524"/>
                <a:gd name="connsiteY3" fmla="*/ 3606794 h 5850733"/>
                <a:gd name="connsiteX4" fmla="*/ 1089026 w 4547524"/>
                <a:gd name="connsiteY4" fmla="*/ 4673594 h 5850733"/>
                <a:gd name="connsiteX5" fmla="*/ 1393827 w 4547524"/>
                <a:gd name="connsiteY5" fmla="*/ 5038719 h 5850733"/>
                <a:gd name="connsiteX6" fmla="*/ 2079628 w 4547524"/>
                <a:gd name="connsiteY6" fmla="*/ 5419718 h 5850733"/>
                <a:gd name="connsiteX7" fmla="*/ 2681855 w 4547524"/>
                <a:gd name="connsiteY7" fmla="*/ 5395136 h 5850733"/>
                <a:gd name="connsiteX8" fmla="*/ 4213226 w 4547524"/>
                <a:gd name="connsiteY8" fmla="*/ 5816594 h 5850733"/>
                <a:gd name="connsiteX9" fmla="*/ 4518027 w 4547524"/>
                <a:gd name="connsiteY9" fmla="*/ 5054593 h 5850733"/>
                <a:gd name="connsiteX10" fmla="*/ 3603626 w 4547524"/>
                <a:gd name="connsiteY10" fmla="*/ 4292594 h 5850733"/>
                <a:gd name="connsiteX11" fmla="*/ 3756026 w 4547524"/>
                <a:gd name="connsiteY11" fmla="*/ 3835393 h 5850733"/>
                <a:gd name="connsiteX12" fmla="*/ 3790662 w 4547524"/>
                <a:gd name="connsiteY12" fmla="*/ 2858649 h 5850733"/>
                <a:gd name="connsiteX13" fmla="*/ 3756026 w 4547524"/>
                <a:gd name="connsiteY13" fmla="*/ 2463794 h 5850733"/>
                <a:gd name="connsiteX14" fmla="*/ 3375026 w 4547524"/>
                <a:gd name="connsiteY14" fmla="*/ 3530593 h 5850733"/>
                <a:gd name="connsiteX15" fmla="*/ 2689226 w 4547524"/>
                <a:gd name="connsiteY15" fmla="*/ 3987794 h 5850733"/>
                <a:gd name="connsiteX16" fmla="*/ 2232026 w 4547524"/>
                <a:gd name="connsiteY16" fmla="*/ 3835394 h 5850733"/>
                <a:gd name="connsiteX17" fmla="*/ 2232026 w 4547524"/>
                <a:gd name="connsiteY17" fmla="*/ 3225794 h 5850733"/>
                <a:gd name="connsiteX18" fmla="*/ 2232026 w 4547524"/>
                <a:gd name="connsiteY18" fmla="*/ 2692394 h 5850733"/>
                <a:gd name="connsiteX19" fmla="*/ 2460626 w 4547524"/>
                <a:gd name="connsiteY19" fmla="*/ 2311394 h 5850733"/>
                <a:gd name="connsiteX20" fmla="*/ 3375026 w 4547524"/>
                <a:gd name="connsiteY20" fmla="*/ 1930394 h 5850733"/>
                <a:gd name="connsiteX21" fmla="*/ 3222626 w 4547524"/>
                <a:gd name="connsiteY21" fmla="*/ 1168394 h 5850733"/>
                <a:gd name="connsiteX22" fmla="*/ 2765426 w 4547524"/>
                <a:gd name="connsiteY22" fmla="*/ 558794 h 5850733"/>
                <a:gd name="connsiteX23" fmla="*/ 2536826 w 4547524"/>
                <a:gd name="connsiteY23" fmla="*/ 25394 h 5850733"/>
                <a:gd name="connsiteX24" fmla="*/ 1927226 w 4547524"/>
                <a:gd name="connsiteY24" fmla="*/ 25394 h 5850733"/>
                <a:gd name="connsiteX25" fmla="*/ 936626 w 4547524"/>
                <a:gd name="connsiteY25" fmla="*/ 25394 h 5850733"/>
                <a:gd name="connsiteX26" fmla="*/ 479426 w 4547524"/>
                <a:gd name="connsiteY26" fmla="*/ 25394 h 5850733"/>
                <a:gd name="connsiteX27" fmla="*/ 98425 w 4547524"/>
                <a:gd name="connsiteY27" fmla="*/ 634994 h 5850733"/>
                <a:gd name="connsiteX28" fmla="*/ 98426 w 4547524"/>
                <a:gd name="connsiteY28" fmla="*/ 1244594 h 5850733"/>
                <a:gd name="connsiteX0" fmla="*/ 98426 w 4547524"/>
                <a:gd name="connsiteY0" fmla="*/ 1244594 h 5850733"/>
                <a:gd name="connsiteX1" fmla="*/ 22226 w 4547524"/>
                <a:gd name="connsiteY1" fmla="*/ 2463794 h 5850733"/>
                <a:gd name="connsiteX2" fmla="*/ 98426 w 4547524"/>
                <a:gd name="connsiteY2" fmla="*/ 2920994 h 5850733"/>
                <a:gd name="connsiteX3" fmla="*/ 403226 w 4547524"/>
                <a:gd name="connsiteY3" fmla="*/ 3606794 h 5850733"/>
                <a:gd name="connsiteX4" fmla="*/ 1089026 w 4547524"/>
                <a:gd name="connsiteY4" fmla="*/ 4673594 h 5850733"/>
                <a:gd name="connsiteX5" fmla="*/ 1393827 w 4547524"/>
                <a:gd name="connsiteY5" fmla="*/ 5038719 h 5850733"/>
                <a:gd name="connsiteX6" fmla="*/ 2079628 w 4547524"/>
                <a:gd name="connsiteY6" fmla="*/ 5419718 h 5850733"/>
                <a:gd name="connsiteX7" fmla="*/ 2681855 w 4547524"/>
                <a:gd name="connsiteY7" fmla="*/ 5395136 h 5850733"/>
                <a:gd name="connsiteX8" fmla="*/ 4213226 w 4547524"/>
                <a:gd name="connsiteY8" fmla="*/ 5816594 h 5850733"/>
                <a:gd name="connsiteX9" fmla="*/ 4518027 w 4547524"/>
                <a:gd name="connsiteY9" fmla="*/ 5054593 h 5850733"/>
                <a:gd name="connsiteX10" fmla="*/ 3603626 w 4547524"/>
                <a:gd name="connsiteY10" fmla="*/ 4292594 h 5850733"/>
                <a:gd name="connsiteX11" fmla="*/ 3756026 w 4547524"/>
                <a:gd name="connsiteY11" fmla="*/ 3835393 h 5850733"/>
                <a:gd name="connsiteX12" fmla="*/ 4137026 w 4547524"/>
                <a:gd name="connsiteY12" fmla="*/ 2692394 h 5850733"/>
                <a:gd name="connsiteX13" fmla="*/ 3756026 w 4547524"/>
                <a:gd name="connsiteY13" fmla="*/ 2463794 h 5850733"/>
                <a:gd name="connsiteX14" fmla="*/ 3375026 w 4547524"/>
                <a:gd name="connsiteY14" fmla="*/ 3530593 h 5850733"/>
                <a:gd name="connsiteX15" fmla="*/ 2689226 w 4547524"/>
                <a:gd name="connsiteY15" fmla="*/ 3987794 h 5850733"/>
                <a:gd name="connsiteX16" fmla="*/ 2232026 w 4547524"/>
                <a:gd name="connsiteY16" fmla="*/ 3835394 h 5850733"/>
                <a:gd name="connsiteX17" fmla="*/ 2232026 w 4547524"/>
                <a:gd name="connsiteY17" fmla="*/ 3225794 h 5850733"/>
                <a:gd name="connsiteX18" fmla="*/ 2232026 w 4547524"/>
                <a:gd name="connsiteY18" fmla="*/ 2692394 h 5850733"/>
                <a:gd name="connsiteX19" fmla="*/ 2460626 w 4547524"/>
                <a:gd name="connsiteY19" fmla="*/ 2311394 h 5850733"/>
                <a:gd name="connsiteX20" fmla="*/ 3375026 w 4547524"/>
                <a:gd name="connsiteY20" fmla="*/ 1930394 h 5850733"/>
                <a:gd name="connsiteX21" fmla="*/ 3222626 w 4547524"/>
                <a:gd name="connsiteY21" fmla="*/ 1168394 h 5850733"/>
                <a:gd name="connsiteX22" fmla="*/ 2765426 w 4547524"/>
                <a:gd name="connsiteY22" fmla="*/ 558794 h 5850733"/>
                <a:gd name="connsiteX23" fmla="*/ 2536826 w 4547524"/>
                <a:gd name="connsiteY23" fmla="*/ 25394 h 5850733"/>
                <a:gd name="connsiteX24" fmla="*/ 1927226 w 4547524"/>
                <a:gd name="connsiteY24" fmla="*/ 25394 h 5850733"/>
                <a:gd name="connsiteX25" fmla="*/ 936626 w 4547524"/>
                <a:gd name="connsiteY25" fmla="*/ 25394 h 5850733"/>
                <a:gd name="connsiteX26" fmla="*/ 479426 w 4547524"/>
                <a:gd name="connsiteY26" fmla="*/ 25394 h 5850733"/>
                <a:gd name="connsiteX27" fmla="*/ 98425 w 4547524"/>
                <a:gd name="connsiteY27" fmla="*/ 634994 h 5850733"/>
                <a:gd name="connsiteX28" fmla="*/ 98426 w 4547524"/>
                <a:gd name="connsiteY28" fmla="*/ 1244594 h 5850733"/>
                <a:gd name="connsiteX0" fmla="*/ 98426 w 4547524"/>
                <a:gd name="connsiteY0" fmla="*/ 1244594 h 5850733"/>
                <a:gd name="connsiteX1" fmla="*/ 22226 w 4547524"/>
                <a:gd name="connsiteY1" fmla="*/ 2463794 h 5850733"/>
                <a:gd name="connsiteX2" fmla="*/ 98426 w 4547524"/>
                <a:gd name="connsiteY2" fmla="*/ 2920994 h 5850733"/>
                <a:gd name="connsiteX3" fmla="*/ 403226 w 4547524"/>
                <a:gd name="connsiteY3" fmla="*/ 3606794 h 5850733"/>
                <a:gd name="connsiteX4" fmla="*/ 1089026 w 4547524"/>
                <a:gd name="connsiteY4" fmla="*/ 4673594 h 5850733"/>
                <a:gd name="connsiteX5" fmla="*/ 1393827 w 4547524"/>
                <a:gd name="connsiteY5" fmla="*/ 5038719 h 5850733"/>
                <a:gd name="connsiteX6" fmla="*/ 2079628 w 4547524"/>
                <a:gd name="connsiteY6" fmla="*/ 5419718 h 5850733"/>
                <a:gd name="connsiteX7" fmla="*/ 2681855 w 4547524"/>
                <a:gd name="connsiteY7" fmla="*/ 5395136 h 5850733"/>
                <a:gd name="connsiteX8" fmla="*/ 4213226 w 4547524"/>
                <a:gd name="connsiteY8" fmla="*/ 5816594 h 5850733"/>
                <a:gd name="connsiteX9" fmla="*/ 4518027 w 4547524"/>
                <a:gd name="connsiteY9" fmla="*/ 5054593 h 5850733"/>
                <a:gd name="connsiteX10" fmla="*/ 3603626 w 4547524"/>
                <a:gd name="connsiteY10" fmla="*/ 4292594 h 5850733"/>
                <a:gd name="connsiteX11" fmla="*/ 3756026 w 4547524"/>
                <a:gd name="connsiteY11" fmla="*/ 3835393 h 5850733"/>
                <a:gd name="connsiteX12" fmla="*/ 4137026 w 4547524"/>
                <a:gd name="connsiteY12" fmla="*/ 2692394 h 5850733"/>
                <a:gd name="connsiteX13" fmla="*/ 3679826 w 4547524"/>
                <a:gd name="connsiteY13" fmla="*/ 2539994 h 5850733"/>
                <a:gd name="connsiteX14" fmla="*/ 3375026 w 4547524"/>
                <a:gd name="connsiteY14" fmla="*/ 3530593 h 5850733"/>
                <a:gd name="connsiteX15" fmla="*/ 2689226 w 4547524"/>
                <a:gd name="connsiteY15" fmla="*/ 3987794 h 5850733"/>
                <a:gd name="connsiteX16" fmla="*/ 2232026 w 4547524"/>
                <a:gd name="connsiteY16" fmla="*/ 3835394 h 5850733"/>
                <a:gd name="connsiteX17" fmla="*/ 2232026 w 4547524"/>
                <a:gd name="connsiteY17" fmla="*/ 3225794 h 5850733"/>
                <a:gd name="connsiteX18" fmla="*/ 2232026 w 4547524"/>
                <a:gd name="connsiteY18" fmla="*/ 2692394 h 5850733"/>
                <a:gd name="connsiteX19" fmla="*/ 2460626 w 4547524"/>
                <a:gd name="connsiteY19" fmla="*/ 2311394 h 5850733"/>
                <a:gd name="connsiteX20" fmla="*/ 3375026 w 4547524"/>
                <a:gd name="connsiteY20" fmla="*/ 1930394 h 5850733"/>
                <a:gd name="connsiteX21" fmla="*/ 3222626 w 4547524"/>
                <a:gd name="connsiteY21" fmla="*/ 1168394 h 5850733"/>
                <a:gd name="connsiteX22" fmla="*/ 2765426 w 4547524"/>
                <a:gd name="connsiteY22" fmla="*/ 558794 h 5850733"/>
                <a:gd name="connsiteX23" fmla="*/ 2536826 w 4547524"/>
                <a:gd name="connsiteY23" fmla="*/ 25394 h 5850733"/>
                <a:gd name="connsiteX24" fmla="*/ 1927226 w 4547524"/>
                <a:gd name="connsiteY24" fmla="*/ 25394 h 5850733"/>
                <a:gd name="connsiteX25" fmla="*/ 936626 w 4547524"/>
                <a:gd name="connsiteY25" fmla="*/ 25394 h 5850733"/>
                <a:gd name="connsiteX26" fmla="*/ 479426 w 4547524"/>
                <a:gd name="connsiteY26" fmla="*/ 25394 h 5850733"/>
                <a:gd name="connsiteX27" fmla="*/ 98425 w 4547524"/>
                <a:gd name="connsiteY27" fmla="*/ 634994 h 5850733"/>
                <a:gd name="connsiteX28" fmla="*/ 98426 w 4547524"/>
                <a:gd name="connsiteY28" fmla="*/ 1244594 h 5850733"/>
                <a:gd name="connsiteX0" fmla="*/ 98426 w 4547524"/>
                <a:gd name="connsiteY0" fmla="*/ 1244594 h 5850733"/>
                <a:gd name="connsiteX1" fmla="*/ 22226 w 4547524"/>
                <a:gd name="connsiteY1" fmla="*/ 2463794 h 5850733"/>
                <a:gd name="connsiteX2" fmla="*/ 98426 w 4547524"/>
                <a:gd name="connsiteY2" fmla="*/ 2920994 h 5850733"/>
                <a:gd name="connsiteX3" fmla="*/ 403226 w 4547524"/>
                <a:gd name="connsiteY3" fmla="*/ 3606794 h 5850733"/>
                <a:gd name="connsiteX4" fmla="*/ 1089026 w 4547524"/>
                <a:gd name="connsiteY4" fmla="*/ 4673594 h 5850733"/>
                <a:gd name="connsiteX5" fmla="*/ 1393827 w 4547524"/>
                <a:gd name="connsiteY5" fmla="*/ 5038719 h 5850733"/>
                <a:gd name="connsiteX6" fmla="*/ 2079628 w 4547524"/>
                <a:gd name="connsiteY6" fmla="*/ 5419718 h 5850733"/>
                <a:gd name="connsiteX7" fmla="*/ 2681855 w 4547524"/>
                <a:gd name="connsiteY7" fmla="*/ 5395136 h 5850733"/>
                <a:gd name="connsiteX8" fmla="*/ 4213226 w 4547524"/>
                <a:gd name="connsiteY8" fmla="*/ 5816594 h 5850733"/>
                <a:gd name="connsiteX9" fmla="*/ 4518027 w 4547524"/>
                <a:gd name="connsiteY9" fmla="*/ 5054593 h 5850733"/>
                <a:gd name="connsiteX10" fmla="*/ 3603626 w 4547524"/>
                <a:gd name="connsiteY10" fmla="*/ 4292594 h 5850733"/>
                <a:gd name="connsiteX11" fmla="*/ 3756026 w 4547524"/>
                <a:gd name="connsiteY11" fmla="*/ 3835393 h 5850733"/>
                <a:gd name="connsiteX12" fmla="*/ 4060826 w 4547524"/>
                <a:gd name="connsiteY12" fmla="*/ 2616194 h 5850733"/>
                <a:gd name="connsiteX13" fmla="*/ 3679826 w 4547524"/>
                <a:gd name="connsiteY13" fmla="*/ 2539994 h 5850733"/>
                <a:gd name="connsiteX14" fmla="*/ 3375026 w 4547524"/>
                <a:gd name="connsiteY14" fmla="*/ 3530593 h 5850733"/>
                <a:gd name="connsiteX15" fmla="*/ 2689226 w 4547524"/>
                <a:gd name="connsiteY15" fmla="*/ 3987794 h 5850733"/>
                <a:gd name="connsiteX16" fmla="*/ 2232026 w 4547524"/>
                <a:gd name="connsiteY16" fmla="*/ 3835394 h 5850733"/>
                <a:gd name="connsiteX17" fmla="*/ 2232026 w 4547524"/>
                <a:gd name="connsiteY17" fmla="*/ 3225794 h 5850733"/>
                <a:gd name="connsiteX18" fmla="*/ 2232026 w 4547524"/>
                <a:gd name="connsiteY18" fmla="*/ 2692394 h 5850733"/>
                <a:gd name="connsiteX19" fmla="*/ 2460626 w 4547524"/>
                <a:gd name="connsiteY19" fmla="*/ 2311394 h 5850733"/>
                <a:gd name="connsiteX20" fmla="*/ 3375026 w 4547524"/>
                <a:gd name="connsiteY20" fmla="*/ 1930394 h 5850733"/>
                <a:gd name="connsiteX21" fmla="*/ 3222626 w 4547524"/>
                <a:gd name="connsiteY21" fmla="*/ 1168394 h 5850733"/>
                <a:gd name="connsiteX22" fmla="*/ 2765426 w 4547524"/>
                <a:gd name="connsiteY22" fmla="*/ 558794 h 5850733"/>
                <a:gd name="connsiteX23" fmla="*/ 2536826 w 4547524"/>
                <a:gd name="connsiteY23" fmla="*/ 25394 h 5850733"/>
                <a:gd name="connsiteX24" fmla="*/ 1927226 w 4547524"/>
                <a:gd name="connsiteY24" fmla="*/ 25394 h 5850733"/>
                <a:gd name="connsiteX25" fmla="*/ 936626 w 4547524"/>
                <a:gd name="connsiteY25" fmla="*/ 25394 h 5850733"/>
                <a:gd name="connsiteX26" fmla="*/ 479426 w 4547524"/>
                <a:gd name="connsiteY26" fmla="*/ 25394 h 5850733"/>
                <a:gd name="connsiteX27" fmla="*/ 98425 w 4547524"/>
                <a:gd name="connsiteY27" fmla="*/ 634994 h 5850733"/>
                <a:gd name="connsiteX28" fmla="*/ 98426 w 4547524"/>
                <a:gd name="connsiteY28" fmla="*/ 1244594 h 5850733"/>
                <a:gd name="connsiteX0" fmla="*/ 98426 w 4547524"/>
                <a:gd name="connsiteY0" fmla="*/ 1244594 h 5850733"/>
                <a:gd name="connsiteX1" fmla="*/ 22226 w 4547524"/>
                <a:gd name="connsiteY1" fmla="*/ 2463794 h 5850733"/>
                <a:gd name="connsiteX2" fmla="*/ 98426 w 4547524"/>
                <a:gd name="connsiteY2" fmla="*/ 2920994 h 5850733"/>
                <a:gd name="connsiteX3" fmla="*/ 403226 w 4547524"/>
                <a:gd name="connsiteY3" fmla="*/ 3606794 h 5850733"/>
                <a:gd name="connsiteX4" fmla="*/ 1089026 w 4547524"/>
                <a:gd name="connsiteY4" fmla="*/ 4673594 h 5850733"/>
                <a:gd name="connsiteX5" fmla="*/ 1393827 w 4547524"/>
                <a:gd name="connsiteY5" fmla="*/ 5038719 h 5850733"/>
                <a:gd name="connsiteX6" fmla="*/ 2079628 w 4547524"/>
                <a:gd name="connsiteY6" fmla="*/ 5419718 h 5850733"/>
                <a:gd name="connsiteX7" fmla="*/ 2681855 w 4547524"/>
                <a:gd name="connsiteY7" fmla="*/ 5395136 h 5850733"/>
                <a:gd name="connsiteX8" fmla="*/ 4213226 w 4547524"/>
                <a:gd name="connsiteY8" fmla="*/ 5816594 h 5850733"/>
                <a:gd name="connsiteX9" fmla="*/ 4518027 w 4547524"/>
                <a:gd name="connsiteY9" fmla="*/ 5054593 h 5850733"/>
                <a:gd name="connsiteX10" fmla="*/ 3603626 w 4547524"/>
                <a:gd name="connsiteY10" fmla="*/ 4292594 h 5850733"/>
                <a:gd name="connsiteX11" fmla="*/ 4060826 w 4547524"/>
                <a:gd name="connsiteY11" fmla="*/ 3911594 h 5850733"/>
                <a:gd name="connsiteX12" fmla="*/ 4060826 w 4547524"/>
                <a:gd name="connsiteY12" fmla="*/ 2616194 h 5850733"/>
                <a:gd name="connsiteX13" fmla="*/ 3679826 w 4547524"/>
                <a:gd name="connsiteY13" fmla="*/ 2539994 h 5850733"/>
                <a:gd name="connsiteX14" fmla="*/ 3375026 w 4547524"/>
                <a:gd name="connsiteY14" fmla="*/ 3530593 h 5850733"/>
                <a:gd name="connsiteX15" fmla="*/ 2689226 w 4547524"/>
                <a:gd name="connsiteY15" fmla="*/ 3987794 h 5850733"/>
                <a:gd name="connsiteX16" fmla="*/ 2232026 w 4547524"/>
                <a:gd name="connsiteY16" fmla="*/ 3835394 h 5850733"/>
                <a:gd name="connsiteX17" fmla="*/ 2232026 w 4547524"/>
                <a:gd name="connsiteY17" fmla="*/ 3225794 h 5850733"/>
                <a:gd name="connsiteX18" fmla="*/ 2232026 w 4547524"/>
                <a:gd name="connsiteY18" fmla="*/ 2692394 h 5850733"/>
                <a:gd name="connsiteX19" fmla="*/ 2460626 w 4547524"/>
                <a:gd name="connsiteY19" fmla="*/ 2311394 h 5850733"/>
                <a:gd name="connsiteX20" fmla="*/ 3375026 w 4547524"/>
                <a:gd name="connsiteY20" fmla="*/ 1930394 h 5850733"/>
                <a:gd name="connsiteX21" fmla="*/ 3222626 w 4547524"/>
                <a:gd name="connsiteY21" fmla="*/ 1168394 h 5850733"/>
                <a:gd name="connsiteX22" fmla="*/ 2765426 w 4547524"/>
                <a:gd name="connsiteY22" fmla="*/ 558794 h 5850733"/>
                <a:gd name="connsiteX23" fmla="*/ 2536826 w 4547524"/>
                <a:gd name="connsiteY23" fmla="*/ 25394 h 5850733"/>
                <a:gd name="connsiteX24" fmla="*/ 1927226 w 4547524"/>
                <a:gd name="connsiteY24" fmla="*/ 25394 h 5850733"/>
                <a:gd name="connsiteX25" fmla="*/ 936626 w 4547524"/>
                <a:gd name="connsiteY25" fmla="*/ 25394 h 5850733"/>
                <a:gd name="connsiteX26" fmla="*/ 479426 w 4547524"/>
                <a:gd name="connsiteY26" fmla="*/ 25394 h 5850733"/>
                <a:gd name="connsiteX27" fmla="*/ 98425 w 4547524"/>
                <a:gd name="connsiteY27" fmla="*/ 634994 h 5850733"/>
                <a:gd name="connsiteX28" fmla="*/ 98426 w 4547524"/>
                <a:gd name="connsiteY28" fmla="*/ 1244594 h 585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7524" h="5850733">
                  <a:moveTo>
                    <a:pt x="98426" y="1244594"/>
                  </a:moveTo>
                  <a:lnTo>
                    <a:pt x="22226" y="2463794"/>
                  </a:lnTo>
                  <a:cubicBezTo>
                    <a:pt x="22226" y="2616194"/>
                    <a:pt x="31751" y="2725732"/>
                    <a:pt x="98426" y="2920994"/>
                  </a:cubicBezTo>
                  <a:cubicBezTo>
                    <a:pt x="155372" y="3099835"/>
                    <a:pt x="307362" y="3412607"/>
                    <a:pt x="403226" y="3606794"/>
                  </a:cubicBezTo>
                  <a:cubicBezTo>
                    <a:pt x="568326" y="3898894"/>
                    <a:pt x="923926" y="4434940"/>
                    <a:pt x="1089026" y="4673594"/>
                  </a:cubicBezTo>
                  <a:cubicBezTo>
                    <a:pt x="1169323" y="4788714"/>
                    <a:pt x="1233643" y="4901887"/>
                    <a:pt x="1393827" y="5038719"/>
                  </a:cubicBezTo>
                  <a:cubicBezTo>
                    <a:pt x="1525743" y="5136222"/>
                    <a:pt x="1819944" y="5362544"/>
                    <a:pt x="2079628" y="5419718"/>
                  </a:cubicBezTo>
                  <a:cubicBezTo>
                    <a:pt x="2363355" y="5481503"/>
                    <a:pt x="2554445" y="5404149"/>
                    <a:pt x="2681855" y="5395136"/>
                  </a:cubicBezTo>
                  <a:cubicBezTo>
                    <a:pt x="3424087" y="5360997"/>
                    <a:pt x="3880569" y="5850733"/>
                    <a:pt x="4213226" y="5816594"/>
                  </a:cubicBezTo>
                  <a:cubicBezTo>
                    <a:pt x="4497132" y="5785254"/>
                    <a:pt x="4547524" y="5149229"/>
                    <a:pt x="4518027" y="5054593"/>
                  </a:cubicBezTo>
                  <a:cubicBezTo>
                    <a:pt x="4391028" y="4724393"/>
                    <a:pt x="3727758" y="4305431"/>
                    <a:pt x="3603626" y="4292594"/>
                  </a:cubicBezTo>
                  <a:cubicBezTo>
                    <a:pt x="3348832" y="4154482"/>
                    <a:pt x="3991283" y="4146681"/>
                    <a:pt x="4060826" y="3911594"/>
                  </a:cubicBezTo>
                  <a:cubicBezTo>
                    <a:pt x="4091999" y="3672603"/>
                    <a:pt x="4124326" y="2844794"/>
                    <a:pt x="4060826" y="2616194"/>
                  </a:cubicBezTo>
                  <a:cubicBezTo>
                    <a:pt x="3997326" y="2387594"/>
                    <a:pt x="3794126" y="2387594"/>
                    <a:pt x="3679826" y="2539994"/>
                  </a:cubicBezTo>
                  <a:cubicBezTo>
                    <a:pt x="3565526" y="2692394"/>
                    <a:pt x="3540126" y="3289293"/>
                    <a:pt x="3375026" y="3530593"/>
                  </a:cubicBezTo>
                  <a:cubicBezTo>
                    <a:pt x="3209926" y="3771893"/>
                    <a:pt x="2932804" y="3910527"/>
                    <a:pt x="2689226" y="3987794"/>
                  </a:cubicBezTo>
                  <a:cubicBezTo>
                    <a:pt x="2474914" y="4010019"/>
                    <a:pt x="2384426" y="3936994"/>
                    <a:pt x="2232026" y="3835394"/>
                  </a:cubicBezTo>
                  <a:cubicBezTo>
                    <a:pt x="2141971" y="3659903"/>
                    <a:pt x="2238954" y="3377039"/>
                    <a:pt x="2232026" y="3225794"/>
                  </a:cubicBezTo>
                  <a:cubicBezTo>
                    <a:pt x="2279246" y="2917183"/>
                    <a:pt x="2194568" y="2931788"/>
                    <a:pt x="2232026" y="2692394"/>
                  </a:cubicBezTo>
                  <a:cubicBezTo>
                    <a:pt x="2303054" y="2346934"/>
                    <a:pt x="2229825" y="2384625"/>
                    <a:pt x="2460626" y="2311394"/>
                  </a:cubicBezTo>
                  <a:cubicBezTo>
                    <a:pt x="2758258" y="2301308"/>
                    <a:pt x="3418899" y="2372874"/>
                    <a:pt x="3375026" y="1930394"/>
                  </a:cubicBezTo>
                  <a:cubicBezTo>
                    <a:pt x="3349626" y="1752594"/>
                    <a:pt x="3243264" y="1417632"/>
                    <a:pt x="3222626" y="1168394"/>
                  </a:cubicBezTo>
                  <a:cubicBezTo>
                    <a:pt x="3222626" y="939794"/>
                    <a:pt x="2954771" y="736594"/>
                    <a:pt x="2765426" y="558794"/>
                  </a:cubicBezTo>
                  <a:cubicBezTo>
                    <a:pt x="2727326" y="355594"/>
                    <a:pt x="2676526" y="114294"/>
                    <a:pt x="2536826" y="25394"/>
                  </a:cubicBezTo>
                  <a:cubicBezTo>
                    <a:pt x="2313783" y="15075"/>
                    <a:pt x="2387601" y="37565"/>
                    <a:pt x="1927226" y="25394"/>
                  </a:cubicBezTo>
                  <a:lnTo>
                    <a:pt x="936626" y="25394"/>
                  </a:lnTo>
                  <a:cubicBezTo>
                    <a:pt x="925743" y="0"/>
                    <a:pt x="500689" y="39569"/>
                    <a:pt x="479426" y="25394"/>
                  </a:cubicBezTo>
                  <a:cubicBezTo>
                    <a:pt x="339726" y="126994"/>
                    <a:pt x="0" y="109532"/>
                    <a:pt x="98425" y="634994"/>
                  </a:cubicBezTo>
                  <a:cubicBezTo>
                    <a:pt x="111125" y="787394"/>
                    <a:pt x="111126" y="929740"/>
                    <a:pt x="98426" y="1244594"/>
                  </a:cubicBezTo>
                  <a:close/>
                </a:path>
              </a:pathLst>
            </a:custGeom>
            <a:solidFill>
              <a:srgbClr val="FFFF66">
                <a:alpha val="50196"/>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29" name="Freeform 28"/>
            <p:cNvSpPr/>
            <p:nvPr/>
          </p:nvSpPr>
          <p:spPr>
            <a:xfrm>
              <a:off x="6467765" y="3258126"/>
              <a:ext cx="1126836" cy="1475509"/>
            </a:xfrm>
            <a:custGeom>
              <a:avLst/>
              <a:gdLst>
                <a:gd name="connsiteX0" fmla="*/ 13854 w 826653"/>
                <a:gd name="connsiteY0" fmla="*/ 1119909 h 1487054"/>
                <a:gd name="connsiteX1" fmla="*/ 138545 w 826653"/>
                <a:gd name="connsiteY1" fmla="*/ 759691 h 1487054"/>
                <a:gd name="connsiteX2" fmla="*/ 568036 w 826653"/>
                <a:gd name="connsiteY2" fmla="*/ 25400 h 1487054"/>
                <a:gd name="connsiteX3" fmla="*/ 817417 w 826653"/>
                <a:gd name="connsiteY3" fmla="*/ 607291 h 1487054"/>
                <a:gd name="connsiteX4" fmla="*/ 512617 w 826653"/>
                <a:gd name="connsiteY4" fmla="*/ 1300018 h 1487054"/>
                <a:gd name="connsiteX5" fmla="*/ 83127 w 826653"/>
                <a:gd name="connsiteY5" fmla="*/ 1452418 h 1487054"/>
                <a:gd name="connsiteX6" fmla="*/ 13854 w 826653"/>
                <a:gd name="connsiteY6" fmla="*/ 1119909 h 1487054"/>
                <a:gd name="connsiteX0" fmla="*/ 9236 w 988289"/>
                <a:gd name="connsiteY0" fmla="*/ 1161473 h 1475509"/>
                <a:gd name="connsiteX1" fmla="*/ 300181 w 988289"/>
                <a:gd name="connsiteY1" fmla="*/ 759691 h 1475509"/>
                <a:gd name="connsiteX2" fmla="*/ 729672 w 988289"/>
                <a:gd name="connsiteY2" fmla="*/ 25400 h 1475509"/>
                <a:gd name="connsiteX3" fmla="*/ 979053 w 988289"/>
                <a:gd name="connsiteY3" fmla="*/ 607291 h 1475509"/>
                <a:gd name="connsiteX4" fmla="*/ 674253 w 988289"/>
                <a:gd name="connsiteY4" fmla="*/ 1300018 h 1475509"/>
                <a:gd name="connsiteX5" fmla="*/ 244763 w 988289"/>
                <a:gd name="connsiteY5" fmla="*/ 1452418 h 1475509"/>
                <a:gd name="connsiteX6" fmla="*/ 9236 w 988289"/>
                <a:gd name="connsiteY6" fmla="*/ 1161473 h 1475509"/>
                <a:gd name="connsiteX0" fmla="*/ 9236 w 996371"/>
                <a:gd name="connsiteY0" fmla="*/ 1161473 h 1475509"/>
                <a:gd name="connsiteX1" fmla="*/ 300181 w 996371"/>
                <a:gd name="connsiteY1" fmla="*/ 759691 h 1475509"/>
                <a:gd name="connsiteX2" fmla="*/ 729672 w 996371"/>
                <a:gd name="connsiteY2" fmla="*/ 25400 h 1475509"/>
                <a:gd name="connsiteX3" fmla="*/ 979053 w 996371"/>
                <a:gd name="connsiteY3" fmla="*/ 607291 h 1475509"/>
                <a:gd name="connsiteX4" fmla="*/ 833581 w 996371"/>
                <a:gd name="connsiteY4" fmla="*/ 1092201 h 1475509"/>
                <a:gd name="connsiteX5" fmla="*/ 674253 w 996371"/>
                <a:gd name="connsiteY5" fmla="*/ 1300018 h 1475509"/>
                <a:gd name="connsiteX6" fmla="*/ 244763 w 996371"/>
                <a:gd name="connsiteY6" fmla="*/ 1452418 h 1475509"/>
                <a:gd name="connsiteX7" fmla="*/ 9236 w 996371"/>
                <a:gd name="connsiteY7" fmla="*/ 1161473 h 1475509"/>
                <a:gd name="connsiteX0" fmla="*/ 9236 w 1126836"/>
                <a:gd name="connsiteY0" fmla="*/ 1161473 h 1475509"/>
                <a:gd name="connsiteX1" fmla="*/ 300181 w 1126836"/>
                <a:gd name="connsiteY1" fmla="*/ 759691 h 1475509"/>
                <a:gd name="connsiteX2" fmla="*/ 729672 w 1126836"/>
                <a:gd name="connsiteY2" fmla="*/ 25400 h 1475509"/>
                <a:gd name="connsiteX3" fmla="*/ 979053 w 1126836"/>
                <a:gd name="connsiteY3" fmla="*/ 607291 h 1475509"/>
                <a:gd name="connsiteX4" fmla="*/ 1076036 w 1126836"/>
                <a:gd name="connsiteY4" fmla="*/ 1237674 h 1475509"/>
                <a:gd name="connsiteX5" fmla="*/ 674253 w 1126836"/>
                <a:gd name="connsiteY5" fmla="*/ 1300018 h 1475509"/>
                <a:gd name="connsiteX6" fmla="*/ 244763 w 1126836"/>
                <a:gd name="connsiteY6" fmla="*/ 1452418 h 1475509"/>
                <a:gd name="connsiteX7" fmla="*/ 9236 w 1126836"/>
                <a:gd name="connsiteY7" fmla="*/ 1161473 h 1475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6836" h="1475509">
                  <a:moveTo>
                    <a:pt x="9236" y="1161473"/>
                  </a:moveTo>
                  <a:cubicBezTo>
                    <a:pt x="18472" y="1046019"/>
                    <a:pt x="180108" y="949036"/>
                    <a:pt x="300181" y="759691"/>
                  </a:cubicBezTo>
                  <a:cubicBezTo>
                    <a:pt x="420254" y="570346"/>
                    <a:pt x="616527" y="50800"/>
                    <a:pt x="729672" y="25400"/>
                  </a:cubicBezTo>
                  <a:cubicBezTo>
                    <a:pt x="842817" y="0"/>
                    <a:pt x="921326" y="405245"/>
                    <a:pt x="979053" y="607291"/>
                  </a:cubicBezTo>
                  <a:cubicBezTo>
                    <a:pt x="1036780" y="809337"/>
                    <a:pt x="1126836" y="1122220"/>
                    <a:pt x="1076036" y="1237674"/>
                  </a:cubicBezTo>
                  <a:cubicBezTo>
                    <a:pt x="1025236" y="1353129"/>
                    <a:pt x="812798" y="1264227"/>
                    <a:pt x="674253" y="1300018"/>
                  </a:cubicBezTo>
                  <a:cubicBezTo>
                    <a:pt x="535708" y="1335809"/>
                    <a:pt x="355599" y="1475509"/>
                    <a:pt x="244763" y="1452418"/>
                  </a:cubicBezTo>
                  <a:cubicBezTo>
                    <a:pt x="133927" y="1429327"/>
                    <a:pt x="0" y="1276927"/>
                    <a:pt x="9236" y="1161473"/>
                  </a:cubicBezTo>
                  <a:close/>
                </a:path>
              </a:pathLst>
            </a:custGeom>
            <a:solidFill>
              <a:srgbClr val="FFFF66">
                <a:alpha val="49804"/>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grpSp>
      <p:sp>
        <p:nvSpPr>
          <p:cNvPr id="30" name="TextBox 29"/>
          <p:cNvSpPr txBox="1"/>
          <p:nvPr/>
        </p:nvSpPr>
        <p:spPr>
          <a:xfrm>
            <a:off x="6565005" y="2290358"/>
            <a:ext cx="1771581" cy="1708160"/>
          </a:xfrm>
          <a:prstGeom prst="rect">
            <a:avLst/>
          </a:prstGeom>
          <a:noFill/>
        </p:spPr>
        <p:txBody>
          <a:bodyPr wrap="square" rtlCol="0">
            <a:spAutoFit/>
          </a:bodyPr>
          <a:lstStyle/>
          <a:p>
            <a:pPr defTabSz="685800"/>
            <a:r>
              <a:rPr lang="en-US" sz="2100" b="1" dirty="0">
                <a:solidFill>
                  <a:prstClr val="black"/>
                </a:solidFill>
              </a:rPr>
              <a:t>Region of major atmospheric river influence</a:t>
            </a:r>
          </a:p>
        </p:txBody>
      </p:sp>
      <p:sp>
        <p:nvSpPr>
          <p:cNvPr id="3" name="TextBox 2"/>
          <p:cNvSpPr txBox="1"/>
          <p:nvPr/>
        </p:nvSpPr>
        <p:spPr>
          <a:xfrm>
            <a:off x="6168045" y="1194199"/>
            <a:ext cx="5185756" cy="646331"/>
          </a:xfrm>
          <a:prstGeom prst="rect">
            <a:avLst/>
          </a:prstGeom>
          <a:noFill/>
        </p:spPr>
        <p:txBody>
          <a:bodyPr wrap="square" rtlCol="0">
            <a:spAutoFit/>
          </a:bodyPr>
          <a:lstStyle/>
          <a:p>
            <a:r>
              <a:rPr lang="en-US" b="1" dirty="0" smtClean="0"/>
              <a:t>Though AR are most frequent in PNW, they are most important to total water supply in CA</a:t>
            </a:r>
            <a:endParaRPr lang="en-US" b="1" dirty="0"/>
          </a:p>
        </p:txBody>
      </p:sp>
    </p:spTree>
    <p:extLst>
      <p:ext uri="{BB962C8B-B14F-4D97-AF65-F5344CB8AC3E}">
        <p14:creationId xmlns:p14="http://schemas.microsoft.com/office/powerpoint/2010/main" val="22212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3080"/>
            <a:ext cx="10515600" cy="993028"/>
          </a:xfrm>
          <a:solidFill>
            <a:schemeClr val="bg2">
              <a:lumMod val="75000"/>
            </a:schemeClr>
          </a:solidFill>
        </p:spPr>
        <p:txBody>
          <a:bodyPr/>
          <a:lstStyle/>
          <a:p>
            <a:r>
              <a:rPr lang="en-US" b="1" dirty="0" smtClean="0"/>
              <a:t>Meteorological Details of a Very Strong AR</a:t>
            </a:r>
            <a:endParaRPr lang="en-US" b="1" dirty="0"/>
          </a:p>
        </p:txBody>
      </p:sp>
      <p:sp>
        <p:nvSpPr>
          <p:cNvPr id="13" name="TextBox 12"/>
          <p:cNvSpPr txBox="1"/>
          <p:nvPr/>
        </p:nvSpPr>
        <p:spPr>
          <a:xfrm>
            <a:off x="838200" y="6424320"/>
            <a:ext cx="1764634" cy="338554"/>
          </a:xfrm>
          <a:prstGeom prst="rect">
            <a:avLst/>
          </a:prstGeom>
          <a:noFill/>
        </p:spPr>
        <p:txBody>
          <a:bodyPr wrap="square" rtlCol="0">
            <a:spAutoFit/>
          </a:bodyPr>
          <a:lstStyle/>
          <a:p>
            <a:r>
              <a:rPr lang="en-US" sz="1600" dirty="0" smtClean="0"/>
              <a:t>AZ AR Case Study</a:t>
            </a:r>
            <a:endParaRPr lang="en-US" sz="1600" dirty="0">
              <a:solidFill>
                <a:srgbClr val="FF0000"/>
              </a:solidFill>
            </a:endParaRPr>
          </a:p>
        </p:txBody>
      </p:sp>
      <p:sp>
        <p:nvSpPr>
          <p:cNvPr id="19" name="AutoShape 2" descr="https://mail-attachment.googleusercontent.com/attachment/u/0/?ui=2&amp;ik=596434fe38&amp;view=att&amp;th=13839eebb6078fe4&amp;attid=0.1&amp;disp=inline&amp;safe=1&amp;zw&amp;saduie=AG9B_P-O5YkE2cXeJmwfRBR8QnbJ&amp;sadet=1341010988978&amp;sads=JwbUnZttkBmJyEpUun7cPZaJZ5E"/>
          <p:cNvSpPr>
            <a:spLocks noChangeAspect="1" noChangeArrowheads="1"/>
          </p:cNvSpPr>
          <p:nvPr/>
        </p:nvSpPr>
        <p:spPr bwMode="auto">
          <a:xfrm>
            <a:off x="1260564" y="-2651125"/>
            <a:ext cx="6048375" cy="552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3" name="TextBox 2"/>
          <p:cNvSpPr txBox="1"/>
          <p:nvPr/>
        </p:nvSpPr>
        <p:spPr>
          <a:xfrm>
            <a:off x="6790765" y="1194858"/>
            <a:ext cx="4563035" cy="2862322"/>
          </a:xfrm>
          <a:prstGeom prst="rect">
            <a:avLst/>
          </a:prstGeom>
          <a:noFill/>
        </p:spPr>
        <p:txBody>
          <a:bodyPr wrap="square" rtlCol="0">
            <a:spAutoFit/>
          </a:bodyPr>
          <a:lstStyle/>
          <a:p>
            <a:r>
              <a:rPr lang="en-US" b="1" dirty="0" smtClean="0"/>
              <a:t>A Schematic of Dynamic Meteorological Features Associated with an AR that Caused Flooding in Central AZ (2010).</a:t>
            </a:r>
          </a:p>
          <a:p>
            <a:endParaRPr lang="en-US" dirty="0"/>
          </a:p>
          <a:p>
            <a:r>
              <a:rPr lang="en-US" dirty="0" smtClean="0"/>
              <a:t>Extratropical Cyclone (“L”), occluded, warm and cold fronts in black.</a:t>
            </a:r>
          </a:p>
          <a:p>
            <a:endParaRPr lang="en-US" dirty="0"/>
          </a:p>
          <a:p>
            <a:r>
              <a:rPr lang="en-US" dirty="0" smtClean="0"/>
              <a:t>AR extent (by Integrated Vapor Transport – </a:t>
            </a:r>
          </a:p>
          <a:p>
            <a:r>
              <a:rPr lang="en-US" dirty="0" smtClean="0"/>
              <a:t>kg m</a:t>
            </a:r>
            <a:r>
              <a:rPr lang="en-US" baseline="30000" dirty="0" smtClean="0"/>
              <a:t>-1</a:t>
            </a:r>
            <a:r>
              <a:rPr lang="en-US" dirty="0" smtClean="0"/>
              <a:t> </a:t>
            </a:r>
            <a:r>
              <a:rPr lang="en-US" dirty="0"/>
              <a:t>s</a:t>
            </a:r>
            <a:r>
              <a:rPr lang="en-US" baseline="30000" dirty="0" smtClean="0"/>
              <a:t>-1</a:t>
            </a:r>
            <a:r>
              <a:rPr lang="en-US" dirty="0" smtClean="0"/>
              <a:t>) and low-level jet (LLJ - arrow) in red.</a:t>
            </a:r>
          </a:p>
          <a:p>
            <a:endParaRPr lang="en-US" dirty="0"/>
          </a:p>
        </p:txBody>
      </p:sp>
      <p:sp>
        <p:nvSpPr>
          <p:cNvPr id="22" name="TextBox 21"/>
          <p:cNvSpPr txBox="1"/>
          <p:nvPr/>
        </p:nvSpPr>
        <p:spPr>
          <a:xfrm>
            <a:off x="4482481" y="6424320"/>
            <a:ext cx="3227037" cy="338554"/>
          </a:xfrm>
          <a:prstGeom prst="rect">
            <a:avLst/>
          </a:prstGeom>
          <a:noFill/>
        </p:spPr>
        <p:txBody>
          <a:bodyPr wrap="none" rtlCol="0">
            <a:spAutoFit/>
          </a:bodyPr>
          <a:lstStyle/>
          <a:p>
            <a:r>
              <a:rPr lang="en-US" sz="1600" dirty="0" smtClean="0">
                <a:cs typeface="Times New Roman"/>
              </a:rPr>
              <a:t>Neiman et al. (2013) </a:t>
            </a:r>
            <a:r>
              <a:rPr lang="en-US" sz="1600" i="1" dirty="0" smtClean="0">
                <a:cs typeface="Times New Roman"/>
              </a:rPr>
              <a:t>J. Hydrometeor.</a:t>
            </a:r>
          </a:p>
        </p:txBody>
      </p:sp>
      <p:pic>
        <p:nvPicPr>
          <p:cNvPr id="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5076" y="1270135"/>
            <a:ext cx="5461602" cy="49810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8" name="Picture 17" descr="C:\Users\Marty\AppData\Local\Temp\Arizona AR_fronts cop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076" y="1270135"/>
            <a:ext cx="5446777" cy="4981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2" descr="C:\Users\Marty\AppData\Local\Temp\Arizona AR_IVT cop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076" y="1270135"/>
            <a:ext cx="5457895" cy="4981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2" descr="C:\Users\Marty\AppData\Local\Temp\Arizona AR_melting level cop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5077" y="1270135"/>
            <a:ext cx="5492486" cy="4981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2" descr="C:\Users\Marty\AppData\Local\Temp\Arizona AR_precip cop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5077" y="1270135"/>
            <a:ext cx="5492486" cy="4981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2" descr="C:\Users\Marty\AppData\Local\Temp\Arizona AR_winds cop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5076" y="1270135"/>
            <a:ext cx="5549313" cy="4981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Slide Number Placeholder 2"/>
          <p:cNvSpPr>
            <a:spLocks noGrp="1"/>
          </p:cNvSpPr>
          <p:nvPr>
            <p:ph type="sldNum" sz="quarter" idx="12"/>
          </p:nvPr>
        </p:nvSpPr>
        <p:spPr>
          <a:xfrm>
            <a:off x="8440663" y="6374095"/>
            <a:ext cx="356290" cy="264597"/>
          </a:xfrm>
        </p:spPr>
        <p:txBody>
          <a:bodyPr/>
          <a:lstStyle/>
          <a:p>
            <a:fld id="{52292DB3-F7D4-496A-B19E-E5691ED9A3E4}" type="slidenum">
              <a:rPr lang="en-US">
                <a:solidFill>
                  <a:prstClr val="black">
                    <a:tint val="75000"/>
                  </a:prstClr>
                </a:solidFill>
              </a:rPr>
              <a:pPr/>
              <a:t>8</a:t>
            </a:fld>
            <a:endParaRPr lang="en-US" dirty="0">
              <a:solidFill>
                <a:prstClr val="black">
                  <a:tint val="75000"/>
                </a:prstClr>
              </a:solidFill>
            </a:endParaRPr>
          </a:p>
        </p:txBody>
      </p:sp>
    </p:spTree>
    <p:extLst>
      <p:ext uri="{BB962C8B-B14F-4D97-AF65-F5344CB8AC3E}">
        <p14:creationId xmlns:p14="http://schemas.microsoft.com/office/powerpoint/2010/main" val="4991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3080"/>
            <a:ext cx="10515600" cy="993028"/>
          </a:xfrm>
          <a:solidFill>
            <a:schemeClr val="bg2">
              <a:lumMod val="75000"/>
            </a:schemeClr>
          </a:solidFill>
        </p:spPr>
        <p:txBody>
          <a:bodyPr/>
          <a:lstStyle/>
          <a:p>
            <a:r>
              <a:rPr lang="en-US" b="1" dirty="0" smtClean="0"/>
              <a:t>Impacts of the Central AZ  Very Strong AR</a:t>
            </a:r>
            <a:endParaRPr lang="en-US" b="1" dirty="0"/>
          </a:p>
        </p:txBody>
      </p:sp>
      <p:sp>
        <p:nvSpPr>
          <p:cNvPr id="19" name="AutoShape 2" descr="https://mail-attachment.googleusercontent.com/attachment/u/0/?ui=2&amp;ik=596434fe38&amp;view=att&amp;th=13839eebb6078fe4&amp;attid=0.1&amp;disp=inline&amp;safe=1&amp;zw&amp;saduie=AG9B_P-O5YkE2cXeJmwfRBR8QnbJ&amp;sadet=1341010988978&amp;sads=JwbUnZttkBmJyEpUun7cPZaJZ5E"/>
          <p:cNvSpPr>
            <a:spLocks noChangeAspect="1" noChangeArrowheads="1"/>
          </p:cNvSpPr>
          <p:nvPr/>
        </p:nvSpPr>
        <p:spPr bwMode="auto">
          <a:xfrm>
            <a:off x="1260564" y="-2651125"/>
            <a:ext cx="6048375" cy="552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21" name="Picture 20" descr="Screen Shot 2014-01-23 at 4.36.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883" y="1165852"/>
            <a:ext cx="3581400" cy="4457700"/>
          </a:xfrm>
          <a:prstGeom prst="rect">
            <a:avLst/>
          </a:prstGeom>
        </p:spPr>
      </p:pic>
      <p:pic>
        <p:nvPicPr>
          <p:cNvPr id="22" name="Picture 21" descr="Screen Shot 2014-01-23 at 4.36.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5558" y="5524947"/>
            <a:ext cx="4941761" cy="536234"/>
          </a:xfrm>
          <a:prstGeom prst="rect">
            <a:avLst/>
          </a:prstGeom>
        </p:spPr>
      </p:pic>
      <p:pic>
        <p:nvPicPr>
          <p:cNvPr id="23" name="Picture 22" descr="Screen Shot 2014-01-23 at 4.43.5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2995" y="1165852"/>
            <a:ext cx="5346700" cy="3898900"/>
          </a:xfrm>
          <a:prstGeom prst="rect">
            <a:avLst/>
          </a:prstGeom>
        </p:spPr>
      </p:pic>
      <p:sp>
        <p:nvSpPr>
          <p:cNvPr id="24" name="TextBox 23"/>
          <p:cNvSpPr txBox="1"/>
          <p:nvPr/>
        </p:nvSpPr>
        <p:spPr>
          <a:xfrm>
            <a:off x="2646618" y="5026725"/>
            <a:ext cx="2524850" cy="338554"/>
          </a:xfrm>
          <a:prstGeom prst="rect">
            <a:avLst/>
          </a:prstGeom>
          <a:noFill/>
        </p:spPr>
        <p:txBody>
          <a:bodyPr wrap="none" rtlCol="0">
            <a:spAutoFit/>
          </a:bodyPr>
          <a:lstStyle/>
          <a:p>
            <a:r>
              <a:rPr lang="en-US" sz="1600" dirty="0" smtClean="0">
                <a:latin typeface="Times New Roman"/>
                <a:cs typeface="Times New Roman"/>
              </a:rPr>
              <a:t>Integrated Water Vapor (cm)</a:t>
            </a:r>
            <a:endParaRPr lang="en-US" sz="1600" dirty="0">
              <a:latin typeface="Times New Roman"/>
              <a:cs typeface="Times New Roman"/>
            </a:endParaRPr>
          </a:p>
        </p:txBody>
      </p:sp>
      <p:sp>
        <p:nvSpPr>
          <p:cNvPr id="25" name="TextBox 24"/>
          <p:cNvSpPr txBox="1"/>
          <p:nvPr/>
        </p:nvSpPr>
        <p:spPr>
          <a:xfrm>
            <a:off x="6095407" y="5933200"/>
            <a:ext cx="3775092" cy="338554"/>
          </a:xfrm>
          <a:prstGeom prst="rect">
            <a:avLst/>
          </a:prstGeom>
          <a:noFill/>
        </p:spPr>
        <p:txBody>
          <a:bodyPr wrap="none" rtlCol="0">
            <a:spAutoFit/>
          </a:bodyPr>
          <a:lstStyle/>
          <a:p>
            <a:r>
              <a:rPr lang="en-US" sz="1600" dirty="0" smtClean="0">
                <a:latin typeface="Times New Roman"/>
                <a:cs typeface="Times New Roman"/>
              </a:rPr>
              <a:t>Quantitative precipitation estimation (mm)</a:t>
            </a:r>
            <a:endParaRPr lang="en-US" sz="1600" dirty="0">
              <a:latin typeface="Times New Roman"/>
              <a:cs typeface="Times New Roman"/>
            </a:endParaRPr>
          </a:p>
        </p:txBody>
      </p:sp>
      <p:sp>
        <p:nvSpPr>
          <p:cNvPr id="26" name="TextBox 25"/>
          <p:cNvSpPr txBox="1"/>
          <p:nvPr/>
        </p:nvSpPr>
        <p:spPr>
          <a:xfrm>
            <a:off x="1142995" y="6010430"/>
            <a:ext cx="3170292" cy="369332"/>
          </a:xfrm>
          <a:prstGeom prst="rect">
            <a:avLst/>
          </a:prstGeom>
          <a:noFill/>
        </p:spPr>
        <p:txBody>
          <a:bodyPr wrap="square" rtlCol="0">
            <a:spAutoFit/>
          </a:bodyPr>
          <a:lstStyle/>
          <a:p>
            <a:r>
              <a:rPr lang="en-US" dirty="0" smtClean="0">
                <a:solidFill>
                  <a:schemeClr val="bg1"/>
                </a:solidFill>
              </a:rPr>
              <a:t>From Neiman et al. 2013</a:t>
            </a:r>
            <a:endParaRPr lang="en-US" dirty="0">
              <a:solidFill>
                <a:schemeClr val="bg1"/>
              </a:solidFill>
            </a:endParaRPr>
          </a:p>
        </p:txBody>
      </p:sp>
      <p:sp>
        <p:nvSpPr>
          <p:cNvPr id="4" name="TextBox 3"/>
          <p:cNvSpPr txBox="1"/>
          <p:nvPr/>
        </p:nvSpPr>
        <p:spPr>
          <a:xfrm>
            <a:off x="1045967" y="5442887"/>
            <a:ext cx="4431277" cy="523220"/>
          </a:xfrm>
          <a:prstGeom prst="rect">
            <a:avLst/>
          </a:prstGeom>
          <a:noFill/>
        </p:spPr>
        <p:txBody>
          <a:bodyPr wrap="square" rtlCol="0">
            <a:spAutoFit/>
          </a:bodyPr>
          <a:lstStyle/>
          <a:p>
            <a:r>
              <a:rPr lang="en-US" sz="1400" dirty="0" smtClean="0"/>
              <a:t>The AR was the last in a succession of 3 impacting S. CA / AZ.</a:t>
            </a:r>
            <a:endParaRPr lang="en-US" sz="1400" dirty="0"/>
          </a:p>
        </p:txBody>
      </p:sp>
      <p:sp>
        <p:nvSpPr>
          <p:cNvPr id="14" name="TextBox 13"/>
          <p:cNvSpPr txBox="1"/>
          <p:nvPr/>
        </p:nvSpPr>
        <p:spPr>
          <a:xfrm>
            <a:off x="838200" y="6424320"/>
            <a:ext cx="1764634" cy="338554"/>
          </a:xfrm>
          <a:prstGeom prst="rect">
            <a:avLst/>
          </a:prstGeom>
          <a:noFill/>
        </p:spPr>
        <p:txBody>
          <a:bodyPr wrap="square" rtlCol="0">
            <a:spAutoFit/>
          </a:bodyPr>
          <a:lstStyle/>
          <a:p>
            <a:r>
              <a:rPr lang="en-US" sz="1600" dirty="0" smtClean="0"/>
              <a:t>AZ AR Case Study</a:t>
            </a:r>
            <a:endParaRPr lang="en-US" sz="1600" dirty="0">
              <a:solidFill>
                <a:srgbClr val="FF0000"/>
              </a:solidFill>
            </a:endParaRPr>
          </a:p>
        </p:txBody>
      </p:sp>
      <p:sp>
        <p:nvSpPr>
          <p:cNvPr id="15" name="TextBox 14"/>
          <p:cNvSpPr txBox="1"/>
          <p:nvPr/>
        </p:nvSpPr>
        <p:spPr>
          <a:xfrm>
            <a:off x="4482481" y="6424320"/>
            <a:ext cx="3227037" cy="338554"/>
          </a:xfrm>
          <a:prstGeom prst="rect">
            <a:avLst/>
          </a:prstGeom>
          <a:noFill/>
        </p:spPr>
        <p:txBody>
          <a:bodyPr wrap="none" rtlCol="0">
            <a:spAutoFit/>
          </a:bodyPr>
          <a:lstStyle/>
          <a:p>
            <a:r>
              <a:rPr lang="en-US" sz="1600" dirty="0" smtClean="0">
                <a:cs typeface="Times New Roman"/>
              </a:rPr>
              <a:t>Neiman et al. (2013) </a:t>
            </a:r>
            <a:r>
              <a:rPr lang="en-US" sz="1600" i="1" dirty="0" smtClean="0">
                <a:cs typeface="Times New Roman"/>
              </a:rPr>
              <a:t>J. Hydrometeor.</a:t>
            </a:r>
          </a:p>
        </p:txBody>
      </p:sp>
    </p:spTree>
    <p:extLst>
      <p:ext uri="{BB962C8B-B14F-4D97-AF65-F5344CB8AC3E}">
        <p14:creationId xmlns:p14="http://schemas.microsoft.com/office/powerpoint/2010/main" val="185259264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W3E" id="{64E905DF-97B1-144C-9D3C-8708784C82B7}" vid="{4CB36726-B0B2-3B47-B366-176304DF76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1745</TotalTime>
  <Words>2456</Words>
  <Application>Microsoft Macintosh PowerPoint</Application>
  <PresentationFormat>Widescreen</PresentationFormat>
  <Paragraphs>308</Paragraphs>
  <Slides>28</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Angsana New</vt:lpstr>
      <vt:lpstr>Arial</vt:lpstr>
      <vt:lpstr>Calibri</vt:lpstr>
      <vt:lpstr>Calibri Light</vt:lpstr>
      <vt:lpstr>ＭＳ Ｐゴシック</vt:lpstr>
      <vt:lpstr>Times New Roman</vt:lpstr>
      <vt:lpstr>1_Office Theme</vt:lpstr>
      <vt:lpstr>Atmospheric Rivers: What are they and why are they important to the Western US?</vt:lpstr>
      <vt:lpstr>Outline</vt:lpstr>
      <vt:lpstr>What is an Atmospheric River?</vt:lpstr>
      <vt:lpstr>What is the role of ARs in the Atmosphere?</vt:lpstr>
      <vt:lpstr>How Do I Know Its an Atmospheric River?</vt:lpstr>
      <vt:lpstr>AR Region of Influence and Seasonality</vt:lpstr>
      <vt:lpstr>AR Contributions to Water Resources in the West</vt:lpstr>
      <vt:lpstr>Meteorological Details of a Very Strong AR</vt:lpstr>
      <vt:lpstr>Impacts of the Central AZ  Very Strong AR</vt:lpstr>
      <vt:lpstr>Climate Perspective of the Central AZ AR</vt:lpstr>
      <vt:lpstr>Review of General AR Concepts</vt:lpstr>
      <vt:lpstr>Multi-Disciplinary AR Research</vt:lpstr>
      <vt:lpstr>Atmospheric Chemistry</vt:lpstr>
      <vt:lpstr>Hydrology</vt:lpstr>
      <vt:lpstr>Climate Sciences</vt:lpstr>
      <vt:lpstr>Water Resources Policy and Engineering</vt:lpstr>
      <vt:lpstr>Review of multidisciplinary AR research</vt:lpstr>
      <vt:lpstr>The Low-level Jet: Significance to AR Moisture Flux</vt:lpstr>
      <vt:lpstr>A Study to Measure Errors in the Modeled Low Level Jet </vt:lpstr>
      <vt:lpstr>A Study to Measure Errors in the Modeled Low Level Jet </vt:lpstr>
      <vt:lpstr>A Model Study to Measure Model Errors in the LLJ</vt:lpstr>
      <vt:lpstr>Interlude to Explain Forecast Lead Time</vt:lpstr>
      <vt:lpstr>A Model Verification Study to Measure Errors in Forecast LLJ Vapor Transport</vt:lpstr>
      <vt:lpstr>What is the Atmospheric River Observatory (ARO)?</vt:lpstr>
      <vt:lpstr>PowerPoint Presentation</vt:lpstr>
      <vt:lpstr>How does the LLJ relate to Orographic Precipitation?</vt:lpstr>
      <vt:lpstr>Evaluating Modeled Linear Orographic Relationships During AR </vt:lpstr>
      <vt:lpstr>Web resources to learn more about AR:</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Hydrological Assessment</dc:title>
  <dc:creator>Microsoft Office User</dc:creator>
  <cp:lastModifiedBy>Andrew Martin</cp:lastModifiedBy>
  <cp:revision>201</cp:revision>
  <dcterms:created xsi:type="dcterms:W3CDTF">2016-01-05T18:40:49Z</dcterms:created>
  <dcterms:modified xsi:type="dcterms:W3CDTF">2019-01-08T02:10:21Z</dcterms:modified>
</cp:coreProperties>
</file>