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70" r:id="rId5"/>
    <p:sldId id="257" r:id="rId6"/>
    <p:sldId id="263" r:id="rId7"/>
    <p:sldId id="262" r:id="rId8"/>
    <p:sldId id="258" r:id="rId9"/>
    <p:sldId id="259" r:id="rId10"/>
    <p:sldId id="261" r:id="rId11"/>
    <p:sldId id="260" r:id="rId12"/>
    <p:sldId id="264" r:id="rId13"/>
    <p:sldId id="272" r:id="rId14"/>
    <p:sldId id="271" r:id="rId15"/>
    <p:sldId id="274" r:id="rId16"/>
    <p:sldId id="273" r:id="rId17"/>
    <p:sldId id="265" r:id="rId18"/>
    <p:sldId id="26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7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F14E-229A-46FD-9219-65EC381238D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AD24-81A6-4418-9776-E31340AB3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Karl Marx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100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i="1" dirty="0" smtClean="0"/>
              <a:t>the</a:t>
            </a:r>
            <a:r>
              <a:rPr lang="en-US" sz="6700" b="1" dirty="0" smtClean="0"/>
              <a:t> Dialectic</a:t>
            </a:r>
            <a:endParaRPr lang="en-US" sz="6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764454"/>
              </p:ext>
            </p:extLst>
          </p:nvPr>
        </p:nvGraphicFramePr>
        <p:xfrm>
          <a:off x="1984375" y="1241425"/>
          <a:ext cx="8224838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8224548" imgH="4373625" progId="Word.Document.12">
                  <p:embed/>
                </p:oleObj>
              </mc:Choice>
              <mc:Fallback>
                <p:oleObj name="Document" r:id="rId3" imgW="8224548" imgH="4373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41425"/>
                        <a:ext cx="8224838" cy="437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33349"/>
              </p:ext>
            </p:extLst>
          </p:nvPr>
        </p:nvGraphicFramePr>
        <p:xfrm>
          <a:off x="1984375" y="1250950"/>
          <a:ext cx="82248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3" imgW="8224548" imgH="4354526" progId="Word.Document.12">
                  <p:embed/>
                </p:oleObj>
              </mc:Choice>
              <mc:Fallback>
                <p:oleObj name="Document" r:id="rId3" imgW="8224548" imgH="4354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50950"/>
                        <a:ext cx="82248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72095"/>
              </p:ext>
            </p:extLst>
          </p:nvPr>
        </p:nvGraphicFramePr>
        <p:xfrm>
          <a:off x="3849688" y="719138"/>
          <a:ext cx="44910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5949456" imgH="7176512" progId="Word.Document.12">
                  <p:embed/>
                </p:oleObj>
              </mc:Choice>
              <mc:Fallback>
                <p:oleObj name="Document" r:id="rId3" imgW="5949456" imgH="717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9688" y="719138"/>
                        <a:ext cx="44910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6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9491"/>
              </p:ext>
            </p:extLst>
          </p:nvPr>
        </p:nvGraphicFramePr>
        <p:xfrm>
          <a:off x="1908175" y="425450"/>
          <a:ext cx="8377238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3" imgW="8376735" imgH="6006752" progId="Word.Document.12">
                  <p:embed/>
                </p:oleObj>
              </mc:Choice>
              <mc:Fallback>
                <p:oleObj name="Document" r:id="rId3" imgW="8376735" imgH="60067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425450"/>
                        <a:ext cx="8377238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4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941915"/>
              </p:ext>
            </p:extLst>
          </p:nvPr>
        </p:nvGraphicFramePr>
        <p:xfrm>
          <a:off x="4076700" y="719138"/>
          <a:ext cx="40386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r:id="rId3" imgW="5949456" imgH="7982777" progId="Word.Document.8">
                  <p:embed/>
                </p:oleObj>
              </mc:Choice>
              <mc:Fallback>
                <p:oleObj name="Document" r:id="rId3" imgW="5949456" imgH="798277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6700" y="719138"/>
                        <a:ext cx="40386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4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68257"/>
              </p:ext>
            </p:extLst>
          </p:nvPr>
        </p:nvGraphicFramePr>
        <p:xfrm>
          <a:off x="4002088" y="719138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2088" y="719138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86851"/>
              </p:ext>
            </p:extLst>
          </p:nvPr>
        </p:nvGraphicFramePr>
        <p:xfrm>
          <a:off x="2061029" y="719138"/>
          <a:ext cx="7561941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3" imgW="8225268" imgH="8353742" progId="Word.Document.12">
                  <p:embed/>
                </p:oleObj>
              </mc:Choice>
              <mc:Fallback>
                <p:oleObj name="Document" r:id="rId3" imgW="8225268" imgH="835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1029" y="719138"/>
                        <a:ext cx="7561941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1065"/>
              </p:ext>
            </p:extLst>
          </p:nvPr>
        </p:nvGraphicFramePr>
        <p:xfrm>
          <a:off x="1444625" y="644525"/>
          <a:ext cx="9302750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3" imgW="9303526" imgH="5568201" progId="Word.Document.8">
                  <p:embed/>
                </p:oleObj>
              </mc:Choice>
              <mc:Fallback>
                <p:oleObj name="Document" r:id="rId3" imgW="9303526" imgH="55682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25" y="644525"/>
                        <a:ext cx="9302750" cy="556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9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750"/>
              </p:ext>
            </p:extLst>
          </p:nvPr>
        </p:nvGraphicFramePr>
        <p:xfrm>
          <a:off x="1444625" y="644525"/>
          <a:ext cx="9302750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3" imgW="9303526" imgH="5568201" progId="Word.Document.8">
                  <p:embed/>
                </p:oleObj>
              </mc:Choice>
              <mc:Fallback>
                <p:oleObj name="Document" r:id="rId3" imgW="9303526" imgH="55682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625" y="644525"/>
                        <a:ext cx="9302750" cy="556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46191"/>
              </p:ext>
            </p:extLst>
          </p:nvPr>
        </p:nvGraphicFramePr>
        <p:xfrm>
          <a:off x="1387475" y="193675"/>
          <a:ext cx="9417050" cy="64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9417576" imgH="6470529" progId="Word.Document.8">
                  <p:embed/>
                </p:oleObj>
              </mc:Choice>
              <mc:Fallback>
                <p:oleObj name="Document" r:id="rId3" imgW="9417576" imgH="647052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475" y="193675"/>
                        <a:ext cx="9417050" cy="64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1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33742"/>
              </p:ext>
            </p:extLst>
          </p:nvPr>
        </p:nvGraphicFramePr>
        <p:xfrm>
          <a:off x="1984375" y="425450"/>
          <a:ext cx="8224838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3" imgW="8224548" imgH="6006752" progId="Word.Document.12">
                  <p:embed/>
                </p:oleObj>
              </mc:Choice>
              <mc:Fallback>
                <p:oleObj name="Document" r:id="rId3" imgW="8224548" imgH="60067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425450"/>
                        <a:ext cx="8224838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50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7755"/>
              </p:ext>
            </p:extLst>
          </p:nvPr>
        </p:nvGraphicFramePr>
        <p:xfrm>
          <a:off x="1984375" y="466725"/>
          <a:ext cx="8224838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3" imgW="8224548" imgH="5924591" progId="Word.Document.12">
                  <p:embed/>
                </p:oleObj>
              </mc:Choice>
              <mc:Fallback>
                <p:oleObj name="Document" r:id="rId3" imgW="8224548" imgH="5924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466725"/>
                        <a:ext cx="8224838" cy="592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4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6438"/>
              </p:ext>
            </p:extLst>
          </p:nvPr>
        </p:nvGraphicFramePr>
        <p:xfrm>
          <a:off x="1965325" y="688975"/>
          <a:ext cx="8262938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3" imgW="8262685" imgH="5479914" progId="Word.Document.8">
                  <p:embed/>
                </p:oleObj>
              </mc:Choice>
              <mc:Fallback>
                <p:oleObj name="Document" r:id="rId3" imgW="8262685" imgH="54799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5325" y="688975"/>
                        <a:ext cx="8262938" cy="548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21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60570"/>
              </p:ext>
            </p:extLst>
          </p:nvPr>
        </p:nvGraphicFramePr>
        <p:xfrm>
          <a:off x="1984375" y="1250950"/>
          <a:ext cx="82248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8224548" imgH="4354526" progId="Word.Document.12">
                  <p:embed/>
                </p:oleObj>
              </mc:Choice>
              <mc:Fallback>
                <p:oleObj name="Document" r:id="rId3" imgW="8224548" imgH="4354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50950"/>
                        <a:ext cx="82248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34333"/>
              </p:ext>
            </p:extLst>
          </p:nvPr>
        </p:nvGraphicFramePr>
        <p:xfrm>
          <a:off x="1984375" y="1243013"/>
          <a:ext cx="8224838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8224548" imgH="4368940" progId="Word.Document.12">
                  <p:embed/>
                </p:oleObj>
              </mc:Choice>
              <mc:Fallback>
                <p:oleObj name="Document" r:id="rId3" imgW="8224548" imgH="43689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43013"/>
                        <a:ext cx="8224838" cy="43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8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68351"/>
              </p:ext>
            </p:extLst>
          </p:nvPr>
        </p:nvGraphicFramePr>
        <p:xfrm>
          <a:off x="1984375" y="1250950"/>
          <a:ext cx="82248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8224548" imgH="4354526" progId="Word.Document.12">
                  <p:embed/>
                </p:oleObj>
              </mc:Choice>
              <mc:Fallback>
                <p:oleObj name="Document" r:id="rId3" imgW="8224548" imgH="4354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50950"/>
                        <a:ext cx="82248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521516"/>
              </p:ext>
            </p:extLst>
          </p:nvPr>
        </p:nvGraphicFramePr>
        <p:xfrm>
          <a:off x="1984375" y="1250950"/>
          <a:ext cx="82248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8224548" imgH="4354526" progId="Word.Document.12">
                  <p:embed/>
                </p:oleObj>
              </mc:Choice>
              <mc:Fallback>
                <p:oleObj name="Document" r:id="rId3" imgW="8224548" imgH="4354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50950"/>
                        <a:ext cx="82248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97044"/>
              </p:ext>
            </p:extLst>
          </p:nvPr>
        </p:nvGraphicFramePr>
        <p:xfrm>
          <a:off x="1984375" y="1250950"/>
          <a:ext cx="82248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8224548" imgH="4354526" progId="Word.Document.12">
                  <p:embed/>
                </p:oleObj>
              </mc:Choice>
              <mc:Fallback>
                <p:oleObj name="Document" r:id="rId3" imgW="8224548" imgH="43545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75" y="1250950"/>
                        <a:ext cx="82248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7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Microsoft Word Document</vt:lpstr>
      <vt:lpstr>Microsoft Word 97 - 2003 Document</vt:lpstr>
      <vt:lpstr>Adobe Acrobat Document</vt:lpstr>
      <vt:lpstr>Karl Marx  and the Dialectic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Dialectic</dc:title>
  <dc:creator>Michael Toth</dc:creator>
  <cp:lastModifiedBy>Michael Toth</cp:lastModifiedBy>
  <cp:revision>7</cp:revision>
  <dcterms:created xsi:type="dcterms:W3CDTF">2016-01-19T18:11:00Z</dcterms:created>
  <dcterms:modified xsi:type="dcterms:W3CDTF">2016-01-19T18:57:42Z</dcterms:modified>
</cp:coreProperties>
</file>